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071396" y="1190201"/>
            <a:ext cx="5539144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709548">
              <a:lnSpc>
                <a:spcPct val="100000"/>
              </a:lnSpc>
            </a:pPr>
            <a:r>
              <a:rPr lang="en-US" altLang="zh-CN" sz="3600" b="1" dirty="0" smtClean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966" y="29845"/>
            <a:ext cx="7434935" cy="2620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6540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Normal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Kuvvet</a:t>
            </a:r>
          </a:p>
          <a:p>
            <a:pPr>
              <a:lnSpc>
                <a:spcPts val="71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yayılı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kuvvettir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789429" y="2651048"/>
            <a:ext cx="71793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pozitif,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966" y="3016808"/>
            <a:ext cx="7432847" cy="1173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negatif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başlangıçta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kesitler,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sonunda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789429" y="4190542"/>
            <a:ext cx="718199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387221" algn="l"/>
                <a:tab pos="2790825" algn="l"/>
                <a:tab pos="3534791" algn="l"/>
                <a:tab pos="4718938" algn="l"/>
                <a:tab pos="5495036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kalacak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	rijit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olarak	yer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değiştirirler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89429" y="4560417"/>
            <a:ext cx="7152380" cy="723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uzar.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361566" y="281559"/>
            <a:ext cx="7507430" cy="2215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8214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Gerilme-Şekil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ilişkisi</a:t>
            </a:r>
          </a:p>
          <a:p>
            <a:pPr>
              <a:lnSpc>
                <a:spcPts val="9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Gerilme,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cisimde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neden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olarak,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2496743"/>
            <a:ext cx="725380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modülüne</a:t>
            </a:r>
            <a:r>
              <a:rPr lang="en-US" altLang="zh-CN" sz="2400" i="1" spc="2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2862884"/>
            <a:ext cx="423115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61566" y="3304844"/>
            <a:ext cx="753573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(E)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45030" y="3670604"/>
            <a:ext cx="7223974" cy="73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değişen,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belirlenen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sabittir.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miktarı;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562036" y="4654791"/>
            <a:ext cx="216344" cy="996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>
              <a:lnSpc>
                <a:spcPts val="1920"/>
              </a:lnSpc>
            </a:pPr>
            <a:endParaRPr lang="en-US" dirty="0" smtClean="0"/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843396" y="4654791"/>
            <a:ext cx="144609" cy="913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75"/>
              </a:lnSpc>
            </a:pPr>
            <a:endParaRPr lang="en-US" dirty="0" smtClean="0"/>
          </a:p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010231" y="4510310"/>
            <a:ext cx="323028" cy="1258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5764">
              <a:lnSpc>
                <a:spcPts val="2304"/>
              </a:lnSpc>
            </a:pPr>
            <a:r>
              <a:rPr lang="en-US" altLang="zh-CN" sz="1900" spc="-5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109820">
              <a:lnSpc>
                <a:spcPct val="100000"/>
              </a:lnSpc>
              <a:spcBef>
                <a:spcPts val="270"/>
              </a:spcBef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marL="0" indent="189621">
              <a:lnSpc>
                <a:spcPct val="83749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 marL="0" indent="79721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4652" y="5274979"/>
            <a:ext cx="144609" cy="293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74934" y="5144063"/>
            <a:ext cx="326856" cy="603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3857">
              <a:lnSpc>
                <a:spcPct val="100000"/>
              </a:lnSpc>
            </a:pP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>
              <a:lnSpc>
                <a:spcPct val="100833"/>
              </a:lnSpc>
              <a:spcBef>
                <a:spcPts val="170"/>
              </a:spcBef>
            </a:pP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900" spc="6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914669" y="5468803"/>
            <a:ext cx="15954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012923" y="4910844"/>
            <a:ext cx="326043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390167" y="4910844"/>
            <a:ext cx="162037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635713" y="4766049"/>
            <a:ext cx="195210" cy="6844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 indent="16265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843322" y="4748489"/>
            <a:ext cx="195636" cy="693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598">
              <a:lnSpc>
                <a:spcPts val="258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  <a:p>
            <a:pPr marL="0">
              <a:lnSpc>
                <a:spcPts val="2585"/>
              </a:lnSpc>
              <a:spcBef>
                <a:spcPts val="279"/>
              </a:spcBef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043322" y="4766049"/>
            <a:ext cx="197051" cy="6844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075">
              <a:lnSpc>
                <a:spcPct val="100000"/>
              </a:lnSpc>
            </a:pPr>
            <a:r>
              <a:rPr lang="en-US" altLang="zh-CN" sz="2100" i="1" spc="1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4257421" y="106928"/>
            <a:ext cx="198224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701517"/>
            <a:ext cx="3429562" cy="70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değişimler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989321" y="704408"/>
            <a:ext cx="43209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589778" y="704408"/>
            <a:ext cx="12632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oyutsal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021068" y="704408"/>
            <a:ext cx="44902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38288" y="704408"/>
            <a:ext cx="13330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haci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msel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1433060"/>
            <a:ext cx="7581975" cy="5085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artmasıyla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genleşme,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azalması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büzülme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çıkar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oranı;</a:t>
            </a:r>
          </a:p>
          <a:p>
            <a:pPr marL="0" indent="2021078">
              <a:lnSpc>
                <a:spcPct val="110416"/>
              </a:lnSpc>
              <a:spcBef>
                <a:spcPts val="185"/>
              </a:spcBef>
            </a:pPr>
            <a:r>
              <a:rPr lang="en-US" altLang="zh-CN" sz="2400" spc="85" dirty="0">
                <a:solidFill>
                  <a:srgbClr val="000000"/>
                </a:solidFill>
                <a:latin typeface="Calibri"/>
                <a:ea typeface="Calibri"/>
              </a:rPr>
              <a:t>ε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34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×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420624" hangingPunct="0">
              <a:lnSpc>
                <a:spcPct val="104583"/>
              </a:lnSpc>
            </a:pPr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ısısal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genleşme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katsayısı,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1/°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34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işimi,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çubuktaki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boy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65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işimi: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 indent="1851914">
              <a:lnSpc>
                <a:spcPct val="110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×(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t)×L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0" indent="505968">
              <a:lnSpc>
                <a:spcPct val="100000"/>
              </a:lnSpc>
            </a:pP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hesaplanır.</a:t>
            </a:r>
          </a:p>
        </p:txBody>
      </p:sp>
    </p:spTree>
    <p:extLst>
      <p:ext uri="{BB962C8B-B14F-4D97-AF65-F5344CB8AC3E}">
        <p14:creationId xmlns:p14="http://schemas.microsoft.com/office/powerpoint/2010/main" val="201362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361566" y="135630"/>
            <a:ext cx="7581097" cy="588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95854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01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boyunun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kısalması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sınırlanmaz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oluşmaz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709"/>
              </a:lnSpc>
            </a:pPr>
            <a:endParaRPr lang="en-US" dirty="0" smtClean="0"/>
          </a:p>
          <a:p>
            <a:pPr marL="283463" indent="-283463" hangingPunct="0">
              <a:lnSpc>
                <a:spcPct val="979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sınırlandırılan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oluşur.</a:t>
            </a:r>
          </a:p>
          <a:p>
            <a:pPr>
              <a:lnSpc>
                <a:spcPts val="6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Isısal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0"/>
              </a:lnSpc>
            </a:pPr>
            <a:endParaRPr lang="en-US" dirty="0" smtClean="0"/>
          </a:p>
          <a:p>
            <a:pPr marL="0" indent="2693542">
              <a:lnSpc>
                <a:spcPct val="112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16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-E×α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×Δt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Bağıntıdaki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anlamı;</a:t>
            </a:r>
          </a:p>
          <a:p>
            <a:pPr marL="0" indent="283463">
              <a:lnSpc>
                <a:spcPct val="100000"/>
              </a:lnSpc>
              <a:tabLst>
                <a:tab pos="1348993" algn="l"/>
                <a:tab pos="3737483" algn="l"/>
                <a:tab pos="4742053" algn="l"/>
                <a:tab pos="5501004" algn="l"/>
                <a:tab pos="6464426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	zorlandığından	Δt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&gt;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	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&lt;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(basma</a:t>
            </a:r>
          </a:p>
          <a:p>
            <a:pPr marL="283463" hangingPunct="0">
              <a:lnSpc>
                <a:spcPct val="9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gerilmesi),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Δt&lt;0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&gt;0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gelmesidir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5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1432813" y="584321"/>
            <a:ext cx="7509335" cy="2817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980"/>
            <a:r>
              <a:rPr lang="en-US" altLang="zh-CN" sz="3600" spc="-10" dirty="0">
                <a:solidFill>
                  <a:srgbClr val="BF0000"/>
                </a:solidFill>
                <a:latin typeface="Arial"/>
                <a:ea typeface="Arial"/>
              </a:rPr>
              <a:t>Yararlanılan</a:t>
            </a:r>
            <a:r>
              <a:rPr lang="en-US" altLang="zh-CN" sz="3600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spc="-15" dirty="0">
                <a:solidFill>
                  <a:srgbClr val="BF0000"/>
                </a:solidFill>
                <a:latin typeface="Arial"/>
                <a:ea typeface="Arial"/>
              </a:rPr>
              <a:t>Kaynaklar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85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Girgin,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Beyribey,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1990.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Mukavemet.</a:t>
            </a:r>
            <a:r>
              <a:rPr lang="en-US" altLang="zh-CN" sz="2400" i="1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A.Ü.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Ziraat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Fakültesi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Yayınları: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1191,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Kitabı: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341,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Ankara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Omurtag,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2012.,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Birsen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İstanbul,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472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390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330</Words>
  <Application>Microsoft Office PowerPoint</Application>
  <PresentationFormat>Ekran Gösterisi (4:3)</PresentationFormat>
  <Paragraphs>114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Symbol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6</cp:revision>
  <dcterms:created xsi:type="dcterms:W3CDTF">2011-01-21T15:00:27Z</dcterms:created>
  <dcterms:modified xsi:type="dcterms:W3CDTF">2020-01-08T13:54:10Z</dcterms:modified>
</cp:coreProperties>
</file>