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1C8F-CDA1-2641-B2C2-B27B95B223D1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1AEB-5B03-CE40-B531-E8E161DEC8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175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1C8F-CDA1-2641-B2C2-B27B95B223D1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1AEB-5B03-CE40-B531-E8E161DEC8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685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1C8F-CDA1-2641-B2C2-B27B95B223D1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1AEB-5B03-CE40-B531-E8E161DEC8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661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1C8F-CDA1-2641-B2C2-B27B95B223D1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1AEB-5B03-CE40-B531-E8E161DEC8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73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1C8F-CDA1-2641-B2C2-B27B95B223D1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1AEB-5B03-CE40-B531-E8E161DEC8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7243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1C8F-CDA1-2641-B2C2-B27B95B223D1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1AEB-5B03-CE40-B531-E8E161DEC8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48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1C8F-CDA1-2641-B2C2-B27B95B223D1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1AEB-5B03-CE40-B531-E8E161DEC8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2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1C8F-CDA1-2641-B2C2-B27B95B223D1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1AEB-5B03-CE40-B531-E8E161DEC8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0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1C8F-CDA1-2641-B2C2-B27B95B223D1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1AEB-5B03-CE40-B531-E8E161DEC8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57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1C8F-CDA1-2641-B2C2-B27B95B223D1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1AEB-5B03-CE40-B531-E8E161DEC8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18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1C8F-CDA1-2641-B2C2-B27B95B223D1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1AEB-5B03-CE40-B531-E8E161DEC8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97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1C8F-CDA1-2641-B2C2-B27B95B223D1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1AEB-5B03-CE40-B531-E8E161DEC8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26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1C8F-CDA1-2641-B2C2-B27B95B223D1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1AEB-5B03-CE40-B531-E8E161DEC8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13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5B01C8F-CDA1-2641-B2C2-B27B95B223D1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F961AEB-5B03-CE40-B531-E8E161DEC8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508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5B01C8F-CDA1-2641-B2C2-B27B95B223D1}" type="datetimeFigureOut">
              <a:rPr lang="tr-TR" smtClean="0"/>
              <a:t>8.10.2020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F961AEB-5B03-CE40-B531-E8E161DEC8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457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GENETIC TERMS-I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5425" y="5032403"/>
            <a:ext cx="6400800" cy="1374345"/>
          </a:xfrm>
        </p:spPr>
        <p:txBody>
          <a:bodyPr>
            <a:normAutofit/>
          </a:bodyPr>
          <a:lstStyle/>
          <a:p>
            <a:r>
              <a:rPr lang="en-US" dirty="0"/>
              <a:t>Asist. Prof. </a:t>
            </a:r>
            <a:r>
              <a:rPr lang="en-US" dirty="0" err="1"/>
              <a:t>Nüket</a:t>
            </a:r>
            <a:r>
              <a:rPr lang="en-US" dirty="0"/>
              <a:t> BİLGEN</a:t>
            </a:r>
          </a:p>
          <a:p>
            <a:r>
              <a:rPr lang="en-US" dirty="0"/>
              <a:t>A. U. Vet. Med.</a:t>
            </a:r>
            <a:br>
              <a:rPr lang="en-US" dirty="0"/>
            </a:br>
            <a:r>
              <a:rPr lang="en-US" dirty="0"/>
              <a:t>Department of Genetics</a:t>
            </a:r>
          </a:p>
        </p:txBody>
      </p:sp>
    </p:spTree>
    <p:extLst>
      <p:ext uri="{BB962C8B-B14F-4D97-AF65-F5344CB8AC3E}">
        <p14:creationId xmlns:p14="http://schemas.microsoft.com/office/powerpoint/2010/main" val="77903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we should study Genetics?</a:t>
            </a:r>
          </a:p>
          <a:p>
            <a:r>
              <a:rPr lang="en-US" dirty="0"/>
              <a:t>What is gene?</a:t>
            </a:r>
          </a:p>
          <a:p>
            <a:r>
              <a:rPr lang="en-US" dirty="0"/>
              <a:t>What is Genetics?</a:t>
            </a:r>
          </a:p>
          <a:p>
            <a:r>
              <a:rPr lang="en-US" dirty="0"/>
              <a:t>What is inheritance?</a:t>
            </a:r>
          </a:p>
          <a:p>
            <a:r>
              <a:rPr lang="en-US" dirty="0"/>
              <a:t>What is stability?</a:t>
            </a:r>
          </a:p>
          <a:p>
            <a:r>
              <a:rPr lang="en-US" dirty="0"/>
              <a:t>What is variation?</a:t>
            </a:r>
          </a:p>
          <a:p>
            <a:r>
              <a:rPr lang="en-US" dirty="0"/>
              <a:t>What is environment?</a:t>
            </a:r>
          </a:p>
          <a:p>
            <a:r>
              <a:rPr lang="en-US" dirty="0"/>
              <a:t>….. ?!?!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231" y="1749246"/>
            <a:ext cx="3297637" cy="359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1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In this class;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0000" y="1794408"/>
            <a:ext cx="7016195" cy="4275740"/>
          </a:xfrm>
        </p:spPr>
        <p:txBody>
          <a:bodyPr/>
          <a:lstStyle/>
          <a:p>
            <a:r>
              <a:rPr lang="en-US" dirty="0"/>
              <a:t>Answers of the “What” questions,</a:t>
            </a:r>
          </a:p>
          <a:p>
            <a:r>
              <a:rPr lang="en-US" dirty="0"/>
              <a:t>Definition of the genetic and genetic related terms,</a:t>
            </a:r>
          </a:p>
          <a:p>
            <a:r>
              <a:rPr lang="en-US" dirty="0"/>
              <a:t>History of genetics</a:t>
            </a:r>
          </a:p>
        </p:txBody>
      </p:sp>
      <p:pic>
        <p:nvPicPr>
          <p:cNvPr id="6" name="Picture 5" descr="Screen Shot 2017-09-20 at 14.33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213" y="2033904"/>
            <a:ext cx="2728918" cy="358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2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261" y="374900"/>
            <a:ext cx="5039265" cy="6108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D9D9D9"/>
                </a:solidFill>
              </a:rPr>
              <a:t>Basic reasons for studying genetics…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376" y="1749245"/>
            <a:ext cx="7016195" cy="4275740"/>
          </a:xfrm>
        </p:spPr>
        <p:txBody>
          <a:bodyPr/>
          <a:lstStyle/>
          <a:p>
            <a:r>
              <a:rPr lang="en-US" dirty="0"/>
              <a:t>Genetics is the center of all biological subjects</a:t>
            </a:r>
          </a:p>
          <a:p>
            <a:pPr lvl="1"/>
            <a:r>
              <a:rPr lang="en-US" dirty="0"/>
              <a:t>Plants, animals, human, bacteria, virus</a:t>
            </a:r>
          </a:p>
          <a:p>
            <a:r>
              <a:rPr lang="en-US" dirty="0"/>
              <a:t>In daily life we come across with genetics because </a:t>
            </a:r>
            <a:r>
              <a:rPr lang="en-US" b="1" dirty="0"/>
              <a:t>genetics is everywhere!</a:t>
            </a:r>
          </a:p>
          <a:p>
            <a:endParaRPr lang="en-US" dirty="0"/>
          </a:p>
          <a:p>
            <a:r>
              <a:rPr lang="en-US" dirty="0"/>
              <a:t>Examples?</a:t>
            </a:r>
          </a:p>
        </p:txBody>
      </p:sp>
    </p:spTree>
    <p:extLst>
      <p:ext uri="{BB962C8B-B14F-4D97-AF65-F5344CB8AC3E}">
        <p14:creationId xmlns:p14="http://schemas.microsoft.com/office/powerpoint/2010/main" val="262190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2DE0-8094-214F-8EBC-D97AE0C7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Homework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49EFE-64C5-F644-B6C8-02EA8E6AB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was the last time you heard or read about genetics or a genetic term?</a:t>
            </a:r>
          </a:p>
          <a:p>
            <a:pPr lvl="1"/>
            <a:r>
              <a:rPr lang="en-US" dirty="0"/>
              <a:t>To complete this homework write one paragraph about it. </a:t>
            </a:r>
          </a:p>
          <a:p>
            <a:pPr lvl="1"/>
            <a:r>
              <a:rPr lang="en-US" dirty="0"/>
              <a:t>Homework is due till next Monday. </a:t>
            </a:r>
          </a:p>
          <a:p>
            <a:pPr lvl="1"/>
            <a:r>
              <a:rPr lang="en-US" dirty="0"/>
              <a:t>Either use “</a:t>
            </a:r>
            <a:r>
              <a:rPr lang="en-US" dirty="0" err="1"/>
              <a:t>ekampus</a:t>
            </a:r>
            <a:r>
              <a:rPr lang="en-US"/>
              <a:t>” </a:t>
            </a:r>
            <a:r>
              <a:rPr lang="en-US" dirty="0"/>
              <a:t>or send an email (</a:t>
            </a:r>
            <a:r>
              <a:rPr lang="en-US" dirty="0" err="1"/>
              <a:t>nbilgen@ankara.edu.tr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9413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{D8ADB369-98BD-F246-ACF5-CC7BC12FA602}tf10001121</Template>
  <TotalTime>6</TotalTime>
  <Words>167</Words>
  <Application>Microsoft Macintosh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Quotable</vt:lpstr>
      <vt:lpstr>BASIC GENETIC TERMS-I</vt:lpstr>
      <vt:lpstr>PowerPoint Presentation</vt:lpstr>
      <vt:lpstr>In this class; </vt:lpstr>
      <vt:lpstr>Basic reasons for studying genetics…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GENETIC TERMS-I</dc:title>
  <dc:creator>Nuket.Bilgen</dc:creator>
  <cp:lastModifiedBy>Nuket.Bilgen</cp:lastModifiedBy>
  <cp:revision>2</cp:revision>
  <dcterms:created xsi:type="dcterms:W3CDTF">2020-10-08T05:49:14Z</dcterms:created>
  <dcterms:modified xsi:type="dcterms:W3CDTF">2020-10-08T06:02:10Z</dcterms:modified>
</cp:coreProperties>
</file>