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5"/>
  </p:notesMasterIdLst>
  <p:sldIdLst>
    <p:sldId id="256" r:id="rId2"/>
    <p:sldId id="354" r:id="rId3"/>
    <p:sldId id="355" r:id="rId4"/>
    <p:sldId id="388" r:id="rId5"/>
    <p:sldId id="356" r:id="rId6"/>
    <p:sldId id="357" r:id="rId7"/>
    <p:sldId id="389" r:id="rId8"/>
    <p:sldId id="390" r:id="rId9"/>
    <p:sldId id="359" r:id="rId10"/>
    <p:sldId id="377" r:id="rId11"/>
    <p:sldId id="378" r:id="rId12"/>
    <p:sldId id="361" r:id="rId13"/>
    <p:sldId id="394" r:id="rId14"/>
    <p:sldId id="358" r:id="rId15"/>
    <p:sldId id="395" r:id="rId16"/>
    <p:sldId id="393" r:id="rId17"/>
    <p:sldId id="360" r:id="rId18"/>
    <p:sldId id="362" r:id="rId19"/>
    <p:sldId id="366" r:id="rId20"/>
    <p:sldId id="272" r:id="rId21"/>
    <p:sldId id="307" r:id="rId22"/>
    <p:sldId id="308" r:id="rId23"/>
    <p:sldId id="309" r:id="rId24"/>
    <p:sldId id="310" r:id="rId25"/>
    <p:sldId id="311" r:id="rId26"/>
    <p:sldId id="313" r:id="rId27"/>
    <p:sldId id="312" r:id="rId28"/>
    <p:sldId id="314" r:id="rId29"/>
    <p:sldId id="367" r:id="rId30"/>
    <p:sldId id="396" r:id="rId31"/>
    <p:sldId id="368" r:id="rId32"/>
    <p:sldId id="364" r:id="rId33"/>
    <p:sldId id="391" r:id="rId34"/>
    <p:sldId id="369" r:id="rId35"/>
    <p:sldId id="370" r:id="rId36"/>
    <p:sldId id="371" r:id="rId37"/>
    <p:sldId id="372" r:id="rId38"/>
    <p:sldId id="373" r:id="rId39"/>
    <p:sldId id="392" r:id="rId40"/>
    <p:sldId id="374" r:id="rId41"/>
    <p:sldId id="385" r:id="rId42"/>
    <p:sldId id="386" r:id="rId43"/>
    <p:sldId id="260" r:id="rId44"/>
  </p:sldIdLst>
  <p:sldSz cx="9144000" cy="5143500" type="screen16x9"/>
  <p:notesSz cx="6858000" cy="9144000"/>
  <p:embeddedFontLst>
    <p:embeddedFont>
      <p:font typeface="Quicksand" panose="020B0604020202020204" charset="-94"/>
      <p:regular r:id="rId46"/>
      <p:bold r:id="rId47"/>
    </p:embeddedFont>
    <p:embeddedFont>
      <p:font typeface="Calibri" panose="020F0502020204030204" pitchFamily="34" charset="0"/>
      <p:regular r:id="rId48"/>
      <p:bold r:id="rId49"/>
      <p:italic r:id="rId50"/>
      <p:boldItalic r:id="rId51"/>
    </p:embeddedFont>
    <p:embeddedFont>
      <p:font typeface="Nunito Light" panose="020B0604020202020204" charset="0"/>
      <p:regular r:id="rId52"/>
      <p:bold r:id="rId53"/>
      <p:italic r:id="rId54"/>
      <p:boldItalic r:id="rId55"/>
    </p:embeddedFont>
    <p:embeddedFont>
      <p:font typeface="Amatic SC" panose="020B0604020202020204" charset="-79"/>
      <p:regular r:id="rId56"/>
      <p:bold r:id="rId57"/>
    </p:embeddedFont>
    <p:embeddedFont>
      <p:font typeface="Short Stack" panose="020B0604020202020204" charset="-94"/>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E079F6-4A79-496A-912D-CD1FA55FFDC3}">
  <a:tblStyle styleId="{ADE079F6-4A79-496A-912D-CD1FA55FFDC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5"/>
  </p:normalViewPr>
  <p:slideViewPr>
    <p:cSldViewPr snapToGrid="0" snapToObjects="1">
      <p:cViewPr varScale="1">
        <p:scale>
          <a:sx n="66" d="100"/>
          <a:sy n="66" d="100"/>
        </p:scale>
        <p:origin x="4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BB5E9-244C-456D-8033-CC88CC7AAC39}" type="doc">
      <dgm:prSet loTypeId="urn:microsoft.com/office/officeart/2005/8/layout/hierarchy3" loCatId="relationship" qsTypeId="urn:microsoft.com/office/officeart/2005/8/quickstyle/simple2" qsCatId="simple" csTypeId="urn:microsoft.com/office/officeart/2005/8/colors/colorful1" csCatId="colorful" phldr="1"/>
      <dgm:spPr/>
      <dgm:t>
        <a:bodyPr/>
        <a:lstStyle/>
        <a:p>
          <a:endParaRPr lang="tr-TR"/>
        </a:p>
      </dgm:t>
    </dgm:pt>
    <dgm:pt modelId="{4DC91989-BC6F-49F2-96A9-8E8D0F4560D7}">
      <dgm:prSet phldrT="[Text]"/>
      <dgm:spPr/>
      <dgm:t>
        <a:bodyPr/>
        <a:lstStyle/>
        <a:p>
          <a:r>
            <a:rPr lang="tr-TR" b="1" dirty="0">
              <a:latin typeface="Times New Roman" panose="02020603050405020304" pitchFamily="18" charset="0"/>
              <a:cs typeface="Times New Roman" panose="02020603050405020304" pitchFamily="18" charset="0"/>
            </a:rPr>
            <a:t>Piaget:</a:t>
          </a:r>
        </a:p>
        <a:p>
          <a:r>
            <a:rPr lang="tr-TR" b="1" dirty="0">
              <a:latin typeface="Times New Roman" panose="02020603050405020304" pitchFamily="18" charset="0"/>
              <a:cs typeface="Times New Roman" panose="02020603050405020304" pitchFamily="18" charset="0"/>
            </a:rPr>
            <a:t>Bilişsel Gelişim</a:t>
          </a:r>
          <a:endParaRPr lang="tr-TR" dirty="0">
            <a:latin typeface="Times New Roman" panose="02020603050405020304" pitchFamily="18" charset="0"/>
            <a:cs typeface="Times New Roman" panose="02020603050405020304" pitchFamily="18" charset="0"/>
          </a:endParaRPr>
        </a:p>
      </dgm:t>
    </dgm:pt>
    <dgm:pt modelId="{A7859F1E-F879-4D69-BCE2-1059F6532AFF}" type="parTrans" cxnId="{BA1447DC-8D35-40C1-8095-C3028D967E65}">
      <dgm:prSet/>
      <dgm:spPr/>
      <dgm:t>
        <a:bodyPr/>
        <a:lstStyle/>
        <a:p>
          <a:endParaRPr lang="tr-TR"/>
        </a:p>
      </dgm:t>
    </dgm:pt>
    <dgm:pt modelId="{97984BEA-496D-4FB8-BA47-B69A97852E97}" type="sibTrans" cxnId="{BA1447DC-8D35-40C1-8095-C3028D967E65}">
      <dgm:prSet/>
      <dgm:spPr/>
      <dgm:t>
        <a:bodyPr/>
        <a:lstStyle/>
        <a:p>
          <a:endParaRPr lang="tr-TR"/>
        </a:p>
      </dgm:t>
    </dgm:pt>
    <dgm:pt modelId="{EF68337D-4B4E-4EF5-9692-1C77863641B3}">
      <dgm:prSet phldrT="[Text]"/>
      <dgm:spPr/>
      <dgm:t>
        <a:bodyPr/>
        <a:lstStyle/>
        <a:p>
          <a:r>
            <a:rPr lang="tr-TR" dirty="0">
              <a:latin typeface="Times New Roman" panose="02020603050405020304" pitchFamily="18" charset="0"/>
              <a:cs typeface="Times New Roman" panose="02020603050405020304" pitchFamily="18" charset="0"/>
            </a:rPr>
            <a:t>Duyusal-motor Dönem</a:t>
          </a:r>
        </a:p>
        <a:p>
          <a:r>
            <a:rPr lang="tr-TR" dirty="0">
              <a:latin typeface="Times New Roman" panose="02020603050405020304" pitchFamily="18" charset="0"/>
              <a:cs typeface="Times New Roman" panose="02020603050405020304" pitchFamily="18" charset="0"/>
            </a:rPr>
            <a:t>(0-2 yaş)</a:t>
          </a:r>
        </a:p>
      </dgm:t>
    </dgm:pt>
    <dgm:pt modelId="{C4C357A7-A763-42A4-A04B-8E1FA9C2FC5D}" type="parTrans" cxnId="{9BFA1E64-88C1-4FBA-93E6-6CF2E04F4638}">
      <dgm:prSet/>
      <dgm:spPr/>
      <dgm:t>
        <a:bodyPr/>
        <a:lstStyle/>
        <a:p>
          <a:endParaRPr lang="tr-TR"/>
        </a:p>
      </dgm:t>
    </dgm:pt>
    <dgm:pt modelId="{0CA3F54C-F497-478D-96EC-575FA73FC417}" type="sibTrans" cxnId="{9BFA1E64-88C1-4FBA-93E6-6CF2E04F4638}">
      <dgm:prSet/>
      <dgm:spPr/>
      <dgm:t>
        <a:bodyPr/>
        <a:lstStyle/>
        <a:p>
          <a:endParaRPr lang="tr-TR"/>
        </a:p>
      </dgm:t>
    </dgm:pt>
    <dgm:pt modelId="{F6BC492F-D69C-4278-97BE-F58D84507C18}">
      <dgm:prSet phldrT="[Text]"/>
      <dgm:spPr/>
      <dgm:t>
        <a:bodyPr/>
        <a:lstStyle/>
        <a:p>
          <a:r>
            <a:rPr lang="tr-TR" b="1" dirty="0">
              <a:latin typeface="Times New Roman" panose="02020603050405020304" pitchFamily="18" charset="0"/>
              <a:cs typeface="Times New Roman" panose="02020603050405020304" pitchFamily="18" charset="0"/>
            </a:rPr>
            <a:t>Kohlberg:</a:t>
          </a:r>
        </a:p>
        <a:p>
          <a:r>
            <a:rPr lang="tr-TR" b="1" dirty="0">
              <a:latin typeface="Times New Roman" panose="02020603050405020304" pitchFamily="18" charset="0"/>
              <a:cs typeface="Times New Roman" panose="02020603050405020304" pitchFamily="18" charset="0"/>
            </a:rPr>
            <a:t>Ahlak Gelişimi</a:t>
          </a:r>
          <a:endParaRPr lang="tr-TR" dirty="0">
            <a:latin typeface="Times New Roman" panose="02020603050405020304" pitchFamily="18" charset="0"/>
            <a:cs typeface="Times New Roman" panose="02020603050405020304" pitchFamily="18" charset="0"/>
          </a:endParaRPr>
        </a:p>
      </dgm:t>
    </dgm:pt>
    <dgm:pt modelId="{AF680D70-BE96-447B-BB1C-C31EB76E2047}" type="parTrans" cxnId="{1E13F830-97D1-40C3-81E8-D5C6642BDA1C}">
      <dgm:prSet/>
      <dgm:spPr/>
      <dgm:t>
        <a:bodyPr/>
        <a:lstStyle/>
        <a:p>
          <a:endParaRPr lang="tr-TR"/>
        </a:p>
      </dgm:t>
    </dgm:pt>
    <dgm:pt modelId="{39C46255-4DB3-481B-A6CD-715D35154699}" type="sibTrans" cxnId="{1E13F830-97D1-40C3-81E8-D5C6642BDA1C}">
      <dgm:prSet/>
      <dgm:spPr/>
      <dgm:t>
        <a:bodyPr/>
        <a:lstStyle/>
        <a:p>
          <a:endParaRPr lang="tr-TR"/>
        </a:p>
      </dgm:t>
    </dgm:pt>
    <dgm:pt modelId="{6FA967B9-7864-4243-BC29-04840163F4D2}">
      <dgm:prSet phldrT="[Text]"/>
      <dgm:spPr/>
      <dgm:t>
        <a:bodyPr/>
        <a:lstStyle/>
        <a:p>
          <a:r>
            <a:rPr lang="tr-TR" dirty="0">
              <a:latin typeface="Times New Roman" panose="02020603050405020304" pitchFamily="18" charset="0"/>
              <a:cs typeface="Times New Roman" panose="02020603050405020304" pitchFamily="18" charset="0"/>
            </a:rPr>
            <a:t>____</a:t>
          </a:r>
        </a:p>
      </dgm:t>
    </dgm:pt>
    <dgm:pt modelId="{290CBDE4-AFE7-4BBD-A62C-F1EBB0F27BE6}" type="parTrans" cxnId="{89B5A7D1-A7F2-441D-ABB0-C3C502F41390}">
      <dgm:prSet/>
      <dgm:spPr/>
      <dgm:t>
        <a:bodyPr/>
        <a:lstStyle/>
        <a:p>
          <a:endParaRPr lang="tr-TR"/>
        </a:p>
      </dgm:t>
    </dgm:pt>
    <dgm:pt modelId="{E8D43750-BDB8-4D47-861A-51E15A62260F}" type="sibTrans" cxnId="{89B5A7D1-A7F2-441D-ABB0-C3C502F41390}">
      <dgm:prSet/>
      <dgm:spPr/>
      <dgm:t>
        <a:bodyPr/>
        <a:lstStyle/>
        <a:p>
          <a:endParaRPr lang="tr-TR"/>
        </a:p>
      </dgm:t>
    </dgm:pt>
    <dgm:pt modelId="{E3D72F9F-630E-430E-8E80-B9AA9024E130}">
      <dgm:prSet phldrT="[Text]"/>
      <dgm:spPr/>
      <dgm:t>
        <a:bodyPr/>
        <a:lstStyle/>
        <a:p>
          <a:r>
            <a:rPr lang="tr-TR" dirty="0">
              <a:latin typeface="Times New Roman" panose="02020603050405020304" pitchFamily="18" charset="0"/>
              <a:cs typeface="Times New Roman" panose="02020603050405020304" pitchFamily="18" charset="0"/>
            </a:rPr>
            <a:t>İşlem öncesi dönem (2-7 yaş)</a:t>
          </a:r>
        </a:p>
      </dgm:t>
    </dgm:pt>
    <dgm:pt modelId="{A4650000-F910-4E2A-A31E-23D907EA68B8}" type="parTrans" cxnId="{6C97B8AB-535A-4A3B-A2B7-C1E65F18930E}">
      <dgm:prSet/>
      <dgm:spPr/>
      <dgm:t>
        <a:bodyPr/>
        <a:lstStyle/>
        <a:p>
          <a:endParaRPr lang="tr-TR"/>
        </a:p>
      </dgm:t>
    </dgm:pt>
    <dgm:pt modelId="{32392AAB-342F-4F92-9D36-5FA4FF7F2BAA}" type="sibTrans" cxnId="{6C97B8AB-535A-4A3B-A2B7-C1E65F18930E}">
      <dgm:prSet/>
      <dgm:spPr/>
      <dgm:t>
        <a:bodyPr/>
        <a:lstStyle/>
        <a:p>
          <a:endParaRPr lang="tr-TR"/>
        </a:p>
      </dgm:t>
    </dgm:pt>
    <dgm:pt modelId="{E6CE5F04-E470-44E5-91AC-B5CBB5C454D3}">
      <dgm:prSet/>
      <dgm:spPr/>
      <dgm:t>
        <a:bodyPr/>
        <a:lstStyle/>
        <a:p>
          <a:r>
            <a:rPr lang="tr-TR" dirty="0">
              <a:latin typeface="Times New Roman" panose="02020603050405020304" pitchFamily="18" charset="0"/>
              <a:cs typeface="Times New Roman" panose="02020603050405020304" pitchFamily="18" charset="0"/>
            </a:rPr>
            <a:t>Somut işlemler dönemi </a:t>
          </a:r>
        </a:p>
        <a:p>
          <a:r>
            <a:rPr lang="tr-TR" dirty="0">
              <a:latin typeface="Times New Roman" panose="02020603050405020304" pitchFamily="18" charset="0"/>
              <a:cs typeface="Times New Roman" panose="02020603050405020304" pitchFamily="18" charset="0"/>
            </a:rPr>
            <a:t>(7-12 yaş )</a:t>
          </a:r>
        </a:p>
      </dgm:t>
    </dgm:pt>
    <dgm:pt modelId="{06E70109-7949-4C73-B26F-664C89FA26D1}" type="parTrans" cxnId="{2163781C-1368-471D-89A9-7E0FC5A58841}">
      <dgm:prSet/>
      <dgm:spPr/>
      <dgm:t>
        <a:bodyPr/>
        <a:lstStyle/>
        <a:p>
          <a:endParaRPr lang="tr-TR"/>
        </a:p>
      </dgm:t>
    </dgm:pt>
    <dgm:pt modelId="{46BC9580-C1BC-499D-885C-BB4A20D5FF8C}" type="sibTrans" cxnId="{2163781C-1368-471D-89A9-7E0FC5A58841}">
      <dgm:prSet/>
      <dgm:spPr/>
      <dgm:t>
        <a:bodyPr/>
        <a:lstStyle/>
        <a:p>
          <a:endParaRPr lang="tr-TR"/>
        </a:p>
      </dgm:t>
    </dgm:pt>
    <dgm:pt modelId="{84238D3D-239B-496D-8532-F635D3ABA55C}">
      <dgm:prSet/>
      <dgm:spPr/>
      <dgm:t>
        <a:bodyPr/>
        <a:lstStyle/>
        <a:p>
          <a:r>
            <a:rPr lang="tr-TR" dirty="0">
              <a:latin typeface="Times New Roman" panose="02020603050405020304" pitchFamily="18" charset="0"/>
              <a:cs typeface="Times New Roman" panose="02020603050405020304" pitchFamily="18" charset="0"/>
            </a:rPr>
            <a:t>Soyut işlemler dönemi</a:t>
          </a:r>
        </a:p>
        <a:p>
          <a:r>
            <a:rPr lang="tr-TR" dirty="0">
              <a:latin typeface="Times New Roman" panose="02020603050405020304" pitchFamily="18" charset="0"/>
              <a:cs typeface="Times New Roman" panose="02020603050405020304" pitchFamily="18" charset="0"/>
            </a:rPr>
            <a:t>(11 yaş üstü)</a:t>
          </a:r>
        </a:p>
      </dgm:t>
    </dgm:pt>
    <dgm:pt modelId="{17B46D3C-7D3E-4631-9B7D-ADD7FFEA8278}" type="parTrans" cxnId="{84339C65-CD34-4230-95A6-035089594118}">
      <dgm:prSet/>
      <dgm:spPr/>
      <dgm:t>
        <a:bodyPr/>
        <a:lstStyle/>
        <a:p>
          <a:endParaRPr lang="tr-TR"/>
        </a:p>
      </dgm:t>
    </dgm:pt>
    <dgm:pt modelId="{4B122F76-69AD-4D20-AFD8-BAE453AAA046}" type="sibTrans" cxnId="{84339C65-CD34-4230-95A6-035089594118}">
      <dgm:prSet/>
      <dgm:spPr/>
      <dgm:t>
        <a:bodyPr/>
        <a:lstStyle/>
        <a:p>
          <a:endParaRPr lang="tr-TR"/>
        </a:p>
      </dgm:t>
    </dgm:pt>
    <dgm:pt modelId="{EB4B756D-D747-4391-BB5D-0A537D211284}">
      <dgm:prSet/>
      <dgm:spPr/>
      <dgm:t>
        <a:bodyPr/>
        <a:lstStyle/>
        <a:p>
          <a:r>
            <a:rPr lang="tr-TR" dirty="0">
              <a:latin typeface="Times New Roman" panose="02020603050405020304" pitchFamily="18" charset="0"/>
              <a:cs typeface="Times New Roman" panose="02020603050405020304" pitchFamily="18" charset="0"/>
            </a:rPr>
            <a:t>Gelenek öncesi düzey</a:t>
          </a:r>
        </a:p>
        <a:p>
          <a:r>
            <a:rPr lang="tr-TR" dirty="0">
              <a:latin typeface="Times New Roman" panose="02020603050405020304" pitchFamily="18" charset="0"/>
              <a:cs typeface="Times New Roman" panose="02020603050405020304" pitchFamily="18" charset="0"/>
            </a:rPr>
            <a:t>(6-10 yaş)</a:t>
          </a:r>
        </a:p>
      </dgm:t>
    </dgm:pt>
    <dgm:pt modelId="{14FEBB06-FD5F-44F8-A8EC-756EDD912176}" type="parTrans" cxnId="{E25CB8A4-FF86-427E-9A1D-58A69FC97432}">
      <dgm:prSet/>
      <dgm:spPr/>
      <dgm:t>
        <a:bodyPr/>
        <a:lstStyle/>
        <a:p>
          <a:endParaRPr lang="tr-TR"/>
        </a:p>
      </dgm:t>
    </dgm:pt>
    <dgm:pt modelId="{F718FA43-A120-47E9-AA45-B2880B019795}" type="sibTrans" cxnId="{E25CB8A4-FF86-427E-9A1D-58A69FC97432}">
      <dgm:prSet/>
      <dgm:spPr/>
      <dgm:t>
        <a:bodyPr/>
        <a:lstStyle/>
        <a:p>
          <a:endParaRPr lang="tr-TR"/>
        </a:p>
      </dgm:t>
    </dgm:pt>
    <dgm:pt modelId="{9C2A0C77-BC44-4846-AF99-82398793124E}">
      <dgm:prSet/>
      <dgm:spPr/>
      <dgm:t>
        <a:bodyPr/>
        <a:lstStyle/>
        <a:p>
          <a:r>
            <a:rPr lang="tr-TR" dirty="0">
              <a:latin typeface="Times New Roman" panose="02020603050405020304" pitchFamily="18" charset="0"/>
              <a:cs typeface="Times New Roman" panose="02020603050405020304" pitchFamily="18" charset="0"/>
            </a:rPr>
            <a:t>Geleneksel düzey </a:t>
          </a:r>
        </a:p>
        <a:p>
          <a:r>
            <a:rPr lang="tr-TR" dirty="0">
              <a:latin typeface="Times New Roman" panose="02020603050405020304" pitchFamily="18" charset="0"/>
              <a:cs typeface="Times New Roman" panose="02020603050405020304" pitchFamily="18" charset="0"/>
            </a:rPr>
            <a:t>(11-16yaş)</a:t>
          </a:r>
        </a:p>
      </dgm:t>
    </dgm:pt>
    <dgm:pt modelId="{8B419D88-5155-4392-86DE-00FEBE7DFEF8}" type="parTrans" cxnId="{42BC9E35-CF4F-4A00-84B0-F0CBE2598B06}">
      <dgm:prSet/>
      <dgm:spPr/>
      <dgm:t>
        <a:bodyPr/>
        <a:lstStyle/>
        <a:p>
          <a:endParaRPr lang="tr-TR"/>
        </a:p>
      </dgm:t>
    </dgm:pt>
    <dgm:pt modelId="{6C9AEE68-15B0-4BAE-BD68-4AE2C8C90F37}" type="sibTrans" cxnId="{42BC9E35-CF4F-4A00-84B0-F0CBE2598B06}">
      <dgm:prSet/>
      <dgm:spPr/>
      <dgm:t>
        <a:bodyPr/>
        <a:lstStyle/>
        <a:p>
          <a:endParaRPr lang="tr-TR"/>
        </a:p>
      </dgm:t>
    </dgm:pt>
    <dgm:pt modelId="{782B52E2-B628-45F6-98BC-700C9EC64053}">
      <dgm:prSet/>
      <dgm:spPr/>
      <dgm:t>
        <a:bodyPr/>
        <a:lstStyle/>
        <a:p>
          <a:r>
            <a:rPr lang="tr-TR" dirty="0">
              <a:latin typeface="Times New Roman" panose="02020603050405020304" pitchFamily="18" charset="0"/>
              <a:cs typeface="Times New Roman" panose="02020603050405020304" pitchFamily="18" charset="0"/>
            </a:rPr>
            <a:t>Gelenek sonrası düzey </a:t>
          </a:r>
        </a:p>
        <a:p>
          <a:r>
            <a:rPr lang="tr-TR" dirty="0">
              <a:latin typeface="Times New Roman" panose="02020603050405020304" pitchFamily="18" charset="0"/>
              <a:cs typeface="Times New Roman" panose="02020603050405020304" pitchFamily="18" charset="0"/>
            </a:rPr>
            <a:t>(17 yaş üstü)</a:t>
          </a:r>
        </a:p>
      </dgm:t>
    </dgm:pt>
    <dgm:pt modelId="{67500A55-3B53-45B2-B149-0A84B1F64D23}" type="parTrans" cxnId="{E6485972-E895-41AC-9026-C2FE56CEB1C6}">
      <dgm:prSet/>
      <dgm:spPr/>
      <dgm:t>
        <a:bodyPr/>
        <a:lstStyle/>
        <a:p>
          <a:endParaRPr lang="tr-TR"/>
        </a:p>
      </dgm:t>
    </dgm:pt>
    <dgm:pt modelId="{12965D5F-E403-473B-86BD-E22DBE2FD5C9}" type="sibTrans" cxnId="{E6485972-E895-41AC-9026-C2FE56CEB1C6}">
      <dgm:prSet/>
      <dgm:spPr/>
      <dgm:t>
        <a:bodyPr/>
        <a:lstStyle/>
        <a:p>
          <a:endParaRPr lang="tr-TR"/>
        </a:p>
      </dgm:t>
    </dgm:pt>
    <dgm:pt modelId="{C6CEC26A-59BB-4FA5-A684-7D5AD8730D6F}" type="pres">
      <dgm:prSet presAssocID="{5FFBB5E9-244C-456D-8033-CC88CC7AAC39}" presName="diagram" presStyleCnt="0">
        <dgm:presLayoutVars>
          <dgm:chPref val="1"/>
          <dgm:dir/>
          <dgm:animOne val="branch"/>
          <dgm:animLvl val="lvl"/>
          <dgm:resizeHandles/>
        </dgm:presLayoutVars>
      </dgm:prSet>
      <dgm:spPr/>
      <dgm:t>
        <a:bodyPr/>
        <a:lstStyle/>
        <a:p>
          <a:endParaRPr lang="tr-TR"/>
        </a:p>
      </dgm:t>
    </dgm:pt>
    <dgm:pt modelId="{FEC75CD0-64F7-481C-AF35-0C6C51196690}" type="pres">
      <dgm:prSet presAssocID="{4DC91989-BC6F-49F2-96A9-8E8D0F4560D7}" presName="root" presStyleCnt="0"/>
      <dgm:spPr/>
    </dgm:pt>
    <dgm:pt modelId="{76F3434C-913F-464D-B880-77B93F1ACF5D}" type="pres">
      <dgm:prSet presAssocID="{4DC91989-BC6F-49F2-96A9-8E8D0F4560D7}" presName="rootComposite" presStyleCnt="0"/>
      <dgm:spPr/>
    </dgm:pt>
    <dgm:pt modelId="{044C2D24-7F11-4936-9E0D-135C2166C7D3}" type="pres">
      <dgm:prSet presAssocID="{4DC91989-BC6F-49F2-96A9-8E8D0F4560D7}" presName="rootText" presStyleLbl="node1" presStyleIdx="0" presStyleCnt="2" custScaleX="136141" custLinFactNeighborX="-3983" custLinFactNeighborY="3186"/>
      <dgm:spPr/>
      <dgm:t>
        <a:bodyPr/>
        <a:lstStyle/>
        <a:p>
          <a:endParaRPr lang="tr-TR"/>
        </a:p>
      </dgm:t>
    </dgm:pt>
    <dgm:pt modelId="{76FD5DE8-D58C-48BB-9CF6-4F94654EC8BB}" type="pres">
      <dgm:prSet presAssocID="{4DC91989-BC6F-49F2-96A9-8E8D0F4560D7}" presName="rootConnector" presStyleLbl="node1" presStyleIdx="0" presStyleCnt="2"/>
      <dgm:spPr/>
      <dgm:t>
        <a:bodyPr/>
        <a:lstStyle/>
        <a:p>
          <a:endParaRPr lang="tr-TR"/>
        </a:p>
      </dgm:t>
    </dgm:pt>
    <dgm:pt modelId="{CCCFBC86-1A43-4FAA-8DF1-66E48E63E612}" type="pres">
      <dgm:prSet presAssocID="{4DC91989-BC6F-49F2-96A9-8E8D0F4560D7}" presName="childShape" presStyleCnt="0"/>
      <dgm:spPr/>
    </dgm:pt>
    <dgm:pt modelId="{4A040657-47DE-4976-8037-DFF0BD97C9F0}" type="pres">
      <dgm:prSet presAssocID="{C4C357A7-A763-42A4-A04B-8E1FA9C2FC5D}" presName="Name13" presStyleLbl="parChTrans1D2" presStyleIdx="0" presStyleCnt="8"/>
      <dgm:spPr/>
      <dgm:t>
        <a:bodyPr/>
        <a:lstStyle/>
        <a:p>
          <a:endParaRPr lang="tr-TR"/>
        </a:p>
      </dgm:t>
    </dgm:pt>
    <dgm:pt modelId="{CC4F28BA-827E-4621-92DA-F0FDA0F295F1}" type="pres">
      <dgm:prSet presAssocID="{EF68337D-4B4E-4EF5-9692-1C77863641B3}" presName="childText" presStyleLbl="bgAcc1" presStyleIdx="0" presStyleCnt="8" custScaleX="164259">
        <dgm:presLayoutVars>
          <dgm:bulletEnabled val="1"/>
        </dgm:presLayoutVars>
      </dgm:prSet>
      <dgm:spPr/>
      <dgm:t>
        <a:bodyPr/>
        <a:lstStyle/>
        <a:p>
          <a:endParaRPr lang="tr-TR"/>
        </a:p>
      </dgm:t>
    </dgm:pt>
    <dgm:pt modelId="{65B2DFDF-8EAE-4AE4-88E3-C16B4EEE1E2B}" type="pres">
      <dgm:prSet presAssocID="{A4650000-F910-4E2A-A31E-23D907EA68B8}" presName="Name13" presStyleLbl="parChTrans1D2" presStyleIdx="1" presStyleCnt="8"/>
      <dgm:spPr/>
      <dgm:t>
        <a:bodyPr/>
        <a:lstStyle/>
        <a:p>
          <a:endParaRPr lang="tr-TR"/>
        </a:p>
      </dgm:t>
    </dgm:pt>
    <dgm:pt modelId="{25C4B565-EE55-497B-977B-C8E16553AC6F}" type="pres">
      <dgm:prSet presAssocID="{E3D72F9F-630E-430E-8E80-B9AA9024E130}" presName="childText" presStyleLbl="bgAcc1" presStyleIdx="1" presStyleCnt="8" custScaleX="163109">
        <dgm:presLayoutVars>
          <dgm:bulletEnabled val="1"/>
        </dgm:presLayoutVars>
      </dgm:prSet>
      <dgm:spPr/>
      <dgm:t>
        <a:bodyPr/>
        <a:lstStyle/>
        <a:p>
          <a:endParaRPr lang="tr-TR"/>
        </a:p>
      </dgm:t>
    </dgm:pt>
    <dgm:pt modelId="{C77D0FC2-E7BD-4C60-8DC8-A36EF6ECC0E5}" type="pres">
      <dgm:prSet presAssocID="{06E70109-7949-4C73-B26F-664C89FA26D1}" presName="Name13" presStyleLbl="parChTrans1D2" presStyleIdx="2" presStyleCnt="8"/>
      <dgm:spPr/>
      <dgm:t>
        <a:bodyPr/>
        <a:lstStyle/>
        <a:p>
          <a:endParaRPr lang="tr-TR"/>
        </a:p>
      </dgm:t>
    </dgm:pt>
    <dgm:pt modelId="{491C8AF7-1920-4609-B772-7CE8DB54A4EC}" type="pres">
      <dgm:prSet presAssocID="{E6CE5F04-E470-44E5-91AC-B5CBB5C454D3}" presName="childText" presStyleLbl="bgAcc1" presStyleIdx="2" presStyleCnt="8" custScaleX="164604">
        <dgm:presLayoutVars>
          <dgm:bulletEnabled val="1"/>
        </dgm:presLayoutVars>
      </dgm:prSet>
      <dgm:spPr/>
      <dgm:t>
        <a:bodyPr/>
        <a:lstStyle/>
        <a:p>
          <a:endParaRPr lang="tr-TR"/>
        </a:p>
      </dgm:t>
    </dgm:pt>
    <dgm:pt modelId="{52873410-6C0D-49E5-B401-3B909B7AB5EA}" type="pres">
      <dgm:prSet presAssocID="{17B46D3C-7D3E-4631-9B7D-ADD7FFEA8278}" presName="Name13" presStyleLbl="parChTrans1D2" presStyleIdx="3" presStyleCnt="8"/>
      <dgm:spPr/>
      <dgm:t>
        <a:bodyPr/>
        <a:lstStyle/>
        <a:p>
          <a:endParaRPr lang="tr-TR"/>
        </a:p>
      </dgm:t>
    </dgm:pt>
    <dgm:pt modelId="{36678D66-65F3-429A-A5D2-69A5F68F82AA}" type="pres">
      <dgm:prSet presAssocID="{84238D3D-239B-496D-8532-F635D3ABA55C}" presName="childText" presStyleLbl="bgAcc1" presStyleIdx="3" presStyleCnt="8" custScaleX="167248">
        <dgm:presLayoutVars>
          <dgm:bulletEnabled val="1"/>
        </dgm:presLayoutVars>
      </dgm:prSet>
      <dgm:spPr/>
      <dgm:t>
        <a:bodyPr/>
        <a:lstStyle/>
        <a:p>
          <a:endParaRPr lang="tr-TR"/>
        </a:p>
      </dgm:t>
    </dgm:pt>
    <dgm:pt modelId="{41760381-77E3-4FD0-A339-81DC689132A5}" type="pres">
      <dgm:prSet presAssocID="{F6BC492F-D69C-4278-97BE-F58D84507C18}" presName="root" presStyleCnt="0"/>
      <dgm:spPr/>
    </dgm:pt>
    <dgm:pt modelId="{6835619A-54E7-4CE7-9C4F-E62DBD979165}" type="pres">
      <dgm:prSet presAssocID="{F6BC492F-D69C-4278-97BE-F58D84507C18}" presName="rootComposite" presStyleCnt="0"/>
      <dgm:spPr/>
    </dgm:pt>
    <dgm:pt modelId="{4EB1E26D-C491-49B1-9926-4AEB880F811F}" type="pres">
      <dgm:prSet presAssocID="{F6BC492F-D69C-4278-97BE-F58D84507C18}" presName="rootText" presStyleLbl="node1" presStyleIdx="1" presStyleCnt="2" custScaleX="132260"/>
      <dgm:spPr/>
      <dgm:t>
        <a:bodyPr/>
        <a:lstStyle/>
        <a:p>
          <a:endParaRPr lang="tr-TR"/>
        </a:p>
      </dgm:t>
    </dgm:pt>
    <dgm:pt modelId="{7418C062-A6AF-4220-9AE0-2A0676D30C85}" type="pres">
      <dgm:prSet presAssocID="{F6BC492F-D69C-4278-97BE-F58D84507C18}" presName="rootConnector" presStyleLbl="node1" presStyleIdx="1" presStyleCnt="2"/>
      <dgm:spPr/>
      <dgm:t>
        <a:bodyPr/>
        <a:lstStyle/>
        <a:p>
          <a:endParaRPr lang="tr-TR"/>
        </a:p>
      </dgm:t>
    </dgm:pt>
    <dgm:pt modelId="{B1C87B0C-18E8-45F0-A1E5-A702779198C5}" type="pres">
      <dgm:prSet presAssocID="{F6BC492F-D69C-4278-97BE-F58D84507C18}" presName="childShape" presStyleCnt="0"/>
      <dgm:spPr/>
    </dgm:pt>
    <dgm:pt modelId="{08FD2305-9369-4031-8406-48789113FD21}" type="pres">
      <dgm:prSet presAssocID="{290CBDE4-AFE7-4BBD-A62C-F1EBB0F27BE6}" presName="Name13" presStyleLbl="parChTrans1D2" presStyleIdx="4" presStyleCnt="8"/>
      <dgm:spPr/>
      <dgm:t>
        <a:bodyPr/>
        <a:lstStyle/>
        <a:p>
          <a:endParaRPr lang="tr-TR"/>
        </a:p>
      </dgm:t>
    </dgm:pt>
    <dgm:pt modelId="{EC3A4EE9-5617-478B-8713-D124C8B7C4BB}" type="pres">
      <dgm:prSet presAssocID="{6FA967B9-7864-4243-BC29-04840163F4D2}" presName="childText" presStyleLbl="bgAcc1" presStyleIdx="4" presStyleCnt="8" custScaleX="175352">
        <dgm:presLayoutVars>
          <dgm:bulletEnabled val="1"/>
        </dgm:presLayoutVars>
      </dgm:prSet>
      <dgm:spPr/>
      <dgm:t>
        <a:bodyPr/>
        <a:lstStyle/>
        <a:p>
          <a:endParaRPr lang="tr-TR"/>
        </a:p>
      </dgm:t>
    </dgm:pt>
    <dgm:pt modelId="{5218F776-2120-4D22-9ACE-A52C8EBC0B4B}" type="pres">
      <dgm:prSet presAssocID="{14FEBB06-FD5F-44F8-A8EC-756EDD912176}" presName="Name13" presStyleLbl="parChTrans1D2" presStyleIdx="5" presStyleCnt="8"/>
      <dgm:spPr/>
      <dgm:t>
        <a:bodyPr/>
        <a:lstStyle/>
        <a:p>
          <a:endParaRPr lang="tr-TR"/>
        </a:p>
      </dgm:t>
    </dgm:pt>
    <dgm:pt modelId="{53DB33AB-E7B3-455A-9C0D-FB7FF48E09CB}" type="pres">
      <dgm:prSet presAssocID="{EB4B756D-D747-4391-BB5D-0A537D211284}" presName="childText" presStyleLbl="bgAcc1" presStyleIdx="5" presStyleCnt="8" custScaleX="176846">
        <dgm:presLayoutVars>
          <dgm:bulletEnabled val="1"/>
        </dgm:presLayoutVars>
      </dgm:prSet>
      <dgm:spPr/>
      <dgm:t>
        <a:bodyPr/>
        <a:lstStyle/>
        <a:p>
          <a:endParaRPr lang="tr-TR"/>
        </a:p>
      </dgm:t>
    </dgm:pt>
    <dgm:pt modelId="{32987CF6-79EF-46E9-BFB1-65F214425C50}" type="pres">
      <dgm:prSet presAssocID="{8B419D88-5155-4392-86DE-00FEBE7DFEF8}" presName="Name13" presStyleLbl="parChTrans1D2" presStyleIdx="6" presStyleCnt="8"/>
      <dgm:spPr/>
      <dgm:t>
        <a:bodyPr/>
        <a:lstStyle/>
        <a:p>
          <a:endParaRPr lang="tr-TR"/>
        </a:p>
      </dgm:t>
    </dgm:pt>
    <dgm:pt modelId="{A5505973-BE3C-4A7A-8B49-31F6FFD89F2F}" type="pres">
      <dgm:prSet presAssocID="{9C2A0C77-BC44-4846-AF99-82398793124E}" presName="childText" presStyleLbl="bgAcc1" presStyleIdx="6" presStyleCnt="8" custScaleX="178341">
        <dgm:presLayoutVars>
          <dgm:bulletEnabled val="1"/>
        </dgm:presLayoutVars>
      </dgm:prSet>
      <dgm:spPr/>
      <dgm:t>
        <a:bodyPr/>
        <a:lstStyle/>
        <a:p>
          <a:endParaRPr lang="tr-TR"/>
        </a:p>
      </dgm:t>
    </dgm:pt>
    <dgm:pt modelId="{5EC89DBF-5CFE-4DE1-9C3B-B4A2CD9D9254}" type="pres">
      <dgm:prSet presAssocID="{67500A55-3B53-45B2-B149-0A84B1F64D23}" presName="Name13" presStyleLbl="parChTrans1D2" presStyleIdx="7" presStyleCnt="8"/>
      <dgm:spPr/>
      <dgm:t>
        <a:bodyPr/>
        <a:lstStyle/>
        <a:p>
          <a:endParaRPr lang="tr-TR"/>
        </a:p>
      </dgm:t>
    </dgm:pt>
    <dgm:pt modelId="{3F273D00-4407-4587-B186-05FDEBE18AEF}" type="pres">
      <dgm:prSet presAssocID="{782B52E2-B628-45F6-98BC-700C9EC64053}" presName="childText" presStyleLbl="bgAcc1" presStyleIdx="7" presStyleCnt="8" custScaleX="176846">
        <dgm:presLayoutVars>
          <dgm:bulletEnabled val="1"/>
        </dgm:presLayoutVars>
      </dgm:prSet>
      <dgm:spPr/>
      <dgm:t>
        <a:bodyPr/>
        <a:lstStyle/>
        <a:p>
          <a:endParaRPr lang="tr-TR"/>
        </a:p>
      </dgm:t>
    </dgm:pt>
  </dgm:ptLst>
  <dgm:cxnLst>
    <dgm:cxn modelId="{F7F6EA9B-3ABC-48ED-982E-471B4F883E8D}" type="presOf" srcId="{A4650000-F910-4E2A-A31E-23D907EA68B8}" destId="{65B2DFDF-8EAE-4AE4-88E3-C16B4EEE1E2B}" srcOrd="0" destOrd="0" presId="urn:microsoft.com/office/officeart/2005/8/layout/hierarchy3"/>
    <dgm:cxn modelId="{A57D0665-2F11-4D70-8B62-D80BAE541005}" type="presOf" srcId="{290CBDE4-AFE7-4BBD-A62C-F1EBB0F27BE6}" destId="{08FD2305-9369-4031-8406-48789113FD21}" srcOrd="0" destOrd="0" presId="urn:microsoft.com/office/officeart/2005/8/layout/hierarchy3"/>
    <dgm:cxn modelId="{714495C1-185A-407E-8574-F2604C8659FC}" type="presOf" srcId="{17B46D3C-7D3E-4631-9B7D-ADD7FFEA8278}" destId="{52873410-6C0D-49E5-B401-3B909B7AB5EA}" srcOrd="0" destOrd="0" presId="urn:microsoft.com/office/officeart/2005/8/layout/hierarchy3"/>
    <dgm:cxn modelId="{79FFA7AB-F7EE-4251-9728-6B73F5B4C6BE}" type="presOf" srcId="{14FEBB06-FD5F-44F8-A8EC-756EDD912176}" destId="{5218F776-2120-4D22-9ACE-A52C8EBC0B4B}" srcOrd="0" destOrd="0" presId="urn:microsoft.com/office/officeart/2005/8/layout/hierarchy3"/>
    <dgm:cxn modelId="{1E13F830-97D1-40C3-81E8-D5C6642BDA1C}" srcId="{5FFBB5E9-244C-456D-8033-CC88CC7AAC39}" destId="{F6BC492F-D69C-4278-97BE-F58D84507C18}" srcOrd="1" destOrd="0" parTransId="{AF680D70-BE96-447B-BB1C-C31EB76E2047}" sibTransId="{39C46255-4DB3-481B-A6CD-715D35154699}"/>
    <dgm:cxn modelId="{2163781C-1368-471D-89A9-7E0FC5A58841}" srcId="{4DC91989-BC6F-49F2-96A9-8E8D0F4560D7}" destId="{E6CE5F04-E470-44E5-91AC-B5CBB5C454D3}" srcOrd="2" destOrd="0" parTransId="{06E70109-7949-4C73-B26F-664C89FA26D1}" sibTransId="{46BC9580-C1BC-499D-885C-BB4A20D5FF8C}"/>
    <dgm:cxn modelId="{06A60E81-2174-4292-AD5D-9431EDCF7158}" type="presOf" srcId="{F6BC492F-D69C-4278-97BE-F58D84507C18}" destId="{7418C062-A6AF-4220-9AE0-2A0676D30C85}" srcOrd="1" destOrd="0" presId="urn:microsoft.com/office/officeart/2005/8/layout/hierarchy3"/>
    <dgm:cxn modelId="{259079BC-3FBA-4C32-94A9-A1CF10FD676D}" type="presOf" srcId="{EF68337D-4B4E-4EF5-9692-1C77863641B3}" destId="{CC4F28BA-827E-4621-92DA-F0FDA0F295F1}" srcOrd="0" destOrd="0" presId="urn:microsoft.com/office/officeart/2005/8/layout/hierarchy3"/>
    <dgm:cxn modelId="{E25CB8A4-FF86-427E-9A1D-58A69FC97432}" srcId="{F6BC492F-D69C-4278-97BE-F58D84507C18}" destId="{EB4B756D-D747-4391-BB5D-0A537D211284}" srcOrd="1" destOrd="0" parTransId="{14FEBB06-FD5F-44F8-A8EC-756EDD912176}" sibTransId="{F718FA43-A120-47E9-AA45-B2880B019795}"/>
    <dgm:cxn modelId="{42BC9E35-CF4F-4A00-84B0-F0CBE2598B06}" srcId="{F6BC492F-D69C-4278-97BE-F58D84507C18}" destId="{9C2A0C77-BC44-4846-AF99-82398793124E}" srcOrd="2" destOrd="0" parTransId="{8B419D88-5155-4392-86DE-00FEBE7DFEF8}" sibTransId="{6C9AEE68-15B0-4BAE-BD68-4AE2C8C90F37}"/>
    <dgm:cxn modelId="{6CFBC935-4BE6-4C18-B385-1A5547145D1F}" type="presOf" srcId="{6FA967B9-7864-4243-BC29-04840163F4D2}" destId="{EC3A4EE9-5617-478B-8713-D124C8B7C4BB}" srcOrd="0" destOrd="0" presId="urn:microsoft.com/office/officeart/2005/8/layout/hierarchy3"/>
    <dgm:cxn modelId="{1C23988E-8663-40AC-A0DE-FE3A079326F8}" type="presOf" srcId="{4DC91989-BC6F-49F2-96A9-8E8D0F4560D7}" destId="{044C2D24-7F11-4936-9E0D-135C2166C7D3}" srcOrd="0" destOrd="0" presId="urn:microsoft.com/office/officeart/2005/8/layout/hierarchy3"/>
    <dgm:cxn modelId="{49F93744-A724-4F3F-98FB-FAF0AFEA7323}" type="presOf" srcId="{EB4B756D-D747-4391-BB5D-0A537D211284}" destId="{53DB33AB-E7B3-455A-9C0D-FB7FF48E09CB}" srcOrd="0" destOrd="0" presId="urn:microsoft.com/office/officeart/2005/8/layout/hierarchy3"/>
    <dgm:cxn modelId="{E6485972-E895-41AC-9026-C2FE56CEB1C6}" srcId="{F6BC492F-D69C-4278-97BE-F58D84507C18}" destId="{782B52E2-B628-45F6-98BC-700C9EC64053}" srcOrd="3" destOrd="0" parTransId="{67500A55-3B53-45B2-B149-0A84B1F64D23}" sibTransId="{12965D5F-E403-473B-86BD-E22DBE2FD5C9}"/>
    <dgm:cxn modelId="{6C97B8AB-535A-4A3B-A2B7-C1E65F18930E}" srcId="{4DC91989-BC6F-49F2-96A9-8E8D0F4560D7}" destId="{E3D72F9F-630E-430E-8E80-B9AA9024E130}" srcOrd="1" destOrd="0" parTransId="{A4650000-F910-4E2A-A31E-23D907EA68B8}" sibTransId="{32392AAB-342F-4F92-9D36-5FA4FF7F2BAA}"/>
    <dgm:cxn modelId="{1CDA8E1F-BE16-4102-B998-2C309E8585F9}" type="presOf" srcId="{9C2A0C77-BC44-4846-AF99-82398793124E}" destId="{A5505973-BE3C-4A7A-8B49-31F6FFD89F2F}" srcOrd="0" destOrd="0" presId="urn:microsoft.com/office/officeart/2005/8/layout/hierarchy3"/>
    <dgm:cxn modelId="{4FB3CD5D-2537-42DB-9BBC-0287D101B9C9}" type="presOf" srcId="{C4C357A7-A763-42A4-A04B-8E1FA9C2FC5D}" destId="{4A040657-47DE-4976-8037-DFF0BD97C9F0}" srcOrd="0" destOrd="0" presId="urn:microsoft.com/office/officeart/2005/8/layout/hierarchy3"/>
    <dgm:cxn modelId="{CD464A19-818E-4843-B304-063402D49F45}" type="presOf" srcId="{67500A55-3B53-45B2-B149-0A84B1F64D23}" destId="{5EC89DBF-5CFE-4DE1-9C3B-B4A2CD9D9254}" srcOrd="0" destOrd="0" presId="urn:microsoft.com/office/officeart/2005/8/layout/hierarchy3"/>
    <dgm:cxn modelId="{89B5A7D1-A7F2-441D-ABB0-C3C502F41390}" srcId="{F6BC492F-D69C-4278-97BE-F58D84507C18}" destId="{6FA967B9-7864-4243-BC29-04840163F4D2}" srcOrd="0" destOrd="0" parTransId="{290CBDE4-AFE7-4BBD-A62C-F1EBB0F27BE6}" sibTransId="{E8D43750-BDB8-4D47-861A-51E15A62260F}"/>
    <dgm:cxn modelId="{2A96474C-D61D-4215-AA4F-AF0BBEF14EF7}" type="presOf" srcId="{06E70109-7949-4C73-B26F-664C89FA26D1}" destId="{C77D0FC2-E7BD-4C60-8DC8-A36EF6ECC0E5}" srcOrd="0" destOrd="0" presId="urn:microsoft.com/office/officeart/2005/8/layout/hierarchy3"/>
    <dgm:cxn modelId="{9BFA1E64-88C1-4FBA-93E6-6CF2E04F4638}" srcId="{4DC91989-BC6F-49F2-96A9-8E8D0F4560D7}" destId="{EF68337D-4B4E-4EF5-9692-1C77863641B3}" srcOrd="0" destOrd="0" parTransId="{C4C357A7-A763-42A4-A04B-8E1FA9C2FC5D}" sibTransId="{0CA3F54C-F497-478D-96EC-575FA73FC417}"/>
    <dgm:cxn modelId="{E28A9975-46EC-4448-939F-35B05A3B9C47}" type="presOf" srcId="{84238D3D-239B-496D-8532-F635D3ABA55C}" destId="{36678D66-65F3-429A-A5D2-69A5F68F82AA}" srcOrd="0" destOrd="0" presId="urn:microsoft.com/office/officeart/2005/8/layout/hierarchy3"/>
    <dgm:cxn modelId="{2584EC03-C4E1-4683-925A-10404BC43677}" type="presOf" srcId="{5FFBB5E9-244C-456D-8033-CC88CC7AAC39}" destId="{C6CEC26A-59BB-4FA5-A684-7D5AD8730D6F}" srcOrd="0" destOrd="0" presId="urn:microsoft.com/office/officeart/2005/8/layout/hierarchy3"/>
    <dgm:cxn modelId="{445ED8AD-6FF8-485D-8D39-742B3FB5435D}" type="presOf" srcId="{E6CE5F04-E470-44E5-91AC-B5CBB5C454D3}" destId="{491C8AF7-1920-4609-B772-7CE8DB54A4EC}" srcOrd="0" destOrd="0" presId="urn:microsoft.com/office/officeart/2005/8/layout/hierarchy3"/>
    <dgm:cxn modelId="{BBE05B67-15F2-48F7-AC7A-9C4F90F1837C}" type="presOf" srcId="{4DC91989-BC6F-49F2-96A9-8E8D0F4560D7}" destId="{76FD5DE8-D58C-48BB-9CF6-4F94654EC8BB}" srcOrd="1" destOrd="0" presId="urn:microsoft.com/office/officeart/2005/8/layout/hierarchy3"/>
    <dgm:cxn modelId="{564E93A0-9B46-4D4E-BA7F-864063137FDF}" type="presOf" srcId="{F6BC492F-D69C-4278-97BE-F58D84507C18}" destId="{4EB1E26D-C491-49B1-9926-4AEB880F811F}" srcOrd="0" destOrd="0" presId="urn:microsoft.com/office/officeart/2005/8/layout/hierarchy3"/>
    <dgm:cxn modelId="{A78CA37E-46A9-4095-B500-0F45E3E398BF}" type="presOf" srcId="{782B52E2-B628-45F6-98BC-700C9EC64053}" destId="{3F273D00-4407-4587-B186-05FDEBE18AEF}" srcOrd="0" destOrd="0" presId="urn:microsoft.com/office/officeart/2005/8/layout/hierarchy3"/>
    <dgm:cxn modelId="{BA1447DC-8D35-40C1-8095-C3028D967E65}" srcId="{5FFBB5E9-244C-456D-8033-CC88CC7AAC39}" destId="{4DC91989-BC6F-49F2-96A9-8E8D0F4560D7}" srcOrd="0" destOrd="0" parTransId="{A7859F1E-F879-4D69-BCE2-1059F6532AFF}" sibTransId="{97984BEA-496D-4FB8-BA47-B69A97852E97}"/>
    <dgm:cxn modelId="{84339C65-CD34-4230-95A6-035089594118}" srcId="{4DC91989-BC6F-49F2-96A9-8E8D0F4560D7}" destId="{84238D3D-239B-496D-8532-F635D3ABA55C}" srcOrd="3" destOrd="0" parTransId="{17B46D3C-7D3E-4631-9B7D-ADD7FFEA8278}" sibTransId="{4B122F76-69AD-4D20-AFD8-BAE453AAA046}"/>
    <dgm:cxn modelId="{C89B1E80-BAA7-4069-A426-EEBE0BACD28D}" type="presOf" srcId="{E3D72F9F-630E-430E-8E80-B9AA9024E130}" destId="{25C4B565-EE55-497B-977B-C8E16553AC6F}" srcOrd="0" destOrd="0" presId="urn:microsoft.com/office/officeart/2005/8/layout/hierarchy3"/>
    <dgm:cxn modelId="{73780042-A426-4FDF-AC65-097F4598CB99}" type="presOf" srcId="{8B419D88-5155-4392-86DE-00FEBE7DFEF8}" destId="{32987CF6-79EF-46E9-BFB1-65F214425C50}" srcOrd="0" destOrd="0" presId="urn:microsoft.com/office/officeart/2005/8/layout/hierarchy3"/>
    <dgm:cxn modelId="{7E1E4592-392E-4180-85B2-5077B2F90CAA}" type="presParOf" srcId="{C6CEC26A-59BB-4FA5-A684-7D5AD8730D6F}" destId="{FEC75CD0-64F7-481C-AF35-0C6C51196690}" srcOrd="0" destOrd="0" presId="urn:microsoft.com/office/officeart/2005/8/layout/hierarchy3"/>
    <dgm:cxn modelId="{F67052DA-1BED-419C-B924-E4020ABC5E03}" type="presParOf" srcId="{FEC75CD0-64F7-481C-AF35-0C6C51196690}" destId="{76F3434C-913F-464D-B880-77B93F1ACF5D}" srcOrd="0" destOrd="0" presId="urn:microsoft.com/office/officeart/2005/8/layout/hierarchy3"/>
    <dgm:cxn modelId="{5C058765-F559-4013-96F2-A452C18D3C0D}" type="presParOf" srcId="{76F3434C-913F-464D-B880-77B93F1ACF5D}" destId="{044C2D24-7F11-4936-9E0D-135C2166C7D3}" srcOrd="0" destOrd="0" presId="urn:microsoft.com/office/officeart/2005/8/layout/hierarchy3"/>
    <dgm:cxn modelId="{9C8A7C12-210E-4C84-AAFA-CB986367C7DF}" type="presParOf" srcId="{76F3434C-913F-464D-B880-77B93F1ACF5D}" destId="{76FD5DE8-D58C-48BB-9CF6-4F94654EC8BB}" srcOrd="1" destOrd="0" presId="urn:microsoft.com/office/officeart/2005/8/layout/hierarchy3"/>
    <dgm:cxn modelId="{AD20E2E3-3B4F-4089-B13C-95BB296C1850}" type="presParOf" srcId="{FEC75CD0-64F7-481C-AF35-0C6C51196690}" destId="{CCCFBC86-1A43-4FAA-8DF1-66E48E63E612}" srcOrd="1" destOrd="0" presId="urn:microsoft.com/office/officeart/2005/8/layout/hierarchy3"/>
    <dgm:cxn modelId="{6CED35A9-BA2C-4FAD-8DBC-43098EDA9437}" type="presParOf" srcId="{CCCFBC86-1A43-4FAA-8DF1-66E48E63E612}" destId="{4A040657-47DE-4976-8037-DFF0BD97C9F0}" srcOrd="0" destOrd="0" presId="urn:microsoft.com/office/officeart/2005/8/layout/hierarchy3"/>
    <dgm:cxn modelId="{311CD398-8673-42C0-AC61-C73DF8CBB9D5}" type="presParOf" srcId="{CCCFBC86-1A43-4FAA-8DF1-66E48E63E612}" destId="{CC4F28BA-827E-4621-92DA-F0FDA0F295F1}" srcOrd="1" destOrd="0" presId="urn:microsoft.com/office/officeart/2005/8/layout/hierarchy3"/>
    <dgm:cxn modelId="{A2A2A262-1ADA-4A96-B982-1178295D7893}" type="presParOf" srcId="{CCCFBC86-1A43-4FAA-8DF1-66E48E63E612}" destId="{65B2DFDF-8EAE-4AE4-88E3-C16B4EEE1E2B}" srcOrd="2" destOrd="0" presId="urn:microsoft.com/office/officeart/2005/8/layout/hierarchy3"/>
    <dgm:cxn modelId="{4195787C-82FB-45B1-8FB8-DE6F0A382A3D}" type="presParOf" srcId="{CCCFBC86-1A43-4FAA-8DF1-66E48E63E612}" destId="{25C4B565-EE55-497B-977B-C8E16553AC6F}" srcOrd="3" destOrd="0" presId="urn:microsoft.com/office/officeart/2005/8/layout/hierarchy3"/>
    <dgm:cxn modelId="{878AEA8A-9366-459F-9822-8B64A7379C85}" type="presParOf" srcId="{CCCFBC86-1A43-4FAA-8DF1-66E48E63E612}" destId="{C77D0FC2-E7BD-4C60-8DC8-A36EF6ECC0E5}" srcOrd="4" destOrd="0" presId="urn:microsoft.com/office/officeart/2005/8/layout/hierarchy3"/>
    <dgm:cxn modelId="{144FAADA-8B50-4EE7-84EC-E0CDB825FF11}" type="presParOf" srcId="{CCCFBC86-1A43-4FAA-8DF1-66E48E63E612}" destId="{491C8AF7-1920-4609-B772-7CE8DB54A4EC}" srcOrd="5" destOrd="0" presId="urn:microsoft.com/office/officeart/2005/8/layout/hierarchy3"/>
    <dgm:cxn modelId="{13F6DBB7-8BC7-4F93-BAD9-05BE012C5D2B}" type="presParOf" srcId="{CCCFBC86-1A43-4FAA-8DF1-66E48E63E612}" destId="{52873410-6C0D-49E5-B401-3B909B7AB5EA}" srcOrd="6" destOrd="0" presId="urn:microsoft.com/office/officeart/2005/8/layout/hierarchy3"/>
    <dgm:cxn modelId="{6CEF8030-98BF-46EE-B63D-CFD84A45CF28}" type="presParOf" srcId="{CCCFBC86-1A43-4FAA-8DF1-66E48E63E612}" destId="{36678D66-65F3-429A-A5D2-69A5F68F82AA}" srcOrd="7" destOrd="0" presId="urn:microsoft.com/office/officeart/2005/8/layout/hierarchy3"/>
    <dgm:cxn modelId="{CE6D3B5B-ADA0-4B7D-9F45-0E25F4D0C826}" type="presParOf" srcId="{C6CEC26A-59BB-4FA5-A684-7D5AD8730D6F}" destId="{41760381-77E3-4FD0-A339-81DC689132A5}" srcOrd="1" destOrd="0" presId="urn:microsoft.com/office/officeart/2005/8/layout/hierarchy3"/>
    <dgm:cxn modelId="{A1152509-7A21-4BE8-85DC-4AAD80C69156}" type="presParOf" srcId="{41760381-77E3-4FD0-A339-81DC689132A5}" destId="{6835619A-54E7-4CE7-9C4F-E62DBD979165}" srcOrd="0" destOrd="0" presId="urn:microsoft.com/office/officeart/2005/8/layout/hierarchy3"/>
    <dgm:cxn modelId="{A22902F0-8B6B-4041-83F2-D2D29F9DBC77}" type="presParOf" srcId="{6835619A-54E7-4CE7-9C4F-E62DBD979165}" destId="{4EB1E26D-C491-49B1-9926-4AEB880F811F}" srcOrd="0" destOrd="0" presId="urn:microsoft.com/office/officeart/2005/8/layout/hierarchy3"/>
    <dgm:cxn modelId="{C61DC4A7-ED2B-498B-BE00-E030508A98DF}" type="presParOf" srcId="{6835619A-54E7-4CE7-9C4F-E62DBD979165}" destId="{7418C062-A6AF-4220-9AE0-2A0676D30C85}" srcOrd="1" destOrd="0" presId="urn:microsoft.com/office/officeart/2005/8/layout/hierarchy3"/>
    <dgm:cxn modelId="{78FD1F3E-5295-445D-844C-59819DE76E99}" type="presParOf" srcId="{41760381-77E3-4FD0-A339-81DC689132A5}" destId="{B1C87B0C-18E8-45F0-A1E5-A702779198C5}" srcOrd="1" destOrd="0" presId="urn:microsoft.com/office/officeart/2005/8/layout/hierarchy3"/>
    <dgm:cxn modelId="{32C2DA3E-59B4-43D4-B81A-B1C52D9E0C9E}" type="presParOf" srcId="{B1C87B0C-18E8-45F0-A1E5-A702779198C5}" destId="{08FD2305-9369-4031-8406-48789113FD21}" srcOrd="0" destOrd="0" presId="urn:microsoft.com/office/officeart/2005/8/layout/hierarchy3"/>
    <dgm:cxn modelId="{4A10FADC-941F-4D81-9C5C-1092E20E0254}" type="presParOf" srcId="{B1C87B0C-18E8-45F0-A1E5-A702779198C5}" destId="{EC3A4EE9-5617-478B-8713-D124C8B7C4BB}" srcOrd="1" destOrd="0" presId="urn:microsoft.com/office/officeart/2005/8/layout/hierarchy3"/>
    <dgm:cxn modelId="{3FEB2E59-B9A6-410E-A158-C3644F0424C4}" type="presParOf" srcId="{B1C87B0C-18E8-45F0-A1E5-A702779198C5}" destId="{5218F776-2120-4D22-9ACE-A52C8EBC0B4B}" srcOrd="2" destOrd="0" presId="urn:microsoft.com/office/officeart/2005/8/layout/hierarchy3"/>
    <dgm:cxn modelId="{E783ECBD-1EA0-4ACB-8D46-9D3E63FF17DB}" type="presParOf" srcId="{B1C87B0C-18E8-45F0-A1E5-A702779198C5}" destId="{53DB33AB-E7B3-455A-9C0D-FB7FF48E09CB}" srcOrd="3" destOrd="0" presId="urn:microsoft.com/office/officeart/2005/8/layout/hierarchy3"/>
    <dgm:cxn modelId="{2B4C00D2-EF95-4E7A-9AD6-9741A6F0E4A6}" type="presParOf" srcId="{B1C87B0C-18E8-45F0-A1E5-A702779198C5}" destId="{32987CF6-79EF-46E9-BFB1-65F214425C50}" srcOrd="4" destOrd="0" presId="urn:microsoft.com/office/officeart/2005/8/layout/hierarchy3"/>
    <dgm:cxn modelId="{35DAFFF7-E97D-4C55-9C97-87D373A3214D}" type="presParOf" srcId="{B1C87B0C-18E8-45F0-A1E5-A702779198C5}" destId="{A5505973-BE3C-4A7A-8B49-31F6FFD89F2F}" srcOrd="5" destOrd="0" presId="urn:microsoft.com/office/officeart/2005/8/layout/hierarchy3"/>
    <dgm:cxn modelId="{AED08006-3B55-4FEB-AAF8-0A29FE01BC48}" type="presParOf" srcId="{B1C87B0C-18E8-45F0-A1E5-A702779198C5}" destId="{5EC89DBF-5CFE-4DE1-9C3B-B4A2CD9D9254}" srcOrd="6" destOrd="0" presId="urn:microsoft.com/office/officeart/2005/8/layout/hierarchy3"/>
    <dgm:cxn modelId="{504A0501-8AA6-44AB-9D72-5816A02990BA}" type="presParOf" srcId="{B1C87B0C-18E8-45F0-A1E5-A702779198C5}" destId="{3F273D00-4407-4587-B186-05FDEBE18AE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D53FA-E3CD-4C88-A91A-548448F337B2}"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tr-TR"/>
        </a:p>
      </dgm:t>
    </dgm:pt>
    <dgm:pt modelId="{E9491EE7-BFD7-4700-A27A-8900BF84CB3B}">
      <dgm:prSet phldrT="[Text]"/>
      <dgm:spPr/>
      <dgm:t>
        <a:bodyPr/>
        <a:lstStyle/>
        <a:p>
          <a:r>
            <a:rPr lang="tr-TR" b="1" dirty="0">
              <a:latin typeface="Times New Roman" panose="02020603050405020304" pitchFamily="18" charset="0"/>
              <a:cs typeface="Times New Roman" panose="02020603050405020304" pitchFamily="18" charset="0"/>
            </a:rPr>
            <a:t>Ahlak Gelişim Kuramı</a:t>
          </a:r>
        </a:p>
        <a:p>
          <a:r>
            <a:rPr lang="tr-TR" b="1" dirty="0">
              <a:latin typeface="Times New Roman" panose="02020603050405020304" pitchFamily="18" charset="0"/>
              <a:cs typeface="Times New Roman" panose="02020603050405020304" pitchFamily="18" charset="0"/>
            </a:rPr>
            <a:t>Lawrence Kohlberg (1971)</a:t>
          </a:r>
        </a:p>
      </dgm:t>
    </dgm:pt>
    <dgm:pt modelId="{A18C8DA1-BB05-408E-81CD-77D505012933}" type="parTrans" cxnId="{9628FC98-7EFA-4E87-8214-A6751BE66B91}">
      <dgm:prSet/>
      <dgm:spPr/>
      <dgm:t>
        <a:bodyPr/>
        <a:lstStyle/>
        <a:p>
          <a:endParaRPr lang="tr-TR"/>
        </a:p>
      </dgm:t>
    </dgm:pt>
    <dgm:pt modelId="{61A54E9F-E544-4F05-A9E7-727B9F168734}" type="sibTrans" cxnId="{9628FC98-7EFA-4E87-8214-A6751BE66B91}">
      <dgm:prSet/>
      <dgm:spPr/>
      <dgm:t>
        <a:bodyPr/>
        <a:lstStyle/>
        <a:p>
          <a:endParaRPr lang="tr-TR"/>
        </a:p>
      </dgm:t>
    </dgm:pt>
    <dgm:pt modelId="{ADEB5D05-51D7-443B-9ECF-0B32C6EFFAE4}">
      <dgm:prSet phldrT="[Text]"/>
      <dgm:spPr/>
      <dgm:t>
        <a:bodyPr/>
        <a:lstStyle/>
        <a:p>
          <a:r>
            <a:rPr lang="tr-TR" dirty="0"/>
            <a:t>Geleneksel Dönem</a:t>
          </a:r>
        </a:p>
      </dgm:t>
    </dgm:pt>
    <dgm:pt modelId="{63967B22-8728-46A6-A246-48CD80B09562}" type="parTrans" cxnId="{195BF24C-1E4E-409B-A557-7048284244F0}">
      <dgm:prSet/>
      <dgm:spPr/>
      <dgm:t>
        <a:bodyPr/>
        <a:lstStyle/>
        <a:p>
          <a:endParaRPr lang="tr-TR"/>
        </a:p>
      </dgm:t>
    </dgm:pt>
    <dgm:pt modelId="{67650957-A8CA-42AB-86EC-25DE59F73871}" type="sibTrans" cxnId="{195BF24C-1E4E-409B-A557-7048284244F0}">
      <dgm:prSet/>
      <dgm:spPr/>
      <dgm:t>
        <a:bodyPr/>
        <a:lstStyle/>
        <a:p>
          <a:endParaRPr lang="tr-TR"/>
        </a:p>
      </dgm:t>
    </dgm:pt>
    <dgm:pt modelId="{A4BC88BB-35F5-4F69-AA8A-F0409CE8FE9A}">
      <dgm:prSet phldrT="[Text]"/>
      <dgm:spPr/>
      <dgm:t>
        <a:bodyPr/>
        <a:lstStyle/>
        <a:p>
          <a:r>
            <a:rPr lang="tr-TR" dirty="0">
              <a:effectLst/>
            </a:rPr>
            <a:t>“Evrensel Ahlak Pernsipler” Eğilimi</a:t>
          </a:r>
        </a:p>
        <a:p>
          <a:r>
            <a:rPr lang="tr-TR" dirty="0">
              <a:effectLst/>
            </a:rPr>
            <a:t>(17 yaş ve sonrası)</a:t>
          </a:r>
          <a:endParaRPr lang="tr-TR" dirty="0"/>
        </a:p>
      </dgm:t>
    </dgm:pt>
    <dgm:pt modelId="{EB662328-B362-438F-A444-022ED519B935}" type="parTrans" cxnId="{32035BB8-8F05-4CAC-AD74-E07A7B3DD321}">
      <dgm:prSet/>
      <dgm:spPr/>
      <dgm:t>
        <a:bodyPr/>
        <a:lstStyle/>
        <a:p>
          <a:endParaRPr lang="tr-TR"/>
        </a:p>
      </dgm:t>
    </dgm:pt>
    <dgm:pt modelId="{B034ED3D-4704-47AB-9A44-621618AE1FE4}" type="sibTrans" cxnId="{32035BB8-8F05-4CAC-AD74-E07A7B3DD321}">
      <dgm:prSet/>
      <dgm:spPr/>
      <dgm:t>
        <a:bodyPr/>
        <a:lstStyle/>
        <a:p>
          <a:endParaRPr lang="tr-TR"/>
        </a:p>
      </dgm:t>
    </dgm:pt>
    <dgm:pt modelId="{C8A7FA3F-A01F-435A-86C1-C3238E1D8B65}">
      <dgm:prSet phldrT="[Text]"/>
      <dgm:spPr/>
      <dgm:t>
        <a:bodyPr/>
        <a:lstStyle/>
        <a:p>
          <a:r>
            <a:rPr lang="tr-TR" dirty="0">
              <a:effectLst/>
            </a:rPr>
            <a:t>“Toplumsal Sözleşme” Eğilimi</a:t>
          </a:r>
        </a:p>
        <a:p>
          <a:r>
            <a:rPr lang="tr-TR" dirty="0">
              <a:effectLst/>
            </a:rPr>
            <a:t>(17 yaş ve sonrası)</a:t>
          </a:r>
          <a:endParaRPr lang="tr-TR" dirty="0"/>
        </a:p>
      </dgm:t>
    </dgm:pt>
    <dgm:pt modelId="{981E912D-94EA-4FAD-9171-88AF5D68598D}" type="parTrans" cxnId="{65EF8215-BF29-41CA-9C73-6E74B11CD1BB}">
      <dgm:prSet/>
      <dgm:spPr/>
      <dgm:t>
        <a:bodyPr/>
        <a:lstStyle/>
        <a:p>
          <a:endParaRPr lang="tr-TR"/>
        </a:p>
      </dgm:t>
    </dgm:pt>
    <dgm:pt modelId="{5793FD09-B88A-4684-BA9E-2DC2064D31A6}" type="sibTrans" cxnId="{65EF8215-BF29-41CA-9C73-6E74B11CD1BB}">
      <dgm:prSet/>
      <dgm:spPr/>
      <dgm:t>
        <a:bodyPr/>
        <a:lstStyle/>
        <a:p>
          <a:endParaRPr lang="tr-TR"/>
        </a:p>
      </dgm:t>
    </dgm:pt>
    <dgm:pt modelId="{64A9CA82-687D-41A1-820F-EEDE44077B69}">
      <dgm:prSet phldrT="[Text]"/>
      <dgm:spPr/>
      <dgm:t>
        <a:bodyPr/>
        <a:lstStyle/>
        <a:p>
          <a:r>
            <a:rPr lang="tr-TR" dirty="0"/>
            <a:t>Gelenek Öncesi Dönem</a:t>
          </a:r>
        </a:p>
      </dgm:t>
    </dgm:pt>
    <dgm:pt modelId="{1413C663-7A63-4A1A-B23D-15C4086A8820}" type="parTrans" cxnId="{23B8F00A-1FB3-4467-9D47-F143C119BA4C}">
      <dgm:prSet/>
      <dgm:spPr/>
      <dgm:t>
        <a:bodyPr/>
        <a:lstStyle/>
        <a:p>
          <a:endParaRPr lang="tr-TR"/>
        </a:p>
      </dgm:t>
    </dgm:pt>
    <dgm:pt modelId="{3C2F27FE-95F8-45F4-9CBF-560DFCED15C3}" type="sibTrans" cxnId="{23B8F00A-1FB3-4467-9D47-F143C119BA4C}">
      <dgm:prSet/>
      <dgm:spPr/>
      <dgm:t>
        <a:bodyPr/>
        <a:lstStyle/>
        <a:p>
          <a:endParaRPr lang="tr-TR"/>
        </a:p>
      </dgm:t>
    </dgm:pt>
    <dgm:pt modelId="{52BC9EF9-BB2A-4A52-B6FE-AD89C0F4AC97}">
      <dgm:prSet phldrT="[Text]"/>
      <dgm:spPr/>
      <dgm:t>
        <a:bodyPr/>
        <a:lstStyle/>
        <a:p>
          <a:r>
            <a:rPr lang="tr-TR" b="0" dirty="0">
              <a:effectLst/>
            </a:rPr>
            <a:t>“Araçsal Amaç” Eğilimi</a:t>
          </a:r>
        </a:p>
        <a:p>
          <a:r>
            <a:rPr lang="tr-TR" b="0" dirty="0">
              <a:effectLst/>
            </a:rPr>
            <a:t>(10 yaş)</a:t>
          </a:r>
          <a:endParaRPr lang="tr-TR" dirty="0"/>
        </a:p>
      </dgm:t>
    </dgm:pt>
    <dgm:pt modelId="{9425FEB5-FCA7-4E14-A4C9-7BDA69727011}" type="parTrans" cxnId="{62AB896F-95BF-4FA0-84B8-A5744D98BA9E}">
      <dgm:prSet/>
      <dgm:spPr/>
      <dgm:t>
        <a:bodyPr/>
        <a:lstStyle/>
        <a:p>
          <a:endParaRPr lang="tr-TR"/>
        </a:p>
      </dgm:t>
    </dgm:pt>
    <dgm:pt modelId="{EC77F46E-BD97-4D70-81C1-BB4096717919}" type="sibTrans" cxnId="{62AB896F-95BF-4FA0-84B8-A5744D98BA9E}">
      <dgm:prSet/>
      <dgm:spPr/>
      <dgm:t>
        <a:bodyPr/>
        <a:lstStyle/>
        <a:p>
          <a:endParaRPr lang="tr-TR"/>
        </a:p>
      </dgm:t>
    </dgm:pt>
    <dgm:pt modelId="{DBD5D2FD-790B-4E97-9562-60552EB26031}">
      <dgm:prSet phldrT="[Text]"/>
      <dgm:spPr/>
      <dgm:t>
        <a:bodyPr/>
        <a:lstStyle/>
        <a:p>
          <a:r>
            <a:rPr lang="tr-TR" dirty="0"/>
            <a:t>Gelenek Sonrası Dönem</a:t>
          </a:r>
        </a:p>
      </dgm:t>
    </dgm:pt>
    <dgm:pt modelId="{4FA67DA7-DBCB-4CCB-9F4D-4C2DE0A6A928}" type="parTrans" cxnId="{40AB7279-BD3C-4D8B-AD28-A2A40E2FFC89}">
      <dgm:prSet/>
      <dgm:spPr/>
      <dgm:t>
        <a:bodyPr/>
        <a:lstStyle/>
        <a:p>
          <a:endParaRPr lang="tr-TR"/>
        </a:p>
      </dgm:t>
    </dgm:pt>
    <dgm:pt modelId="{89C49D11-8B1F-496F-8067-40E1CBDB6DA7}" type="sibTrans" cxnId="{40AB7279-BD3C-4D8B-AD28-A2A40E2FFC89}">
      <dgm:prSet/>
      <dgm:spPr/>
      <dgm:t>
        <a:bodyPr/>
        <a:lstStyle/>
        <a:p>
          <a:endParaRPr lang="tr-TR"/>
        </a:p>
      </dgm:t>
    </dgm:pt>
    <dgm:pt modelId="{AEC30CE1-007B-49DB-93F2-DB4CA90D8CF6}">
      <dgm:prSet/>
      <dgm:spPr/>
      <dgm:t>
        <a:bodyPr/>
        <a:lstStyle/>
        <a:p>
          <a:r>
            <a:rPr lang="tr-TR" b="0" dirty="0">
              <a:effectLst/>
            </a:rPr>
            <a:t>“Ceza ve İtaat” Eğilimi</a:t>
          </a:r>
        </a:p>
        <a:p>
          <a:r>
            <a:rPr lang="tr-TR" b="0" dirty="0">
              <a:effectLst/>
            </a:rPr>
            <a:t>(6-9 yaş)</a:t>
          </a:r>
          <a:endParaRPr lang="tr-TR" dirty="0"/>
        </a:p>
      </dgm:t>
    </dgm:pt>
    <dgm:pt modelId="{BDDC062C-2B71-4803-A05F-9E895C56E7B6}" type="parTrans" cxnId="{5CF4777F-1FA9-4EBA-A748-0CD46019F755}">
      <dgm:prSet/>
      <dgm:spPr/>
      <dgm:t>
        <a:bodyPr/>
        <a:lstStyle/>
        <a:p>
          <a:endParaRPr lang="tr-TR"/>
        </a:p>
      </dgm:t>
    </dgm:pt>
    <dgm:pt modelId="{C244EB77-F647-4B87-8ECD-AD0461F89363}" type="sibTrans" cxnId="{5CF4777F-1FA9-4EBA-A748-0CD46019F755}">
      <dgm:prSet/>
      <dgm:spPr/>
      <dgm:t>
        <a:bodyPr/>
        <a:lstStyle/>
        <a:p>
          <a:endParaRPr lang="tr-TR"/>
        </a:p>
      </dgm:t>
    </dgm:pt>
    <dgm:pt modelId="{65EA2F41-E7F4-42A1-9C73-7FA9DEA077B8}">
      <dgm:prSet/>
      <dgm:spPr/>
      <dgm:t>
        <a:bodyPr/>
        <a:lstStyle/>
        <a:p>
          <a:r>
            <a:rPr lang="tr-TR" dirty="0">
              <a:effectLst/>
            </a:rPr>
            <a:t>“İyi Çocuk Olma” Eğilimi</a:t>
          </a:r>
        </a:p>
        <a:p>
          <a:r>
            <a:rPr lang="tr-TR" dirty="0">
              <a:effectLst/>
            </a:rPr>
            <a:t>(11 yaş)</a:t>
          </a:r>
          <a:endParaRPr lang="tr-TR" dirty="0"/>
        </a:p>
      </dgm:t>
    </dgm:pt>
    <dgm:pt modelId="{559824EA-D805-4A38-BA45-5C0D9F5D1BBA}" type="parTrans" cxnId="{C0419BD2-AD59-4216-AC15-56750C6C96B0}">
      <dgm:prSet/>
      <dgm:spPr/>
      <dgm:t>
        <a:bodyPr/>
        <a:lstStyle/>
        <a:p>
          <a:endParaRPr lang="tr-TR"/>
        </a:p>
      </dgm:t>
    </dgm:pt>
    <dgm:pt modelId="{439EDEFE-55A0-474A-9934-A840016CDAF5}" type="sibTrans" cxnId="{C0419BD2-AD59-4216-AC15-56750C6C96B0}">
      <dgm:prSet/>
      <dgm:spPr/>
      <dgm:t>
        <a:bodyPr/>
        <a:lstStyle/>
        <a:p>
          <a:endParaRPr lang="tr-TR"/>
        </a:p>
      </dgm:t>
    </dgm:pt>
    <dgm:pt modelId="{65868530-8BD0-457A-9130-C4055664564B}">
      <dgm:prSet/>
      <dgm:spPr/>
      <dgm:t>
        <a:bodyPr/>
        <a:lstStyle/>
        <a:p>
          <a:r>
            <a:rPr lang="tr-TR" dirty="0">
              <a:effectLst/>
            </a:rPr>
            <a:t>“Kanun ve Düzen” Eğilimi</a:t>
          </a:r>
        </a:p>
        <a:p>
          <a:r>
            <a:rPr lang="tr-TR" dirty="0">
              <a:effectLst/>
            </a:rPr>
            <a:t>(12 yaş)</a:t>
          </a:r>
        </a:p>
      </dgm:t>
    </dgm:pt>
    <dgm:pt modelId="{1B9BD4BB-6C7D-454C-B0EB-4186D945322F}" type="parTrans" cxnId="{91D4C888-20C5-4B4F-B12D-92904212873D}">
      <dgm:prSet/>
      <dgm:spPr/>
      <dgm:t>
        <a:bodyPr/>
        <a:lstStyle/>
        <a:p>
          <a:endParaRPr lang="tr-TR"/>
        </a:p>
      </dgm:t>
    </dgm:pt>
    <dgm:pt modelId="{AE923E31-0FD3-45C3-A604-34B7292EC2C7}" type="sibTrans" cxnId="{91D4C888-20C5-4B4F-B12D-92904212873D}">
      <dgm:prSet/>
      <dgm:spPr/>
      <dgm:t>
        <a:bodyPr/>
        <a:lstStyle/>
        <a:p>
          <a:endParaRPr lang="tr-TR"/>
        </a:p>
      </dgm:t>
    </dgm:pt>
    <dgm:pt modelId="{E5ABFAEC-257A-46E0-90C9-20CF3A230D22}" type="pres">
      <dgm:prSet presAssocID="{A81D53FA-E3CD-4C88-A91A-548448F337B2}" presName="hierChild1" presStyleCnt="0">
        <dgm:presLayoutVars>
          <dgm:chPref val="1"/>
          <dgm:dir val="rev"/>
          <dgm:animOne val="branch"/>
          <dgm:animLvl val="lvl"/>
          <dgm:resizeHandles/>
        </dgm:presLayoutVars>
      </dgm:prSet>
      <dgm:spPr/>
      <dgm:t>
        <a:bodyPr/>
        <a:lstStyle/>
        <a:p>
          <a:endParaRPr lang="tr-TR"/>
        </a:p>
      </dgm:t>
    </dgm:pt>
    <dgm:pt modelId="{B841B08E-7D0F-42D2-8A8D-10BB1764873A}" type="pres">
      <dgm:prSet presAssocID="{E9491EE7-BFD7-4700-A27A-8900BF84CB3B}" presName="hierRoot1" presStyleCnt="0"/>
      <dgm:spPr/>
    </dgm:pt>
    <dgm:pt modelId="{27D720FE-70A4-4720-BA22-E54A8AA11C6E}" type="pres">
      <dgm:prSet presAssocID="{E9491EE7-BFD7-4700-A27A-8900BF84CB3B}" presName="composite" presStyleCnt="0"/>
      <dgm:spPr/>
    </dgm:pt>
    <dgm:pt modelId="{5CBA2DC0-5AA4-44EB-AE4D-F8568AA69E4E}" type="pres">
      <dgm:prSet presAssocID="{E9491EE7-BFD7-4700-A27A-8900BF84CB3B}" presName="background" presStyleLbl="node0" presStyleIdx="0" presStyleCnt="1"/>
      <dgm:spPr/>
    </dgm:pt>
    <dgm:pt modelId="{CBC2DC0C-A82C-4683-AD45-73CE55B4E6D8}" type="pres">
      <dgm:prSet presAssocID="{E9491EE7-BFD7-4700-A27A-8900BF84CB3B}" presName="text" presStyleLbl="fgAcc0" presStyleIdx="0" presStyleCnt="1" custScaleX="230526" custScaleY="171374">
        <dgm:presLayoutVars>
          <dgm:chPref val="3"/>
        </dgm:presLayoutVars>
      </dgm:prSet>
      <dgm:spPr/>
      <dgm:t>
        <a:bodyPr/>
        <a:lstStyle/>
        <a:p>
          <a:endParaRPr lang="tr-TR"/>
        </a:p>
      </dgm:t>
    </dgm:pt>
    <dgm:pt modelId="{834743EF-F5C3-47D7-A379-25471E43229C}" type="pres">
      <dgm:prSet presAssocID="{E9491EE7-BFD7-4700-A27A-8900BF84CB3B}" presName="hierChild2" presStyleCnt="0"/>
      <dgm:spPr/>
    </dgm:pt>
    <dgm:pt modelId="{5DAA6A5F-6F36-4976-A674-AF6CA6F20942}" type="pres">
      <dgm:prSet presAssocID="{4FA67DA7-DBCB-4CCB-9F4D-4C2DE0A6A928}" presName="Name10" presStyleLbl="parChTrans1D2" presStyleIdx="0" presStyleCnt="3"/>
      <dgm:spPr/>
      <dgm:t>
        <a:bodyPr/>
        <a:lstStyle/>
        <a:p>
          <a:endParaRPr lang="tr-TR"/>
        </a:p>
      </dgm:t>
    </dgm:pt>
    <dgm:pt modelId="{EB7BCDD4-6174-4D93-A158-0EABE7EE0C83}" type="pres">
      <dgm:prSet presAssocID="{DBD5D2FD-790B-4E97-9562-60552EB26031}" presName="hierRoot2" presStyleCnt="0"/>
      <dgm:spPr/>
    </dgm:pt>
    <dgm:pt modelId="{FF5DE66F-7BA7-4BF5-A431-7B579D18185B}" type="pres">
      <dgm:prSet presAssocID="{DBD5D2FD-790B-4E97-9562-60552EB26031}" presName="composite2" presStyleCnt="0"/>
      <dgm:spPr/>
    </dgm:pt>
    <dgm:pt modelId="{27B7D8E6-630C-4E50-94EB-CCD1B5CFAD4C}" type="pres">
      <dgm:prSet presAssocID="{DBD5D2FD-790B-4E97-9562-60552EB26031}" presName="background2" presStyleLbl="node2" presStyleIdx="0" presStyleCnt="3"/>
      <dgm:spPr/>
    </dgm:pt>
    <dgm:pt modelId="{ED7C0AB8-CC24-48D9-A63B-98A02EFF1591}" type="pres">
      <dgm:prSet presAssocID="{DBD5D2FD-790B-4E97-9562-60552EB26031}" presName="text2" presStyleLbl="fgAcc2" presStyleIdx="0" presStyleCnt="3" custScaleX="146887" custScaleY="117828">
        <dgm:presLayoutVars>
          <dgm:chPref val="3"/>
        </dgm:presLayoutVars>
      </dgm:prSet>
      <dgm:spPr/>
      <dgm:t>
        <a:bodyPr/>
        <a:lstStyle/>
        <a:p>
          <a:endParaRPr lang="tr-TR"/>
        </a:p>
      </dgm:t>
    </dgm:pt>
    <dgm:pt modelId="{FC3CDD75-747B-4C0D-9E24-0ABC3F0E9133}" type="pres">
      <dgm:prSet presAssocID="{DBD5D2FD-790B-4E97-9562-60552EB26031}" presName="hierChild3" presStyleCnt="0"/>
      <dgm:spPr/>
    </dgm:pt>
    <dgm:pt modelId="{70CEF01C-38F6-453E-AE77-8EEA3280C5AB}" type="pres">
      <dgm:prSet presAssocID="{EB662328-B362-438F-A444-022ED519B935}" presName="Name17" presStyleLbl="parChTrans1D3" presStyleIdx="0" presStyleCnt="6"/>
      <dgm:spPr/>
      <dgm:t>
        <a:bodyPr/>
        <a:lstStyle/>
        <a:p>
          <a:endParaRPr lang="tr-TR"/>
        </a:p>
      </dgm:t>
    </dgm:pt>
    <dgm:pt modelId="{EFD4D1D0-2A0C-4E1A-AFC7-42DF9C65E9C3}" type="pres">
      <dgm:prSet presAssocID="{A4BC88BB-35F5-4F69-AA8A-F0409CE8FE9A}" presName="hierRoot3" presStyleCnt="0"/>
      <dgm:spPr/>
    </dgm:pt>
    <dgm:pt modelId="{65168C50-E3F1-4DBA-B2E5-19AE39E1DBD3}" type="pres">
      <dgm:prSet presAssocID="{A4BC88BB-35F5-4F69-AA8A-F0409CE8FE9A}" presName="composite3" presStyleCnt="0"/>
      <dgm:spPr/>
    </dgm:pt>
    <dgm:pt modelId="{245D1A14-549A-44CF-9A60-399666351F05}" type="pres">
      <dgm:prSet presAssocID="{A4BC88BB-35F5-4F69-AA8A-F0409CE8FE9A}" presName="background3" presStyleLbl="node3" presStyleIdx="0" presStyleCnt="6"/>
      <dgm:spPr/>
    </dgm:pt>
    <dgm:pt modelId="{D91E5B12-FF1D-4C03-A068-BEADB30FD76E}" type="pres">
      <dgm:prSet presAssocID="{A4BC88BB-35F5-4F69-AA8A-F0409CE8FE9A}" presName="text3" presStyleLbl="fgAcc3" presStyleIdx="0" presStyleCnt="6" custScaleX="105009" custScaleY="108779">
        <dgm:presLayoutVars>
          <dgm:chPref val="3"/>
        </dgm:presLayoutVars>
      </dgm:prSet>
      <dgm:spPr/>
      <dgm:t>
        <a:bodyPr/>
        <a:lstStyle/>
        <a:p>
          <a:endParaRPr lang="tr-TR"/>
        </a:p>
      </dgm:t>
    </dgm:pt>
    <dgm:pt modelId="{B4867C1C-1C48-46D0-99D7-07FBFD01657E}" type="pres">
      <dgm:prSet presAssocID="{A4BC88BB-35F5-4F69-AA8A-F0409CE8FE9A}" presName="hierChild4" presStyleCnt="0"/>
      <dgm:spPr/>
    </dgm:pt>
    <dgm:pt modelId="{DFD292F8-86AA-4ADF-8512-093F931923C5}" type="pres">
      <dgm:prSet presAssocID="{981E912D-94EA-4FAD-9171-88AF5D68598D}" presName="Name17" presStyleLbl="parChTrans1D3" presStyleIdx="1" presStyleCnt="6"/>
      <dgm:spPr/>
      <dgm:t>
        <a:bodyPr/>
        <a:lstStyle/>
        <a:p>
          <a:endParaRPr lang="tr-TR"/>
        </a:p>
      </dgm:t>
    </dgm:pt>
    <dgm:pt modelId="{05349643-69F6-4616-B8E5-DAC787EB5E9A}" type="pres">
      <dgm:prSet presAssocID="{C8A7FA3F-A01F-435A-86C1-C3238E1D8B65}" presName="hierRoot3" presStyleCnt="0"/>
      <dgm:spPr/>
    </dgm:pt>
    <dgm:pt modelId="{B891470F-9701-4258-8998-C44AA58B747A}" type="pres">
      <dgm:prSet presAssocID="{C8A7FA3F-A01F-435A-86C1-C3238E1D8B65}" presName="composite3" presStyleCnt="0"/>
      <dgm:spPr/>
    </dgm:pt>
    <dgm:pt modelId="{AE934D3E-6700-4DBD-A005-591D1D4B618C}" type="pres">
      <dgm:prSet presAssocID="{C8A7FA3F-A01F-435A-86C1-C3238E1D8B65}" presName="background3" presStyleLbl="node3" presStyleIdx="1" presStyleCnt="6"/>
      <dgm:spPr/>
    </dgm:pt>
    <dgm:pt modelId="{B8BB9E12-7F59-4D02-B6BC-B356CE0AF4E8}" type="pres">
      <dgm:prSet presAssocID="{C8A7FA3F-A01F-435A-86C1-C3238E1D8B65}" presName="text3" presStyleLbl="fgAcc3" presStyleIdx="1" presStyleCnt="6" custScaleX="110329" custScaleY="104254">
        <dgm:presLayoutVars>
          <dgm:chPref val="3"/>
        </dgm:presLayoutVars>
      </dgm:prSet>
      <dgm:spPr/>
      <dgm:t>
        <a:bodyPr/>
        <a:lstStyle/>
        <a:p>
          <a:endParaRPr lang="tr-TR"/>
        </a:p>
      </dgm:t>
    </dgm:pt>
    <dgm:pt modelId="{8C5D70CE-01CF-4E1A-9223-6C01AD5A2696}" type="pres">
      <dgm:prSet presAssocID="{C8A7FA3F-A01F-435A-86C1-C3238E1D8B65}" presName="hierChild4" presStyleCnt="0"/>
      <dgm:spPr/>
    </dgm:pt>
    <dgm:pt modelId="{F2BBB743-A801-4E30-AE3E-A7CD5CF13D57}" type="pres">
      <dgm:prSet presAssocID="{63967B22-8728-46A6-A246-48CD80B09562}" presName="Name10" presStyleLbl="parChTrans1D2" presStyleIdx="1" presStyleCnt="3"/>
      <dgm:spPr/>
      <dgm:t>
        <a:bodyPr/>
        <a:lstStyle/>
        <a:p>
          <a:endParaRPr lang="tr-TR"/>
        </a:p>
      </dgm:t>
    </dgm:pt>
    <dgm:pt modelId="{502D1A35-FF09-486F-BE2E-86BDD94B9FA0}" type="pres">
      <dgm:prSet presAssocID="{ADEB5D05-51D7-443B-9ECF-0B32C6EFFAE4}" presName="hierRoot2" presStyleCnt="0"/>
      <dgm:spPr/>
    </dgm:pt>
    <dgm:pt modelId="{B0D37FEF-D01F-4A66-9534-81039A356130}" type="pres">
      <dgm:prSet presAssocID="{ADEB5D05-51D7-443B-9ECF-0B32C6EFFAE4}" presName="composite2" presStyleCnt="0"/>
      <dgm:spPr/>
    </dgm:pt>
    <dgm:pt modelId="{AE8EC7B9-A1A1-4F30-B0C5-60646F9998CD}" type="pres">
      <dgm:prSet presAssocID="{ADEB5D05-51D7-443B-9ECF-0B32C6EFFAE4}" presName="background2" presStyleLbl="node2" presStyleIdx="1" presStyleCnt="3"/>
      <dgm:spPr/>
    </dgm:pt>
    <dgm:pt modelId="{7BF2AB2C-51D0-464B-BC32-5DBBBB591972}" type="pres">
      <dgm:prSet presAssocID="{ADEB5D05-51D7-443B-9ECF-0B32C6EFFAE4}" presName="text2" presStyleLbl="fgAcc2" presStyleIdx="1" presStyleCnt="3" custScaleX="160982" custScaleY="122922">
        <dgm:presLayoutVars>
          <dgm:chPref val="3"/>
        </dgm:presLayoutVars>
      </dgm:prSet>
      <dgm:spPr/>
      <dgm:t>
        <a:bodyPr/>
        <a:lstStyle/>
        <a:p>
          <a:endParaRPr lang="tr-TR"/>
        </a:p>
      </dgm:t>
    </dgm:pt>
    <dgm:pt modelId="{0E09FF22-0DCC-4913-8461-CB57CF35B27C}" type="pres">
      <dgm:prSet presAssocID="{ADEB5D05-51D7-443B-9ECF-0B32C6EFFAE4}" presName="hierChild3" presStyleCnt="0"/>
      <dgm:spPr/>
    </dgm:pt>
    <dgm:pt modelId="{3D2BB780-C32F-4DF2-8C70-470160535A31}" type="pres">
      <dgm:prSet presAssocID="{1B9BD4BB-6C7D-454C-B0EB-4186D945322F}" presName="Name17" presStyleLbl="parChTrans1D3" presStyleIdx="2" presStyleCnt="6"/>
      <dgm:spPr/>
      <dgm:t>
        <a:bodyPr/>
        <a:lstStyle/>
        <a:p>
          <a:endParaRPr lang="tr-TR"/>
        </a:p>
      </dgm:t>
    </dgm:pt>
    <dgm:pt modelId="{E60437DB-D344-47DE-BF72-56123443F478}" type="pres">
      <dgm:prSet presAssocID="{65868530-8BD0-457A-9130-C4055664564B}" presName="hierRoot3" presStyleCnt="0"/>
      <dgm:spPr/>
    </dgm:pt>
    <dgm:pt modelId="{0BB996FC-AFB9-495B-8C23-899CA7FAA12E}" type="pres">
      <dgm:prSet presAssocID="{65868530-8BD0-457A-9130-C4055664564B}" presName="composite3" presStyleCnt="0"/>
      <dgm:spPr/>
    </dgm:pt>
    <dgm:pt modelId="{AAC502C8-BFC1-4F1F-BA4F-AD20A1F6B5D3}" type="pres">
      <dgm:prSet presAssocID="{65868530-8BD0-457A-9130-C4055664564B}" presName="background3" presStyleLbl="node3" presStyleIdx="2" presStyleCnt="6"/>
      <dgm:spPr/>
    </dgm:pt>
    <dgm:pt modelId="{EC98A717-258F-46A7-BFED-074E11754FBE}" type="pres">
      <dgm:prSet presAssocID="{65868530-8BD0-457A-9130-C4055664564B}" presName="text3" presStyleLbl="fgAcc3" presStyleIdx="2" presStyleCnt="6" custScaleX="111283" custScaleY="105219">
        <dgm:presLayoutVars>
          <dgm:chPref val="3"/>
        </dgm:presLayoutVars>
      </dgm:prSet>
      <dgm:spPr/>
      <dgm:t>
        <a:bodyPr/>
        <a:lstStyle/>
        <a:p>
          <a:endParaRPr lang="tr-TR"/>
        </a:p>
      </dgm:t>
    </dgm:pt>
    <dgm:pt modelId="{6EF9473D-B3DA-41C7-A884-D4174EC14F10}" type="pres">
      <dgm:prSet presAssocID="{65868530-8BD0-457A-9130-C4055664564B}" presName="hierChild4" presStyleCnt="0"/>
      <dgm:spPr/>
    </dgm:pt>
    <dgm:pt modelId="{EFB72C36-8013-43F3-A335-8CF52FB00A9B}" type="pres">
      <dgm:prSet presAssocID="{559824EA-D805-4A38-BA45-5C0D9F5D1BBA}" presName="Name17" presStyleLbl="parChTrans1D3" presStyleIdx="3" presStyleCnt="6"/>
      <dgm:spPr/>
      <dgm:t>
        <a:bodyPr/>
        <a:lstStyle/>
        <a:p>
          <a:endParaRPr lang="tr-TR"/>
        </a:p>
      </dgm:t>
    </dgm:pt>
    <dgm:pt modelId="{B629B0A8-C208-4330-B475-3C9B2B56613B}" type="pres">
      <dgm:prSet presAssocID="{65EA2F41-E7F4-42A1-9C73-7FA9DEA077B8}" presName="hierRoot3" presStyleCnt="0"/>
      <dgm:spPr/>
    </dgm:pt>
    <dgm:pt modelId="{00661AE6-E793-4263-A8DB-F61ADE69016D}" type="pres">
      <dgm:prSet presAssocID="{65EA2F41-E7F4-42A1-9C73-7FA9DEA077B8}" presName="composite3" presStyleCnt="0"/>
      <dgm:spPr/>
    </dgm:pt>
    <dgm:pt modelId="{DAE34886-992B-40C8-9ABA-B61AFEBC7FD2}" type="pres">
      <dgm:prSet presAssocID="{65EA2F41-E7F4-42A1-9C73-7FA9DEA077B8}" presName="background3" presStyleLbl="node3" presStyleIdx="3" presStyleCnt="6"/>
      <dgm:spPr/>
    </dgm:pt>
    <dgm:pt modelId="{C4F08FFB-B0DA-4429-9232-C3CCC7510FD8}" type="pres">
      <dgm:prSet presAssocID="{65EA2F41-E7F4-42A1-9C73-7FA9DEA077B8}" presName="text3" presStyleLbl="fgAcc3" presStyleIdx="3" presStyleCnt="6" custScaleX="110582" custScaleY="100997">
        <dgm:presLayoutVars>
          <dgm:chPref val="3"/>
        </dgm:presLayoutVars>
      </dgm:prSet>
      <dgm:spPr/>
      <dgm:t>
        <a:bodyPr/>
        <a:lstStyle/>
        <a:p>
          <a:endParaRPr lang="tr-TR"/>
        </a:p>
      </dgm:t>
    </dgm:pt>
    <dgm:pt modelId="{EAE8EA73-7331-4E77-A971-30A7F3BDBB33}" type="pres">
      <dgm:prSet presAssocID="{65EA2F41-E7F4-42A1-9C73-7FA9DEA077B8}" presName="hierChild4" presStyleCnt="0"/>
      <dgm:spPr/>
    </dgm:pt>
    <dgm:pt modelId="{9AD01AEB-01C3-4B42-BAD0-8E7A78CD80A7}" type="pres">
      <dgm:prSet presAssocID="{1413C663-7A63-4A1A-B23D-15C4086A8820}" presName="Name10" presStyleLbl="parChTrans1D2" presStyleIdx="2" presStyleCnt="3"/>
      <dgm:spPr/>
      <dgm:t>
        <a:bodyPr/>
        <a:lstStyle/>
        <a:p>
          <a:endParaRPr lang="tr-TR"/>
        </a:p>
      </dgm:t>
    </dgm:pt>
    <dgm:pt modelId="{B04F7395-895E-41FA-95B7-6FB15D6D9349}" type="pres">
      <dgm:prSet presAssocID="{64A9CA82-687D-41A1-820F-EEDE44077B69}" presName="hierRoot2" presStyleCnt="0"/>
      <dgm:spPr/>
    </dgm:pt>
    <dgm:pt modelId="{46FAAF6F-399B-494A-BD4D-39233E1B7A70}" type="pres">
      <dgm:prSet presAssocID="{64A9CA82-687D-41A1-820F-EEDE44077B69}" presName="composite2" presStyleCnt="0"/>
      <dgm:spPr/>
    </dgm:pt>
    <dgm:pt modelId="{A08F1BA0-CB1D-484C-A7DC-021E395DF437}" type="pres">
      <dgm:prSet presAssocID="{64A9CA82-687D-41A1-820F-EEDE44077B69}" presName="background2" presStyleLbl="node2" presStyleIdx="2" presStyleCnt="3"/>
      <dgm:spPr/>
    </dgm:pt>
    <dgm:pt modelId="{7E69DCC6-FF96-45CC-B474-B4D2E61B148A}" type="pres">
      <dgm:prSet presAssocID="{64A9CA82-687D-41A1-820F-EEDE44077B69}" presName="text2" presStyleLbl="fgAcc2" presStyleIdx="2" presStyleCnt="3" custScaleX="141113" custScaleY="131932">
        <dgm:presLayoutVars>
          <dgm:chPref val="3"/>
        </dgm:presLayoutVars>
      </dgm:prSet>
      <dgm:spPr/>
      <dgm:t>
        <a:bodyPr/>
        <a:lstStyle/>
        <a:p>
          <a:endParaRPr lang="tr-TR"/>
        </a:p>
      </dgm:t>
    </dgm:pt>
    <dgm:pt modelId="{9124DF73-2D4F-4949-AADF-F69FDBEEBB1F}" type="pres">
      <dgm:prSet presAssocID="{64A9CA82-687D-41A1-820F-EEDE44077B69}" presName="hierChild3" presStyleCnt="0"/>
      <dgm:spPr/>
    </dgm:pt>
    <dgm:pt modelId="{3F341BE2-F3D2-4B4F-9B5C-7242E7D9C003}" type="pres">
      <dgm:prSet presAssocID="{9425FEB5-FCA7-4E14-A4C9-7BDA69727011}" presName="Name17" presStyleLbl="parChTrans1D3" presStyleIdx="4" presStyleCnt="6"/>
      <dgm:spPr/>
      <dgm:t>
        <a:bodyPr/>
        <a:lstStyle/>
        <a:p>
          <a:endParaRPr lang="tr-TR"/>
        </a:p>
      </dgm:t>
    </dgm:pt>
    <dgm:pt modelId="{214956B4-CE58-4656-8D1D-EF0AB1D7243C}" type="pres">
      <dgm:prSet presAssocID="{52BC9EF9-BB2A-4A52-B6FE-AD89C0F4AC97}" presName="hierRoot3" presStyleCnt="0"/>
      <dgm:spPr/>
    </dgm:pt>
    <dgm:pt modelId="{8AFD9C48-2449-49D4-9A17-D92BAC7BD961}" type="pres">
      <dgm:prSet presAssocID="{52BC9EF9-BB2A-4A52-B6FE-AD89C0F4AC97}" presName="composite3" presStyleCnt="0"/>
      <dgm:spPr/>
    </dgm:pt>
    <dgm:pt modelId="{1BD0BB29-0611-47CB-BC27-C73ABD81BB3B}" type="pres">
      <dgm:prSet presAssocID="{52BC9EF9-BB2A-4A52-B6FE-AD89C0F4AC97}" presName="background3" presStyleLbl="node3" presStyleIdx="4" presStyleCnt="6"/>
      <dgm:spPr/>
    </dgm:pt>
    <dgm:pt modelId="{7DB1AC5D-9C75-4C31-B970-4FA4C70A6F6F}" type="pres">
      <dgm:prSet presAssocID="{52BC9EF9-BB2A-4A52-B6FE-AD89C0F4AC97}" presName="text3" presStyleLbl="fgAcc3" presStyleIdx="4" presStyleCnt="6" custScaleX="110033" custScaleY="112751">
        <dgm:presLayoutVars>
          <dgm:chPref val="3"/>
        </dgm:presLayoutVars>
      </dgm:prSet>
      <dgm:spPr/>
      <dgm:t>
        <a:bodyPr/>
        <a:lstStyle/>
        <a:p>
          <a:endParaRPr lang="tr-TR"/>
        </a:p>
      </dgm:t>
    </dgm:pt>
    <dgm:pt modelId="{46D6B354-8EF8-475D-BEC1-68E9493CB4E8}" type="pres">
      <dgm:prSet presAssocID="{52BC9EF9-BB2A-4A52-B6FE-AD89C0F4AC97}" presName="hierChild4" presStyleCnt="0"/>
      <dgm:spPr/>
    </dgm:pt>
    <dgm:pt modelId="{04667EAD-95AC-49CF-A047-3D8AD92C6708}" type="pres">
      <dgm:prSet presAssocID="{BDDC062C-2B71-4803-A05F-9E895C56E7B6}" presName="Name17" presStyleLbl="parChTrans1D3" presStyleIdx="5" presStyleCnt="6"/>
      <dgm:spPr/>
      <dgm:t>
        <a:bodyPr/>
        <a:lstStyle/>
        <a:p>
          <a:endParaRPr lang="tr-TR"/>
        </a:p>
      </dgm:t>
    </dgm:pt>
    <dgm:pt modelId="{1292D31E-3BF5-45E1-AB98-FAB93F207705}" type="pres">
      <dgm:prSet presAssocID="{AEC30CE1-007B-49DB-93F2-DB4CA90D8CF6}" presName="hierRoot3" presStyleCnt="0"/>
      <dgm:spPr/>
    </dgm:pt>
    <dgm:pt modelId="{F4F038A0-5A6A-415F-912B-5DB833A03A4C}" type="pres">
      <dgm:prSet presAssocID="{AEC30CE1-007B-49DB-93F2-DB4CA90D8CF6}" presName="composite3" presStyleCnt="0"/>
      <dgm:spPr/>
    </dgm:pt>
    <dgm:pt modelId="{B14C9875-EF34-4AB6-BCE1-FEE5BB746AE1}" type="pres">
      <dgm:prSet presAssocID="{AEC30CE1-007B-49DB-93F2-DB4CA90D8CF6}" presName="background3" presStyleLbl="node3" presStyleIdx="5" presStyleCnt="6"/>
      <dgm:spPr/>
    </dgm:pt>
    <dgm:pt modelId="{E2B1455D-37A7-4CB3-A66C-66BA75FC60EC}" type="pres">
      <dgm:prSet presAssocID="{AEC30CE1-007B-49DB-93F2-DB4CA90D8CF6}" presName="text3" presStyleLbl="fgAcc3" presStyleIdx="5" presStyleCnt="6" custScaleX="102991" custScaleY="98892">
        <dgm:presLayoutVars>
          <dgm:chPref val="3"/>
        </dgm:presLayoutVars>
      </dgm:prSet>
      <dgm:spPr/>
      <dgm:t>
        <a:bodyPr/>
        <a:lstStyle/>
        <a:p>
          <a:endParaRPr lang="tr-TR"/>
        </a:p>
      </dgm:t>
    </dgm:pt>
    <dgm:pt modelId="{74903646-FEC1-4A98-A0B9-FE0DC3762384}" type="pres">
      <dgm:prSet presAssocID="{AEC30CE1-007B-49DB-93F2-DB4CA90D8CF6}" presName="hierChild4" presStyleCnt="0"/>
      <dgm:spPr/>
    </dgm:pt>
  </dgm:ptLst>
  <dgm:cxnLst>
    <dgm:cxn modelId="{A405EF90-95A5-4296-B9B2-6580B3AD6A07}" type="presOf" srcId="{BDDC062C-2B71-4803-A05F-9E895C56E7B6}" destId="{04667EAD-95AC-49CF-A047-3D8AD92C6708}" srcOrd="0" destOrd="0" presId="urn:microsoft.com/office/officeart/2005/8/layout/hierarchy1"/>
    <dgm:cxn modelId="{23B8F00A-1FB3-4467-9D47-F143C119BA4C}" srcId="{E9491EE7-BFD7-4700-A27A-8900BF84CB3B}" destId="{64A9CA82-687D-41A1-820F-EEDE44077B69}" srcOrd="2" destOrd="0" parTransId="{1413C663-7A63-4A1A-B23D-15C4086A8820}" sibTransId="{3C2F27FE-95F8-45F4-9CBF-560DFCED15C3}"/>
    <dgm:cxn modelId="{93B40230-BD6A-4E96-8620-9AB0DFEFEFCE}" type="presOf" srcId="{ADEB5D05-51D7-443B-9ECF-0B32C6EFFAE4}" destId="{7BF2AB2C-51D0-464B-BC32-5DBBBB591972}" srcOrd="0" destOrd="0" presId="urn:microsoft.com/office/officeart/2005/8/layout/hierarchy1"/>
    <dgm:cxn modelId="{195BF24C-1E4E-409B-A557-7048284244F0}" srcId="{E9491EE7-BFD7-4700-A27A-8900BF84CB3B}" destId="{ADEB5D05-51D7-443B-9ECF-0B32C6EFFAE4}" srcOrd="1" destOrd="0" parTransId="{63967B22-8728-46A6-A246-48CD80B09562}" sibTransId="{67650957-A8CA-42AB-86EC-25DE59F73871}"/>
    <dgm:cxn modelId="{62AB896F-95BF-4FA0-84B8-A5744D98BA9E}" srcId="{64A9CA82-687D-41A1-820F-EEDE44077B69}" destId="{52BC9EF9-BB2A-4A52-B6FE-AD89C0F4AC97}" srcOrd="0" destOrd="0" parTransId="{9425FEB5-FCA7-4E14-A4C9-7BDA69727011}" sibTransId="{EC77F46E-BD97-4D70-81C1-BB4096717919}"/>
    <dgm:cxn modelId="{BC7310C1-439E-4811-AA65-2B49365D3053}" type="presOf" srcId="{A81D53FA-E3CD-4C88-A91A-548448F337B2}" destId="{E5ABFAEC-257A-46E0-90C9-20CF3A230D22}" srcOrd="0" destOrd="0" presId="urn:microsoft.com/office/officeart/2005/8/layout/hierarchy1"/>
    <dgm:cxn modelId="{40AB7279-BD3C-4D8B-AD28-A2A40E2FFC89}" srcId="{E9491EE7-BFD7-4700-A27A-8900BF84CB3B}" destId="{DBD5D2FD-790B-4E97-9562-60552EB26031}" srcOrd="0" destOrd="0" parTransId="{4FA67DA7-DBCB-4CCB-9F4D-4C2DE0A6A928}" sibTransId="{89C49D11-8B1F-496F-8067-40E1CBDB6DA7}"/>
    <dgm:cxn modelId="{5CF4777F-1FA9-4EBA-A748-0CD46019F755}" srcId="{64A9CA82-687D-41A1-820F-EEDE44077B69}" destId="{AEC30CE1-007B-49DB-93F2-DB4CA90D8CF6}" srcOrd="1" destOrd="0" parTransId="{BDDC062C-2B71-4803-A05F-9E895C56E7B6}" sibTransId="{C244EB77-F647-4B87-8ECD-AD0461F89363}"/>
    <dgm:cxn modelId="{B7EE542F-F85B-4DCD-A6F4-DF3EED9A7438}" type="presOf" srcId="{4FA67DA7-DBCB-4CCB-9F4D-4C2DE0A6A928}" destId="{5DAA6A5F-6F36-4976-A674-AF6CA6F20942}" srcOrd="0" destOrd="0" presId="urn:microsoft.com/office/officeart/2005/8/layout/hierarchy1"/>
    <dgm:cxn modelId="{1CA1E837-DCF7-4C35-9AA7-1C3016D172DE}" type="presOf" srcId="{9425FEB5-FCA7-4E14-A4C9-7BDA69727011}" destId="{3F341BE2-F3D2-4B4F-9B5C-7242E7D9C003}" srcOrd="0" destOrd="0" presId="urn:microsoft.com/office/officeart/2005/8/layout/hierarchy1"/>
    <dgm:cxn modelId="{C0419BD2-AD59-4216-AC15-56750C6C96B0}" srcId="{ADEB5D05-51D7-443B-9ECF-0B32C6EFFAE4}" destId="{65EA2F41-E7F4-42A1-9C73-7FA9DEA077B8}" srcOrd="1" destOrd="0" parTransId="{559824EA-D805-4A38-BA45-5C0D9F5D1BBA}" sibTransId="{439EDEFE-55A0-474A-9934-A840016CDAF5}"/>
    <dgm:cxn modelId="{DE16DFC5-2E3A-4F96-8377-8A10FA19632F}" type="presOf" srcId="{64A9CA82-687D-41A1-820F-EEDE44077B69}" destId="{7E69DCC6-FF96-45CC-B474-B4D2E61B148A}" srcOrd="0" destOrd="0" presId="urn:microsoft.com/office/officeart/2005/8/layout/hierarchy1"/>
    <dgm:cxn modelId="{29FFF961-8D02-4EE7-A949-11DFDFBF7455}" type="presOf" srcId="{DBD5D2FD-790B-4E97-9562-60552EB26031}" destId="{ED7C0AB8-CC24-48D9-A63B-98A02EFF1591}" srcOrd="0" destOrd="0" presId="urn:microsoft.com/office/officeart/2005/8/layout/hierarchy1"/>
    <dgm:cxn modelId="{91D4C888-20C5-4B4F-B12D-92904212873D}" srcId="{ADEB5D05-51D7-443B-9ECF-0B32C6EFFAE4}" destId="{65868530-8BD0-457A-9130-C4055664564B}" srcOrd="0" destOrd="0" parTransId="{1B9BD4BB-6C7D-454C-B0EB-4186D945322F}" sibTransId="{AE923E31-0FD3-45C3-A604-34B7292EC2C7}"/>
    <dgm:cxn modelId="{A3636FBB-0119-48DF-B18F-6C0AE459E9FF}" type="presOf" srcId="{A4BC88BB-35F5-4F69-AA8A-F0409CE8FE9A}" destId="{D91E5B12-FF1D-4C03-A068-BEADB30FD76E}" srcOrd="0" destOrd="0" presId="urn:microsoft.com/office/officeart/2005/8/layout/hierarchy1"/>
    <dgm:cxn modelId="{9628FC98-7EFA-4E87-8214-A6751BE66B91}" srcId="{A81D53FA-E3CD-4C88-A91A-548448F337B2}" destId="{E9491EE7-BFD7-4700-A27A-8900BF84CB3B}" srcOrd="0" destOrd="0" parTransId="{A18C8DA1-BB05-408E-81CD-77D505012933}" sibTransId="{61A54E9F-E544-4F05-A9E7-727B9F168734}"/>
    <dgm:cxn modelId="{32035BB8-8F05-4CAC-AD74-E07A7B3DD321}" srcId="{DBD5D2FD-790B-4E97-9562-60552EB26031}" destId="{A4BC88BB-35F5-4F69-AA8A-F0409CE8FE9A}" srcOrd="0" destOrd="0" parTransId="{EB662328-B362-438F-A444-022ED519B935}" sibTransId="{B034ED3D-4704-47AB-9A44-621618AE1FE4}"/>
    <dgm:cxn modelId="{848A8782-3EDD-4077-A2AC-645264141561}" type="presOf" srcId="{65EA2F41-E7F4-42A1-9C73-7FA9DEA077B8}" destId="{C4F08FFB-B0DA-4429-9232-C3CCC7510FD8}" srcOrd="0" destOrd="0" presId="urn:microsoft.com/office/officeart/2005/8/layout/hierarchy1"/>
    <dgm:cxn modelId="{D2EA20D4-9F94-4E5D-B946-AF226B460A0A}" type="presOf" srcId="{EB662328-B362-438F-A444-022ED519B935}" destId="{70CEF01C-38F6-453E-AE77-8EEA3280C5AB}" srcOrd="0" destOrd="0" presId="urn:microsoft.com/office/officeart/2005/8/layout/hierarchy1"/>
    <dgm:cxn modelId="{61FC0BD1-A712-41D2-AFE7-6A193DB13A6F}" type="presOf" srcId="{C8A7FA3F-A01F-435A-86C1-C3238E1D8B65}" destId="{B8BB9E12-7F59-4D02-B6BC-B356CE0AF4E8}" srcOrd="0" destOrd="0" presId="urn:microsoft.com/office/officeart/2005/8/layout/hierarchy1"/>
    <dgm:cxn modelId="{1CF16452-773D-4B39-81B8-B91CD01FFE35}" type="presOf" srcId="{63967B22-8728-46A6-A246-48CD80B09562}" destId="{F2BBB743-A801-4E30-AE3E-A7CD5CF13D57}" srcOrd="0" destOrd="0" presId="urn:microsoft.com/office/officeart/2005/8/layout/hierarchy1"/>
    <dgm:cxn modelId="{50BDC903-C546-448D-B0F5-043E3D1C79F4}" type="presOf" srcId="{52BC9EF9-BB2A-4A52-B6FE-AD89C0F4AC97}" destId="{7DB1AC5D-9C75-4C31-B970-4FA4C70A6F6F}" srcOrd="0" destOrd="0" presId="urn:microsoft.com/office/officeart/2005/8/layout/hierarchy1"/>
    <dgm:cxn modelId="{71220196-F3C6-40EC-930D-2FA3894FB533}" type="presOf" srcId="{AEC30CE1-007B-49DB-93F2-DB4CA90D8CF6}" destId="{E2B1455D-37A7-4CB3-A66C-66BA75FC60EC}" srcOrd="0" destOrd="0" presId="urn:microsoft.com/office/officeart/2005/8/layout/hierarchy1"/>
    <dgm:cxn modelId="{4F314B0B-5A0C-4CBB-BDCD-D6D4D4A1A081}" type="presOf" srcId="{65868530-8BD0-457A-9130-C4055664564B}" destId="{EC98A717-258F-46A7-BFED-074E11754FBE}" srcOrd="0" destOrd="0" presId="urn:microsoft.com/office/officeart/2005/8/layout/hierarchy1"/>
    <dgm:cxn modelId="{55DCDEC4-4F1E-444A-825A-03FDE555476C}" type="presOf" srcId="{E9491EE7-BFD7-4700-A27A-8900BF84CB3B}" destId="{CBC2DC0C-A82C-4683-AD45-73CE55B4E6D8}" srcOrd="0" destOrd="0" presId="urn:microsoft.com/office/officeart/2005/8/layout/hierarchy1"/>
    <dgm:cxn modelId="{DB2094E6-9BAD-4A2B-80B5-A3D99AE042E4}" type="presOf" srcId="{559824EA-D805-4A38-BA45-5C0D9F5D1BBA}" destId="{EFB72C36-8013-43F3-A335-8CF52FB00A9B}" srcOrd="0" destOrd="0" presId="urn:microsoft.com/office/officeart/2005/8/layout/hierarchy1"/>
    <dgm:cxn modelId="{7A9FAF4D-3797-41FC-98CB-1E079B92DC87}" type="presOf" srcId="{1B9BD4BB-6C7D-454C-B0EB-4186D945322F}" destId="{3D2BB780-C32F-4DF2-8C70-470160535A31}" srcOrd="0" destOrd="0" presId="urn:microsoft.com/office/officeart/2005/8/layout/hierarchy1"/>
    <dgm:cxn modelId="{65EF8215-BF29-41CA-9C73-6E74B11CD1BB}" srcId="{DBD5D2FD-790B-4E97-9562-60552EB26031}" destId="{C8A7FA3F-A01F-435A-86C1-C3238E1D8B65}" srcOrd="1" destOrd="0" parTransId="{981E912D-94EA-4FAD-9171-88AF5D68598D}" sibTransId="{5793FD09-B88A-4684-BA9E-2DC2064D31A6}"/>
    <dgm:cxn modelId="{756A54FC-615F-4AB3-9344-FBC0FE803E38}" type="presOf" srcId="{1413C663-7A63-4A1A-B23D-15C4086A8820}" destId="{9AD01AEB-01C3-4B42-BAD0-8E7A78CD80A7}" srcOrd="0" destOrd="0" presId="urn:microsoft.com/office/officeart/2005/8/layout/hierarchy1"/>
    <dgm:cxn modelId="{4BEC64EC-AED6-49C2-91AE-3CB0C5602052}" type="presOf" srcId="{981E912D-94EA-4FAD-9171-88AF5D68598D}" destId="{DFD292F8-86AA-4ADF-8512-093F931923C5}" srcOrd="0" destOrd="0" presId="urn:microsoft.com/office/officeart/2005/8/layout/hierarchy1"/>
    <dgm:cxn modelId="{CF593DF2-A2A8-4D68-8860-2041A7BEAD71}" type="presParOf" srcId="{E5ABFAEC-257A-46E0-90C9-20CF3A230D22}" destId="{B841B08E-7D0F-42D2-8A8D-10BB1764873A}" srcOrd="0" destOrd="0" presId="urn:microsoft.com/office/officeart/2005/8/layout/hierarchy1"/>
    <dgm:cxn modelId="{1A20D7E6-3A48-43C7-B9C8-7D574BB23E01}" type="presParOf" srcId="{B841B08E-7D0F-42D2-8A8D-10BB1764873A}" destId="{27D720FE-70A4-4720-BA22-E54A8AA11C6E}" srcOrd="0" destOrd="0" presId="urn:microsoft.com/office/officeart/2005/8/layout/hierarchy1"/>
    <dgm:cxn modelId="{A52C0A0E-DDE8-49AE-96BF-A0F50516EFF6}" type="presParOf" srcId="{27D720FE-70A4-4720-BA22-E54A8AA11C6E}" destId="{5CBA2DC0-5AA4-44EB-AE4D-F8568AA69E4E}" srcOrd="0" destOrd="0" presId="urn:microsoft.com/office/officeart/2005/8/layout/hierarchy1"/>
    <dgm:cxn modelId="{0BE02206-EADD-47C0-81F2-B0182A3B4D8A}" type="presParOf" srcId="{27D720FE-70A4-4720-BA22-E54A8AA11C6E}" destId="{CBC2DC0C-A82C-4683-AD45-73CE55B4E6D8}" srcOrd="1" destOrd="0" presId="urn:microsoft.com/office/officeart/2005/8/layout/hierarchy1"/>
    <dgm:cxn modelId="{B6CC5E5B-DA68-4405-9970-8E55C521E059}" type="presParOf" srcId="{B841B08E-7D0F-42D2-8A8D-10BB1764873A}" destId="{834743EF-F5C3-47D7-A379-25471E43229C}" srcOrd="1" destOrd="0" presId="urn:microsoft.com/office/officeart/2005/8/layout/hierarchy1"/>
    <dgm:cxn modelId="{8F69B16A-83E9-490D-BF9B-9C48EA6FB17A}" type="presParOf" srcId="{834743EF-F5C3-47D7-A379-25471E43229C}" destId="{5DAA6A5F-6F36-4976-A674-AF6CA6F20942}" srcOrd="0" destOrd="0" presId="urn:microsoft.com/office/officeart/2005/8/layout/hierarchy1"/>
    <dgm:cxn modelId="{2CBE0F47-9D07-4F74-8CA0-DA5E4936C912}" type="presParOf" srcId="{834743EF-F5C3-47D7-A379-25471E43229C}" destId="{EB7BCDD4-6174-4D93-A158-0EABE7EE0C83}" srcOrd="1" destOrd="0" presId="urn:microsoft.com/office/officeart/2005/8/layout/hierarchy1"/>
    <dgm:cxn modelId="{73F7EAEB-F6FF-463C-859B-FB63F5B2D237}" type="presParOf" srcId="{EB7BCDD4-6174-4D93-A158-0EABE7EE0C83}" destId="{FF5DE66F-7BA7-4BF5-A431-7B579D18185B}" srcOrd="0" destOrd="0" presId="urn:microsoft.com/office/officeart/2005/8/layout/hierarchy1"/>
    <dgm:cxn modelId="{A18E2640-6960-49AB-A358-486BF13ACC62}" type="presParOf" srcId="{FF5DE66F-7BA7-4BF5-A431-7B579D18185B}" destId="{27B7D8E6-630C-4E50-94EB-CCD1B5CFAD4C}" srcOrd="0" destOrd="0" presId="urn:microsoft.com/office/officeart/2005/8/layout/hierarchy1"/>
    <dgm:cxn modelId="{795CC034-6006-4D28-A40A-4B56011A18D2}" type="presParOf" srcId="{FF5DE66F-7BA7-4BF5-A431-7B579D18185B}" destId="{ED7C0AB8-CC24-48D9-A63B-98A02EFF1591}" srcOrd="1" destOrd="0" presId="urn:microsoft.com/office/officeart/2005/8/layout/hierarchy1"/>
    <dgm:cxn modelId="{94887084-59AE-4F9A-99E4-39A80B4AD415}" type="presParOf" srcId="{EB7BCDD4-6174-4D93-A158-0EABE7EE0C83}" destId="{FC3CDD75-747B-4C0D-9E24-0ABC3F0E9133}" srcOrd="1" destOrd="0" presId="urn:microsoft.com/office/officeart/2005/8/layout/hierarchy1"/>
    <dgm:cxn modelId="{731E0F06-AC8A-4D1E-BDD7-B43228DBE15F}" type="presParOf" srcId="{FC3CDD75-747B-4C0D-9E24-0ABC3F0E9133}" destId="{70CEF01C-38F6-453E-AE77-8EEA3280C5AB}" srcOrd="0" destOrd="0" presId="urn:microsoft.com/office/officeart/2005/8/layout/hierarchy1"/>
    <dgm:cxn modelId="{8F9024C6-8A87-4132-A424-45BFE9069C73}" type="presParOf" srcId="{FC3CDD75-747B-4C0D-9E24-0ABC3F0E9133}" destId="{EFD4D1D0-2A0C-4E1A-AFC7-42DF9C65E9C3}" srcOrd="1" destOrd="0" presId="urn:microsoft.com/office/officeart/2005/8/layout/hierarchy1"/>
    <dgm:cxn modelId="{CDE58DA3-E9A5-4BF2-904F-3C3405C9C415}" type="presParOf" srcId="{EFD4D1D0-2A0C-4E1A-AFC7-42DF9C65E9C3}" destId="{65168C50-E3F1-4DBA-B2E5-19AE39E1DBD3}" srcOrd="0" destOrd="0" presId="urn:microsoft.com/office/officeart/2005/8/layout/hierarchy1"/>
    <dgm:cxn modelId="{E1F92BA4-3DBB-4ED9-8DB9-AD11DD8EE484}" type="presParOf" srcId="{65168C50-E3F1-4DBA-B2E5-19AE39E1DBD3}" destId="{245D1A14-549A-44CF-9A60-399666351F05}" srcOrd="0" destOrd="0" presId="urn:microsoft.com/office/officeart/2005/8/layout/hierarchy1"/>
    <dgm:cxn modelId="{CB04F7D0-B85C-4F76-82FE-55B7B630EC86}" type="presParOf" srcId="{65168C50-E3F1-4DBA-B2E5-19AE39E1DBD3}" destId="{D91E5B12-FF1D-4C03-A068-BEADB30FD76E}" srcOrd="1" destOrd="0" presId="urn:microsoft.com/office/officeart/2005/8/layout/hierarchy1"/>
    <dgm:cxn modelId="{DBDE761B-33C5-4F10-A7FF-0C670F9A63F6}" type="presParOf" srcId="{EFD4D1D0-2A0C-4E1A-AFC7-42DF9C65E9C3}" destId="{B4867C1C-1C48-46D0-99D7-07FBFD01657E}" srcOrd="1" destOrd="0" presId="urn:microsoft.com/office/officeart/2005/8/layout/hierarchy1"/>
    <dgm:cxn modelId="{D85324B1-0488-45C0-B8B2-CAC168BFE6F4}" type="presParOf" srcId="{FC3CDD75-747B-4C0D-9E24-0ABC3F0E9133}" destId="{DFD292F8-86AA-4ADF-8512-093F931923C5}" srcOrd="2" destOrd="0" presId="urn:microsoft.com/office/officeart/2005/8/layout/hierarchy1"/>
    <dgm:cxn modelId="{1441086D-647D-4EA9-91F4-922217F12A0A}" type="presParOf" srcId="{FC3CDD75-747B-4C0D-9E24-0ABC3F0E9133}" destId="{05349643-69F6-4616-B8E5-DAC787EB5E9A}" srcOrd="3" destOrd="0" presId="urn:microsoft.com/office/officeart/2005/8/layout/hierarchy1"/>
    <dgm:cxn modelId="{369A9DCE-B542-4C0A-8912-7066B3A323D3}" type="presParOf" srcId="{05349643-69F6-4616-B8E5-DAC787EB5E9A}" destId="{B891470F-9701-4258-8998-C44AA58B747A}" srcOrd="0" destOrd="0" presId="urn:microsoft.com/office/officeart/2005/8/layout/hierarchy1"/>
    <dgm:cxn modelId="{031DAEC1-1237-4988-AE9D-2047E363E140}" type="presParOf" srcId="{B891470F-9701-4258-8998-C44AA58B747A}" destId="{AE934D3E-6700-4DBD-A005-591D1D4B618C}" srcOrd="0" destOrd="0" presId="urn:microsoft.com/office/officeart/2005/8/layout/hierarchy1"/>
    <dgm:cxn modelId="{A26B8989-B3F3-4828-A80C-59D6A6D146AF}" type="presParOf" srcId="{B891470F-9701-4258-8998-C44AA58B747A}" destId="{B8BB9E12-7F59-4D02-B6BC-B356CE0AF4E8}" srcOrd="1" destOrd="0" presId="urn:microsoft.com/office/officeart/2005/8/layout/hierarchy1"/>
    <dgm:cxn modelId="{FD7150E7-50FD-46E7-8CDA-5C5440C83A39}" type="presParOf" srcId="{05349643-69F6-4616-B8E5-DAC787EB5E9A}" destId="{8C5D70CE-01CF-4E1A-9223-6C01AD5A2696}" srcOrd="1" destOrd="0" presId="urn:microsoft.com/office/officeart/2005/8/layout/hierarchy1"/>
    <dgm:cxn modelId="{DD81B824-8B7E-4287-8EF9-6A1E385D3FB4}" type="presParOf" srcId="{834743EF-F5C3-47D7-A379-25471E43229C}" destId="{F2BBB743-A801-4E30-AE3E-A7CD5CF13D57}" srcOrd="2" destOrd="0" presId="urn:microsoft.com/office/officeart/2005/8/layout/hierarchy1"/>
    <dgm:cxn modelId="{7D65C971-22CE-4A41-9CAC-94B67F5111B3}" type="presParOf" srcId="{834743EF-F5C3-47D7-A379-25471E43229C}" destId="{502D1A35-FF09-486F-BE2E-86BDD94B9FA0}" srcOrd="3" destOrd="0" presId="urn:microsoft.com/office/officeart/2005/8/layout/hierarchy1"/>
    <dgm:cxn modelId="{AD50BE6F-5223-4388-9B5D-6AEF8161AFC8}" type="presParOf" srcId="{502D1A35-FF09-486F-BE2E-86BDD94B9FA0}" destId="{B0D37FEF-D01F-4A66-9534-81039A356130}" srcOrd="0" destOrd="0" presId="urn:microsoft.com/office/officeart/2005/8/layout/hierarchy1"/>
    <dgm:cxn modelId="{3E153257-E7CA-4ECA-A436-8A81A356E92B}" type="presParOf" srcId="{B0D37FEF-D01F-4A66-9534-81039A356130}" destId="{AE8EC7B9-A1A1-4F30-B0C5-60646F9998CD}" srcOrd="0" destOrd="0" presId="urn:microsoft.com/office/officeart/2005/8/layout/hierarchy1"/>
    <dgm:cxn modelId="{7E84C7BE-7663-4D1F-8489-7790471F5FB4}" type="presParOf" srcId="{B0D37FEF-D01F-4A66-9534-81039A356130}" destId="{7BF2AB2C-51D0-464B-BC32-5DBBBB591972}" srcOrd="1" destOrd="0" presId="urn:microsoft.com/office/officeart/2005/8/layout/hierarchy1"/>
    <dgm:cxn modelId="{2EAABF07-EBC2-4A26-884B-35C79E3BB78F}" type="presParOf" srcId="{502D1A35-FF09-486F-BE2E-86BDD94B9FA0}" destId="{0E09FF22-0DCC-4913-8461-CB57CF35B27C}" srcOrd="1" destOrd="0" presId="urn:microsoft.com/office/officeart/2005/8/layout/hierarchy1"/>
    <dgm:cxn modelId="{D645E6DD-03B6-4088-AE55-12793D7206A8}" type="presParOf" srcId="{0E09FF22-0DCC-4913-8461-CB57CF35B27C}" destId="{3D2BB780-C32F-4DF2-8C70-470160535A31}" srcOrd="0" destOrd="0" presId="urn:microsoft.com/office/officeart/2005/8/layout/hierarchy1"/>
    <dgm:cxn modelId="{FC7F0835-CB93-4BCE-BF34-C89D9F1BB361}" type="presParOf" srcId="{0E09FF22-0DCC-4913-8461-CB57CF35B27C}" destId="{E60437DB-D344-47DE-BF72-56123443F478}" srcOrd="1" destOrd="0" presId="urn:microsoft.com/office/officeart/2005/8/layout/hierarchy1"/>
    <dgm:cxn modelId="{E9773915-BF84-488B-B03D-059C39E72E28}" type="presParOf" srcId="{E60437DB-D344-47DE-BF72-56123443F478}" destId="{0BB996FC-AFB9-495B-8C23-899CA7FAA12E}" srcOrd="0" destOrd="0" presId="urn:microsoft.com/office/officeart/2005/8/layout/hierarchy1"/>
    <dgm:cxn modelId="{0800CD92-B769-4A38-A3B6-326E47B868DB}" type="presParOf" srcId="{0BB996FC-AFB9-495B-8C23-899CA7FAA12E}" destId="{AAC502C8-BFC1-4F1F-BA4F-AD20A1F6B5D3}" srcOrd="0" destOrd="0" presId="urn:microsoft.com/office/officeart/2005/8/layout/hierarchy1"/>
    <dgm:cxn modelId="{1336E740-6F07-4567-A928-2AF796B15B11}" type="presParOf" srcId="{0BB996FC-AFB9-495B-8C23-899CA7FAA12E}" destId="{EC98A717-258F-46A7-BFED-074E11754FBE}" srcOrd="1" destOrd="0" presId="urn:microsoft.com/office/officeart/2005/8/layout/hierarchy1"/>
    <dgm:cxn modelId="{E76A0DD1-5165-4BE3-A29C-4A64F471BF4E}" type="presParOf" srcId="{E60437DB-D344-47DE-BF72-56123443F478}" destId="{6EF9473D-B3DA-41C7-A884-D4174EC14F10}" srcOrd="1" destOrd="0" presId="urn:microsoft.com/office/officeart/2005/8/layout/hierarchy1"/>
    <dgm:cxn modelId="{337A52EA-5C03-4864-A3AD-68A0D46DAB33}" type="presParOf" srcId="{0E09FF22-0DCC-4913-8461-CB57CF35B27C}" destId="{EFB72C36-8013-43F3-A335-8CF52FB00A9B}" srcOrd="2" destOrd="0" presId="urn:microsoft.com/office/officeart/2005/8/layout/hierarchy1"/>
    <dgm:cxn modelId="{148AE93F-DE7A-4CD3-ABD3-32B2B48BD511}" type="presParOf" srcId="{0E09FF22-0DCC-4913-8461-CB57CF35B27C}" destId="{B629B0A8-C208-4330-B475-3C9B2B56613B}" srcOrd="3" destOrd="0" presId="urn:microsoft.com/office/officeart/2005/8/layout/hierarchy1"/>
    <dgm:cxn modelId="{6562D503-00CB-40AF-BCBC-989126F56494}" type="presParOf" srcId="{B629B0A8-C208-4330-B475-3C9B2B56613B}" destId="{00661AE6-E793-4263-A8DB-F61ADE69016D}" srcOrd="0" destOrd="0" presId="urn:microsoft.com/office/officeart/2005/8/layout/hierarchy1"/>
    <dgm:cxn modelId="{1FF92BA5-CC2D-4077-AED5-CFD2A4591F9F}" type="presParOf" srcId="{00661AE6-E793-4263-A8DB-F61ADE69016D}" destId="{DAE34886-992B-40C8-9ABA-B61AFEBC7FD2}" srcOrd="0" destOrd="0" presId="urn:microsoft.com/office/officeart/2005/8/layout/hierarchy1"/>
    <dgm:cxn modelId="{20EDE9B3-F871-44B6-A6F0-5DD0DF8A8F53}" type="presParOf" srcId="{00661AE6-E793-4263-A8DB-F61ADE69016D}" destId="{C4F08FFB-B0DA-4429-9232-C3CCC7510FD8}" srcOrd="1" destOrd="0" presId="urn:microsoft.com/office/officeart/2005/8/layout/hierarchy1"/>
    <dgm:cxn modelId="{6092DBF4-D5C0-4A59-A52E-BF156D48970C}" type="presParOf" srcId="{B629B0A8-C208-4330-B475-3C9B2B56613B}" destId="{EAE8EA73-7331-4E77-A971-30A7F3BDBB33}" srcOrd="1" destOrd="0" presId="urn:microsoft.com/office/officeart/2005/8/layout/hierarchy1"/>
    <dgm:cxn modelId="{F1E9F1CD-70ED-469C-A025-BEA078BEE7BB}" type="presParOf" srcId="{834743EF-F5C3-47D7-A379-25471E43229C}" destId="{9AD01AEB-01C3-4B42-BAD0-8E7A78CD80A7}" srcOrd="4" destOrd="0" presId="urn:microsoft.com/office/officeart/2005/8/layout/hierarchy1"/>
    <dgm:cxn modelId="{42DCFEE9-D3CD-4064-BF56-C5D193ECE670}" type="presParOf" srcId="{834743EF-F5C3-47D7-A379-25471E43229C}" destId="{B04F7395-895E-41FA-95B7-6FB15D6D9349}" srcOrd="5" destOrd="0" presId="urn:microsoft.com/office/officeart/2005/8/layout/hierarchy1"/>
    <dgm:cxn modelId="{0F62C8D2-CF4C-49E9-B9D6-B7CBC9867975}" type="presParOf" srcId="{B04F7395-895E-41FA-95B7-6FB15D6D9349}" destId="{46FAAF6F-399B-494A-BD4D-39233E1B7A70}" srcOrd="0" destOrd="0" presId="urn:microsoft.com/office/officeart/2005/8/layout/hierarchy1"/>
    <dgm:cxn modelId="{742CA893-BAD1-469B-9FBF-4BDF0C7CA5FB}" type="presParOf" srcId="{46FAAF6F-399B-494A-BD4D-39233E1B7A70}" destId="{A08F1BA0-CB1D-484C-A7DC-021E395DF437}" srcOrd="0" destOrd="0" presId="urn:microsoft.com/office/officeart/2005/8/layout/hierarchy1"/>
    <dgm:cxn modelId="{4B730315-38DB-46B6-89D1-E88A92E14DA8}" type="presParOf" srcId="{46FAAF6F-399B-494A-BD4D-39233E1B7A70}" destId="{7E69DCC6-FF96-45CC-B474-B4D2E61B148A}" srcOrd="1" destOrd="0" presId="urn:microsoft.com/office/officeart/2005/8/layout/hierarchy1"/>
    <dgm:cxn modelId="{36F51586-948F-4C3A-8DE2-C1D8779441F3}" type="presParOf" srcId="{B04F7395-895E-41FA-95B7-6FB15D6D9349}" destId="{9124DF73-2D4F-4949-AADF-F69FDBEEBB1F}" srcOrd="1" destOrd="0" presId="urn:microsoft.com/office/officeart/2005/8/layout/hierarchy1"/>
    <dgm:cxn modelId="{F3CE0AA3-59CD-4FE4-A60A-A8A62D8AF130}" type="presParOf" srcId="{9124DF73-2D4F-4949-AADF-F69FDBEEBB1F}" destId="{3F341BE2-F3D2-4B4F-9B5C-7242E7D9C003}" srcOrd="0" destOrd="0" presId="urn:microsoft.com/office/officeart/2005/8/layout/hierarchy1"/>
    <dgm:cxn modelId="{77A1F0AA-4EEF-4286-9A00-0FC3E18B043B}" type="presParOf" srcId="{9124DF73-2D4F-4949-AADF-F69FDBEEBB1F}" destId="{214956B4-CE58-4656-8D1D-EF0AB1D7243C}" srcOrd="1" destOrd="0" presId="urn:microsoft.com/office/officeart/2005/8/layout/hierarchy1"/>
    <dgm:cxn modelId="{05A59075-5848-4B85-8594-C6F21DC9E3C6}" type="presParOf" srcId="{214956B4-CE58-4656-8D1D-EF0AB1D7243C}" destId="{8AFD9C48-2449-49D4-9A17-D92BAC7BD961}" srcOrd="0" destOrd="0" presId="urn:microsoft.com/office/officeart/2005/8/layout/hierarchy1"/>
    <dgm:cxn modelId="{FAEBF51F-8557-4F0B-A638-656AFCBFD018}" type="presParOf" srcId="{8AFD9C48-2449-49D4-9A17-D92BAC7BD961}" destId="{1BD0BB29-0611-47CB-BC27-C73ABD81BB3B}" srcOrd="0" destOrd="0" presId="urn:microsoft.com/office/officeart/2005/8/layout/hierarchy1"/>
    <dgm:cxn modelId="{315E4F41-72AE-4B39-A696-28C452F19EFC}" type="presParOf" srcId="{8AFD9C48-2449-49D4-9A17-D92BAC7BD961}" destId="{7DB1AC5D-9C75-4C31-B970-4FA4C70A6F6F}" srcOrd="1" destOrd="0" presId="urn:microsoft.com/office/officeart/2005/8/layout/hierarchy1"/>
    <dgm:cxn modelId="{F0CCD0B8-BD31-4ADD-A53D-2691B66842D7}" type="presParOf" srcId="{214956B4-CE58-4656-8D1D-EF0AB1D7243C}" destId="{46D6B354-8EF8-475D-BEC1-68E9493CB4E8}" srcOrd="1" destOrd="0" presId="urn:microsoft.com/office/officeart/2005/8/layout/hierarchy1"/>
    <dgm:cxn modelId="{61281E08-C656-4172-B511-6BC1C833D270}" type="presParOf" srcId="{9124DF73-2D4F-4949-AADF-F69FDBEEBB1F}" destId="{04667EAD-95AC-49CF-A047-3D8AD92C6708}" srcOrd="2" destOrd="0" presId="urn:microsoft.com/office/officeart/2005/8/layout/hierarchy1"/>
    <dgm:cxn modelId="{BA03FE44-DB50-49FF-BF26-5D964E347A00}" type="presParOf" srcId="{9124DF73-2D4F-4949-AADF-F69FDBEEBB1F}" destId="{1292D31E-3BF5-45E1-AB98-FAB93F207705}" srcOrd="3" destOrd="0" presId="urn:microsoft.com/office/officeart/2005/8/layout/hierarchy1"/>
    <dgm:cxn modelId="{1786014A-1CE1-49A9-94BA-3E40BEAAD2B1}" type="presParOf" srcId="{1292D31E-3BF5-45E1-AB98-FAB93F207705}" destId="{F4F038A0-5A6A-415F-912B-5DB833A03A4C}" srcOrd="0" destOrd="0" presId="urn:microsoft.com/office/officeart/2005/8/layout/hierarchy1"/>
    <dgm:cxn modelId="{FF364B70-C6BD-4049-B9C9-345609934984}" type="presParOf" srcId="{F4F038A0-5A6A-415F-912B-5DB833A03A4C}" destId="{B14C9875-EF34-4AB6-BCE1-FEE5BB746AE1}" srcOrd="0" destOrd="0" presId="urn:microsoft.com/office/officeart/2005/8/layout/hierarchy1"/>
    <dgm:cxn modelId="{2CB16D45-A8D7-4399-B1BF-95F4509221D3}" type="presParOf" srcId="{F4F038A0-5A6A-415F-912B-5DB833A03A4C}" destId="{E2B1455D-37A7-4CB3-A66C-66BA75FC60EC}" srcOrd="1" destOrd="0" presId="urn:microsoft.com/office/officeart/2005/8/layout/hierarchy1"/>
    <dgm:cxn modelId="{25330E45-5754-4D41-A1FE-6CC811DB92CB}" type="presParOf" srcId="{1292D31E-3BF5-45E1-AB98-FAB93F207705}" destId="{74903646-FEC1-4A98-A0B9-FE0DC376238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C2D24-7F11-4936-9E0D-135C2166C7D3}">
      <dsp:nvSpPr>
        <dsp:cNvPr id="0" name=""/>
        <dsp:cNvSpPr/>
      </dsp:nvSpPr>
      <dsp:spPr>
        <a:xfrm>
          <a:off x="1919998" y="20059"/>
          <a:ext cx="1502825" cy="55193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b="1" kern="1200" dirty="0">
              <a:latin typeface="Times New Roman" panose="02020603050405020304" pitchFamily="18" charset="0"/>
              <a:cs typeface="Times New Roman" panose="02020603050405020304" pitchFamily="18" charset="0"/>
            </a:rPr>
            <a:t>Piaget:</a:t>
          </a:r>
        </a:p>
        <a:p>
          <a:pPr lvl="0" algn="ctr" defTabSz="666750">
            <a:lnSpc>
              <a:spcPct val="90000"/>
            </a:lnSpc>
            <a:spcBef>
              <a:spcPct val="0"/>
            </a:spcBef>
            <a:spcAft>
              <a:spcPct val="35000"/>
            </a:spcAft>
          </a:pPr>
          <a:r>
            <a:rPr lang="tr-TR" sz="1500" b="1" kern="1200" dirty="0">
              <a:latin typeface="Times New Roman" panose="02020603050405020304" pitchFamily="18" charset="0"/>
              <a:cs typeface="Times New Roman" panose="02020603050405020304" pitchFamily="18" charset="0"/>
            </a:rPr>
            <a:t>Bilişsel Gelişim</a:t>
          </a:r>
          <a:endParaRPr lang="tr-TR" sz="1500" kern="1200" dirty="0">
            <a:latin typeface="Times New Roman" panose="02020603050405020304" pitchFamily="18" charset="0"/>
            <a:cs typeface="Times New Roman" panose="02020603050405020304" pitchFamily="18" charset="0"/>
          </a:endParaRPr>
        </a:p>
      </dsp:txBody>
      <dsp:txXfrm>
        <a:off x="1936164" y="36225"/>
        <a:ext cx="1470493" cy="519605"/>
      </dsp:txXfrm>
    </dsp:sp>
    <dsp:sp modelId="{4A040657-47DE-4976-8037-DFF0BD97C9F0}">
      <dsp:nvSpPr>
        <dsp:cNvPr id="0" name=""/>
        <dsp:cNvSpPr/>
      </dsp:nvSpPr>
      <dsp:spPr>
        <a:xfrm>
          <a:off x="2070281" y="571996"/>
          <a:ext cx="194249" cy="396368"/>
        </a:xfrm>
        <a:custGeom>
          <a:avLst/>
          <a:gdLst/>
          <a:ahLst/>
          <a:cxnLst/>
          <a:rect l="0" t="0" r="0" b="0"/>
          <a:pathLst>
            <a:path>
              <a:moveTo>
                <a:pt x="0" y="0"/>
              </a:moveTo>
              <a:lnTo>
                <a:pt x="0" y="396368"/>
              </a:lnTo>
              <a:lnTo>
                <a:pt x="194249" y="39636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F28BA-827E-4621-92DA-F0FDA0F295F1}">
      <dsp:nvSpPr>
        <dsp:cNvPr id="0" name=""/>
        <dsp:cNvSpPr/>
      </dsp:nvSpPr>
      <dsp:spPr>
        <a:xfrm>
          <a:off x="2264531" y="692396"/>
          <a:ext cx="1450570" cy="55193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Duyusal-motor Dönem</a:t>
          </a:r>
        </a:p>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(0-2 yaş)</a:t>
          </a:r>
        </a:p>
      </dsp:txBody>
      <dsp:txXfrm>
        <a:off x="2280697" y="708562"/>
        <a:ext cx="1418238" cy="519605"/>
      </dsp:txXfrm>
    </dsp:sp>
    <dsp:sp modelId="{65B2DFDF-8EAE-4AE4-88E3-C16B4EEE1E2B}">
      <dsp:nvSpPr>
        <dsp:cNvPr id="0" name=""/>
        <dsp:cNvSpPr/>
      </dsp:nvSpPr>
      <dsp:spPr>
        <a:xfrm>
          <a:off x="2070281" y="571996"/>
          <a:ext cx="194249" cy="1086289"/>
        </a:xfrm>
        <a:custGeom>
          <a:avLst/>
          <a:gdLst/>
          <a:ahLst/>
          <a:cxnLst/>
          <a:rect l="0" t="0" r="0" b="0"/>
          <a:pathLst>
            <a:path>
              <a:moveTo>
                <a:pt x="0" y="0"/>
              </a:moveTo>
              <a:lnTo>
                <a:pt x="0" y="1086289"/>
              </a:lnTo>
              <a:lnTo>
                <a:pt x="194249" y="10862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C4B565-EE55-497B-977B-C8E16553AC6F}">
      <dsp:nvSpPr>
        <dsp:cNvPr id="0" name=""/>
        <dsp:cNvSpPr/>
      </dsp:nvSpPr>
      <dsp:spPr>
        <a:xfrm>
          <a:off x="2264531" y="1382317"/>
          <a:ext cx="1440415" cy="55193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İşlem öncesi dönem (2-7 yaş)</a:t>
          </a:r>
        </a:p>
      </dsp:txBody>
      <dsp:txXfrm>
        <a:off x="2280697" y="1398483"/>
        <a:ext cx="1408083" cy="519605"/>
      </dsp:txXfrm>
    </dsp:sp>
    <dsp:sp modelId="{C77D0FC2-E7BD-4C60-8DC8-A36EF6ECC0E5}">
      <dsp:nvSpPr>
        <dsp:cNvPr id="0" name=""/>
        <dsp:cNvSpPr/>
      </dsp:nvSpPr>
      <dsp:spPr>
        <a:xfrm>
          <a:off x="2070281" y="571996"/>
          <a:ext cx="194249" cy="1776211"/>
        </a:xfrm>
        <a:custGeom>
          <a:avLst/>
          <a:gdLst/>
          <a:ahLst/>
          <a:cxnLst/>
          <a:rect l="0" t="0" r="0" b="0"/>
          <a:pathLst>
            <a:path>
              <a:moveTo>
                <a:pt x="0" y="0"/>
              </a:moveTo>
              <a:lnTo>
                <a:pt x="0" y="1776211"/>
              </a:lnTo>
              <a:lnTo>
                <a:pt x="194249" y="17762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C8AF7-1920-4609-B772-7CE8DB54A4EC}">
      <dsp:nvSpPr>
        <dsp:cNvPr id="0" name=""/>
        <dsp:cNvSpPr/>
      </dsp:nvSpPr>
      <dsp:spPr>
        <a:xfrm>
          <a:off x="2264531" y="2072239"/>
          <a:ext cx="1453617" cy="55193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Somut işlemler dönemi </a:t>
          </a:r>
        </a:p>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(7-12 yaş )</a:t>
          </a:r>
        </a:p>
      </dsp:txBody>
      <dsp:txXfrm>
        <a:off x="2280697" y="2088405"/>
        <a:ext cx="1421285" cy="519605"/>
      </dsp:txXfrm>
    </dsp:sp>
    <dsp:sp modelId="{52873410-6C0D-49E5-B401-3B909B7AB5EA}">
      <dsp:nvSpPr>
        <dsp:cNvPr id="0" name=""/>
        <dsp:cNvSpPr/>
      </dsp:nvSpPr>
      <dsp:spPr>
        <a:xfrm>
          <a:off x="2070281" y="571996"/>
          <a:ext cx="194249" cy="2466133"/>
        </a:xfrm>
        <a:custGeom>
          <a:avLst/>
          <a:gdLst/>
          <a:ahLst/>
          <a:cxnLst/>
          <a:rect l="0" t="0" r="0" b="0"/>
          <a:pathLst>
            <a:path>
              <a:moveTo>
                <a:pt x="0" y="0"/>
              </a:moveTo>
              <a:lnTo>
                <a:pt x="0" y="2466133"/>
              </a:lnTo>
              <a:lnTo>
                <a:pt x="194249" y="246613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78D66-65F3-429A-A5D2-69A5F68F82AA}">
      <dsp:nvSpPr>
        <dsp:cNvPr id="0" name=""/>
        <dsp:cNvSpPr/>
      </dsp:nvSpPr>
      <dsp:spPr>
        <a:xfrm>
          <a:off x="2264531" y="2762161"/>
          <a:ext cx="1476966" cy="55193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Soyut işlemler dönemi</a:t>
          </a:r>
        </a:p>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(11 yaş üstü)</a:t>
          </a:r>
        </a:p>
      </dsp:txBody>
      <dsp:txXfrm>
        <a:off x="2280697" y="2778327"/>
        <a:ext cx="1444634" cy="519605"/>
      </dsp:txXfrm>
    </dsp:sp>
    <dsp:sp modelId="{4EB1E26D-C491-49B1-9926-4AEB880F811F}">
      <dsp:nvSpPr>
        <dsp:cNvPr id="0" name=""/>
        <dsp:cNvSpPr/>
      </dsp:nvSpPr>
      <dsp:spPr>
        <a:xfrm>
          <a:off x="3742760" y="2474"/>
          <a:ext cx="1459984" cy="55193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b="1" kern="1200" dirty="0">
              <a:latin typeface="Times New Roman" panose="02020603050405020304" pitchFamily="18" charset="0"/>
              <a:cs typeface="Times New Roman" panose="02020603050405020304" pitchFamily="18" charset="0"/>
            </a:rPr>
            <a:t>Kohlberg:</a:t>
          </a:r>
        </a:p>
        <a:p>
          <a:pPr lvl="0" algn="ctr" defTabSz="666750">
            <a:lnSpc>
              <a:spcPct val="90000"/>
            </a:lnSpc>
            <a:spcBef>
              <a:spcPct val="0"/>
            </a:spcBef>
            <a:spcAft>
              <a:spcPct val="35000"/>
            </a:spcAft>
          </a:pPr>
          <a:r>
            <a:rPr lang="tr-TR" sz="1500" b="1" kern="1200" dirty="0">
              <a:latin typeface="Times New Roman" panose="02020603050405020304" pitchFamily="18" charset="0"/>
              <a:cs typeface="Times New Roman" panose="02020603050405020304" pitchFamily="18" charset="0"/>
            </a:rPr>
            <a:t>Ahlak Gelişimi</a:t>
          </a:r>
          <a:endParaRPr lang="tr-TR" sz="1500" kern="1200" dirty="0">
            <a:latin typeface="Times New Roman" panose="02020603050405020304" pitchFamily="18" charset="0"/>
            <a:cs typeface="Times New Roman" panose="02020603050405020304" pitchFamily="18" charset="0"/>
          </a:endParaRPr>
        </a:p>
      </dsp:txBody>
      <dsp:txXfrm>
        <a:off x="3758926" y="18640"/>
        <a:ext cx="1427652" cy="519605"/>
      </dsp:txXfrm>
    </dsp:sp>
    <dsp:sp modelId="{08FD2305-9369-4031-8406-48789113FD21}">
      <dsp:nvSpPr>
        <dsp:cNvPr id="0" name=""/>
        <dsp:cNvSpPr/>
      </dsp:nvSpPr>
      <dsp:spPr>
        <a:xfrm>
          <a:off x="3888758" y="554411"/>
          <a:ext cx="145998" cy="413952"/>
        </a:xfrm>
        <a:custGeom>
          <a:avLst/>
          <a:gdLst/>
          <a:ahLst/>
          <a:cxnLst/>
          <a:rect l="0" t="0" r="0" b="0"/>
          <a:pathLst>
            <a:path>
              <a:moveTo>
                <a:pt x="0" y="0"/>
              </a:moveTo>
              <a:lnTo>
                <a:pt x="0" y="413952"/>
              </a:lnTo>
              <a:lnTo>
                <a:pt x="145998" y="41395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A4EE9-5617-478B-8713-D124C8B7C4BB}">
      <dsp:nvSpPr>
        <dsp:cNvPr id="0" name=""/>
        <dsp:cNvSpPr/>
      </dsp:nvSpPr>
      <dsp:spPr>
        <a:xfrm>
          <a:off x="4034757" y="692396"/>
          <a:ext cx="1548532" cy="551937"/>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____</a:t>
          </a:r>
        </a:p>
      </dsp:txBody>
      <dsp:txXfrm>
        <a:off x="4050923" y="708562"/>
        <a:ext cx="1516200" cy="519605"/>
      </dsp:txXfrm>
    </dsp:sp>
    <dsp:sp modelId="{5218F776-2120-4D22-9ACE-A52C8EBC0B4B}">
      <dsp:nvSpPr>
        <dsp:cNvPr id="0" name=""/>
        <dsp:cNvSpPr/>
      </dsp:nvSpPr>
      <dsp:spPr>
        <a:xfrm>
          <a:off x="3888758" y="554411"/>
          <a:ext cx="145998" cy="1103874"/>
        </a:xfrm>
        <a:custGeom>
          <a:avLst/>
          <a:gdLst/>
          <a:ahLst/>
          <a:cxnLst/>
          <a:rect l="0" t="0" r="0" b="0"/>
          <a:pathLst>
            <a:path>
              <a:moveTo>
                <a:pt x="0" y="0"/>
              </a:moveTo>
              <a:lnTo>
                <a:pt x="0" y="1103874"/>
              </a:lnTo>
              <a:lnTo>
                <a:pt x="145998" y="110387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DB33AB-E7B3-455A-9C0D-FB7FF48E09CB}">
      <dsp:nvSpPr>
        <dsp:cNvPr id="0" name=""/>
        <dsp:cNvSpPr/>
      </dsp:nvSpPr>
      <dsp:spPr>
        <a:xfrm>
          <a:off x="4034757" y="1382317"/>
          <a:ext cx="1561726" cy="55193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Gelenek öncesi düzey</a:t>
          </a:r>
        </a:p>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(6-10 yaş)</a:t>
          </a:r>
        </a:p>
      </dsp:txBody>
      <dsp:txXfrm>
        <a:off x="4050923" y="1398483"/>
        <a:ext cx="1529394" cy="519605"/>
      </dsp:txXfrm>
    </dsp:sp>
    <dsp:sp modelId="{32987CF6-79EF-46E9-BFB1-65F214425C50}">
      <dsp:nvSpPr>
        <dsp:cNvPr id="0" name=""/>
        <dsp:cNvSpPr/>
      </dsp:nvSpPr>
      <dsp:spPr>
        <a:xfrm>
          <a:off x="3888758" y="554411"/>
          <a:ext cx="145998" cy="1793796"/>
        </a:xfrm>
        <a:custGeom>
          <a:avLst/>
          <a:gdLst/>
          <a:ahLst/>
          <a:cxnLst/>
          <a:rect l="0" t="0" r="0" b="0"/>
          <a:pathLst>
            <a:path>
              <a:moveTo>
                <a:pt x="0" y="0"/>
              </a:moveTo>
              <a:lnTo>
                <a:pt x="0" y="1793796"/>
              </a:lnTo>
              <a:lnTo>
                <a:pt x="145998" y="17937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05973-BE3C-4A7A-8B49-31F6FFD89F2F}">
      <dsp:nvSpPr>
        <dsp:cNvPr id="0" name=""/>
        <dsp:cNvSpPr/>
      </dsp:nvSpPr>
      <dsp:spPr>
        <a:xfrm>
          <a:off x="4034757" y="2072239"/>
          <a:ext cx="1574928" cy="55193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Geleneksel düzey </a:t>
          </a:r>
        </a:p>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(11-16yaş)</a:t>
          </a:r>
        </a:p>
      </dsp:txBody>
      <dsp:txXfrm>
        <a:off x="4050923" y="2088405"/>
        <a:ext cx="1542596" cy="519605"/>
      </dsp:txXfrm>
    </dsp:sp>
    <dsp:sp modelId="{5EC89DBF-5CFE-4DE1-9C3B-B4A2CD9D9254}">
      <dsp:nvSpPr>
        <dsp:cNvPr id="0" name=""/>
        <dsp:cNvSpPr/>
      </dsp:nvSpPr>
      <dsp:spPr>
        <a:xfrm>
          <a:off x="3888758" y="554411"/>
          <a:ext cx="145998" cy="2483717"/>
        </a:xfrm>
        <a:custGeom>
          <a:avLst/>
          <a:gdLst/>
          <a:ahLst/>
          <a:cxnLst/>
          <a:rect l="0" t="0" r="0" b="0"/>
          <a:pathLst>
            <a:path>
              <a:moveTo>
                <a:pt x="0" y="0"/>
              </a:moveTo>
              <a:lnTo>
                <a:pt x="0" y="2483717"/>
              </a:lnTo>
              <a:lnTo>
                <a:pt x="145998" y="24837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273D00-4407-4587-B186-05FDEBE18AEF}">
      <dsp:nvSpPr>
        <dsp:cNvPr id="0" name=""/>
        <dsp:cNvSpPr/>
      </dsp:nvSpPr>
      <dsp:spPr>
        <a:xfrm>
          <a:off x="4034757" y="2762161"/>
          <a:ext cx="1561726" cy="55193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Gelenek sonrası düzey </a:t>
          </a:r>
        </a:p>
        <a:p>
          <a:pPr lvl="0" algn="ctr" defTabSz="488950">
            <a:lnSpc>
              <a:spcPct val="90000"/>
            </a:lnSpc>
            <a:spcBef>
              <a:spcPct val="0"/>
            </a:spcBef>
            <a:spcAft>
              <a:spcPct val="35000"/>
            </a:spcAft>
          </a:pPr>
          <a:r>
            <a:rPr lang="tr-TR" sz="1100" kern="1200" dirty="0">
              <a:latin typeface="Times New Roman" panose="02020603050405020304" pitchFamily="18" charset="0"/>
              <a:cs typeface="Times New Roman" panose="02020603050405020304" pitchFamily="18" charset="0"/>
            </a:rPr>
            <a:t>(17 yaş üstü)</a:t>
          </a:r>
        </a:p>
      </dsp:txBody>
      <dsp:txXfrm>
        <a:off x="4050923" y="2778327"/>
        <a:ext cx="1529394" cy="519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67EAD-95AC-49CF-A047-3D8AD92C6708}">
      <dsp:nvSpPr>
        <dsp:cNvPr id="0" name=""/>
        <dsp:cNvSpPr/>
      </dsp:nvSpPr>
      <dsp:spPr>
        <a:xfrm>
          <a:off x="548343" y="2424292"/>
          <a:ext cx="702547" cy="308984"/>
        </a:xfrm>
        <a:custGeom>
          <a:avLst/>
          <a:gdLst/>
          <a:ahLst/>
          <a:cxnLst/>
          <a:rect l="0" t="0" r="0" b="0"/>
          <a:pathLst>
            <a:path>
              <a:moveTo>
                <a:pt x="702547" y="0"/>
              </a:moveTo>
              <a:lnTo>
                <a:pt x="702547" y="210563"/>
              </a:lnTo>
              <a:lnTo>
                <a:pt x="0" y="210563"/>
              </a:lnTo>
              <a:lnTo>
                <a:pt x="0" y="30898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41BE2-F3D2-4B4F-9B5C-7242E7D9C003}">
      <dsp:nvSpPr>
        <dsp:cNvPr id="0" name=""/>
        <dsp:cNvSpPr/>
      </dsp:nvSpPr>
      <dsp:spPr>
        <a:xfrm>
          <a:off x="1250890" y="2424292"/>
          <a:ext cx="665139" cy="308984"/>
        </a:xfrm>
        <a:custGeom>
          <a:avLst/>
          <a:gdLst/>
          <a:ahLst/>
          <a:cxnLst/>
          <a:rect l="0" t="0" r="0" b="0"/>
          <a:pathLst>
            <a:path>
              <a:moveTo>
                <a:pt x="0" y="0"/>
              </a:moveTo>
              <a:lnTo>
                <a:pt x="0" y="210563"/>
              </a:lnTo>
              <a:lnTo>
                <a:pt x="665139" y="210563"/>
              </a:lnTo>
              <a:lnTo>
                <a:pt x="665139" y="30898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01AEB-01C3-4B42-BAD0-8E7A78CD80A7}">
      <dsp:nvSpPr>
        <dsp:cNvPr id="0" name=""/>
        <dsp:cNvSpPr/>
      </dsp:nvSpPr>
      <dsp:spPr>
        <a:xfrm>
          <a:off x="1250890" y="1225253"/>
          <a:ext cx="2803818" cy="308984"/>
        </a:xfrm>
        <a:custGeom>
          <a:avLst/>
          <a:gdLst/>
          <a:ahLst/>
          <a:cxnLst/>
          <a:rect l="0" t="0" r="0" b="0"/>
          <a:pathLst>
            <a:path>
              <a:moveTo>
                <a:pt x="2803818" y="0"/>
              </a:moveTo>
              <a:lnTo>
                <a:pt x="2803818" y="210563"/>
              </a:lnTo>
              <a:lnTo>
                <a:pt x="0" y="210563"/>
              </a:lnTo>
              <a:lnTo>
                <a:pt x="0" y="3089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72C36-8013-43F3-A335-8CF52FB00A9B}">
      <dsp:nvSpPr>
        <dsp:cNvPr id="0" name=""/>
        <dsp:cNvSpPr/>
      </dsp:nvSpPr>
      <dsp:spPr>
        <a:xfrm>
          <a:off x="3324039" y="2363508"/>
          <a:ext cx="709187" cy="308984"/>
        </a:xfrm>
        <a:custGeom>
          <a:avLst/>
          <a:gdLst/>
          <a:ahLst/>
          <a:cxnLst/>
          <a:rect l="0" t="0" r="0" b="0"/>
          <a:pathLst>
            <a:path>
              <a:moveTo>
                <a:pt x="709187" y="0"/>
              </a:moveTo>
              <a:lnTo>
                <a:pt x="709187" y="210563"/>
              </a:lnTo>
              <a:lnTo>
                <a:pt x="0" y="210563"/>
              </a:lnTo>
              <a:lnTo>
                <a:pt x="0" y="30898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2BB780-C32F-4DF2-8C70-470160535A31}">
      <dsp:nvSpPr>
        <dsp:cNvPr id="0" name=""/>
        <dsp:cNvSpPr/>
      </dsp:nvSpPr>
      <dsp:spPr>
        <a:xfrm>
          <a:off x="4033227" y="2363508"/>
          <a:ext cx="705463" cy="308984"/>
        </a:xfrm>
        <a:custGeom>
          <a:avLst/>
          <a:gdLst/>
          <a:ahLst/>
          <a:cxnLst/>
          <a:rect l="0" t="0" r="0" b="0"/>
          <a:pathLst>
            <a:path>
              <a:moveTo>
                <a:pt x="0" y="0"/>
              </a:moveTo>
              <a:lnTo>
                <a:pt x="0" y="210563"/>
              </a:lnTo>
              <a:lnTo>
                <a:pt x="705463" y="210563"/>
              </a:lnTo>
              <a:lnTo>
                <a:pt x="705463" y="30898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BBB743-A801-4E30-AE3E-A7CD5CF13D57}">
      <dsp:nvSpPr>
        <dsp:cNvPr id="0" name=""/>
        <dsp:cNvSpPr/>
      </dsp:nvSpPr>
      <dsp:spPr>
        <a:xfrm>
          <a:off x="3987507" y="1225253"/>
          <a:ext cx="91440" cy="308984"/>
        </a:xfrm>
        <a:custGeom>
          <a:avLst/>
          <a:gdLst/>
          <a:ahLst/>
          <a:cxnLst/>
          <a:rect l="0" t="0" r="0" b="0"/>
          <a:pathLst>
            <a:path>
              <a:moveTo>
                <a:pt x="67201" y="0"/>
              </a:moveTo>
              <a:lnTo>
                <a:pt x="67201" y="210563"/>
              </a:lnTo>
              <a:lnTo>
                <a:pt x="45720" y="210563"/>
              </a:lnTo>
              <a:lnTo>
                <a:pt x="45720" y="3089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D292F8-86AA-4ADF-8512-093F931923C5}">
      <dsp:nvSpPr>
        <dsp:cNvPr id="0" name=""/>
        <dsp:cNvSpPr/>
      </dsp:nvSpPr>
      <dsp:spPr>
        <a:xfrm>
          <a:off x="6151996" y="2329142"/>
          <a:ext cx="675859" cy="308984"/>
        </a:xfrm>
        <a:custGeom>
          <a:avLst/>
          <a:gdLst/>
          <a:ahLst/>
          <a:cxnLst/>
          <a:rect l="0" t="0" r="0" b="0"/>
          <a:pathLst>
            <a:path>
              <a:moveTo>
                <a:pt x="675859" y="0"/>
              </a:moveTo>
              <a:lnTo>
                <a:pt x="675859" y="210563"/>
              </a:lnTo>
              <a:lnTo>
                <a:pt x="0" y="210563"/>
              </a:lnTo>
              <a:lnTo>
                <a:pt x="0" y="30898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EF01C-38F6-453E-AE77-8EEA3280C5AB}">
      <dsp:nvSpPr>
        <dsp:cNvPr id="0" name=""/>
        <dsp:cNvSpPr/>
      </dsp:nvSpPr>
      <dsp:spPr>
        <a:xfrm>
          <a:off x="6827856" y="2329142"/>
          <a:ext cx="704119" cy="308984"/>
        </a:xfrm>
        <a:custGeom>
          <a:avLst/>
          <a:gdLst/>
          <a:ahLst/>
          <a:cxnLst/>
          <a:rect l="0" t="0" r="0" b="0"/>
          <a:pathLst>
            <a:path>
              <a:moveTo>
                <a:pt x="0" y="0"/>
              </a:moveTo>
              <a:lnTo>
                <a:pt x="0" y="210563"/>
              </a:lnTo>
              <a:lnTo>
                <a:pt x="704119" y="210563"/>
              </a:lnTo>
              <a:lnTo>
                <a:pt x="704119" y="30898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A6A5F-6F36-4976-A674-AF6CA6F20942}">
      <dsp:nvSpPr>
        <dsp:cNvPr id="0" name=""/>
        <dsp:cNvSpPr/>
      </dsp:nvSpPr>
      <dsp:spPr>
        <a:xfrm>
          <a:off x="4054709" y="1225253"/>
          <a:ext cx="2773147" cy="308984"/>
        </a:xfrm>
        <a:custGeom>
          <a:avLst/>
          <a:gdLst/>
          <a:ahLst/>
          <a:cxnLst/>
          <a:rect l="0" t="0" r="0" b="0"/>
          <a:pathLst>
            <a:path>
              <a:moveTo>
                <a:pt x="0" y="0"/>
              </a:moveTo>
              <a:lnTo>
                <a:pt x="0" y="210563"/>
              </a:lnTo>
              <a:lnTo>
                <a:pt x="2773147" y="210563"/>
              </a:lnTo>
              <a:lnTo>
                <a:pt x="2773147" y="3089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BA2DC0-5AA4-44EB-AE4D-F8568AA69E4E}">
      <dsp:nvSpPr>
        <dsp:cNvPr id="0" name=""/>
        <dsp:cNvSpPr/>
      </dsp:nvSpPr>
      <dsp:spPr>
        <a:xfrm>
          <a:off x="2830142" y="69111"/>
          <a:ext cx="2449133" cy="115614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BC2DC0C-A82C-4683-AD45-73CE55B4E6D8}">
      <dsp:nvSpPr>
        <dsp:cNvPr id="0" name=""/>
        <dsp:cNvSpPr/>
      </dsp:nvSpPr>
      <dsp:spPr>
        <a:xfrm>
          <a:off x="2948187" y="181254"/>
          <a:ext cx="2449133" cy="11561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Times New Roman" panose="02020603050405020304" pitchFamily="18" charset="0"/>
              <a:cs typeface="Times New Roman" panose="02020603050405020304" pitchFamily="18" charset="0"/>
            </a:rPr>
            <a:t>Ahlak Gelişim Kuramı</a:t>
          </a:r>
        </a:p>
        <a:p>
          <a:pPr lvl="0" algn="ctr" defTabSz="400050">
            <a:lnSpc>
              <a:spcPct val="90000"/>
            </a:lnSpc>
            <a:spcBef>
              <a:spcPct val="0"/>
            </a:spcBef>
            <a:spcAft>
              <a:spcPct val="35000"/>
            </a:spcAft>
          </a:pPr>
          <a:r>
            <a:rPr lang="tr-TR" sz="900" b="1" kern="1200" dirty="0">
              <a:latin typeface="Times New Roman" panose="02020603050405020304" pitchFamily="18" charset="0"/>
              <a:cs typeface="Times New Roman" panose="02020603050405020304" pitchFamily="18" charset="0"/>
            </a:rPr>
            <a:t>Lawrence Kohlberg (1971)</a:t>
          </a:r>
        </a:p>
      </dsp:txBody>
      <dsp:txXfrm>
        <a:off x="2982049" y="215116"/>
        <a:ext cx="2381409" cy="1088418"/>
      </dsp:txXfrm>
    </dsp:sp>
    <dsp:sp modelId="{27B7D8E6-630C-4E50-94EB-CCD1B5CFAD4C}">
      <dsp:nvSpPr>
        <dsp:cNvPr id="0" name=""/>
        <dsp:cNvSpPr/>
      </dsp:nvSpPr>
      <dsp:spPr>
        <a:xfrm>
          <a:off x="6047584" y="1534238"/>
          <a:ext cx="1560543" cy="79490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D7C0AB8-CC24-48D9-A63B-98A02EFF1591}">
      <dsp:nvSpPr>
        <dsp:cNvPr id="0" name=""/>
        <dsp:cNvSpPr/>
      </dsp:nvSpPr>
      <dsp:spPr>
        <a:xfrm>
          <a:off x="6165629" y="1646381"/>
          <a:ext cx="1560543" cy="79490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t>Gelenek Sonrası Dönem</a:t>
          </a:r>
        </a:p>
      </dsp:txBody>
      <dsp:txXfrm>
        <a:off x="6188911" y="1669663"/>
        <a:ext cx="1513979" cy="748340"/>
      </dsp:txXfrm>
    </dsp:sp>
    <dsp:sp modelId="{245D1A14-549A-44CF-9A60-399666351F05}">
      <dsp:nvSpPr>
        <dsp:cNvPr id="0" name=""/>
        <dsp:cNvSpPr/>
      </dsp:nvSpPr>
      <dsp:spPr>
        <a:xfrm>
          <a:off x="6974161" y="2638126"/>
          <a:ext cx="1115627" cy="73385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91E5B12-FF1D-4C03-A068-BEADB30FD76E}">
      <dsp:nvSpPr>
        <dsp:cNvPr id="0" name=""/>
        <dsp:cNvSpPr/>
      </dsp:nvSpPr>
      <dsp:spPr>
        <a:xfrm>
          <a:off x="7092207" y="2750270"/>
          <a:ext cx="1115627" cy="7338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effectLst/>
            </a:rPr>
            <a:t>“Evrensel Ahlak Pernsipler” Eğilimi</a:t>
          </a:r>
        </a:p>
        <a:p>
          <a:pPr lvl="0" algn="ctr" defTabSz="400050">
            <a:lnSpc>
              <a:spcPct val="90000"/>
            </a:lnSpc>
            <a:spcBef>
              <a:spcPct val="0"/>
            </a:spcBef>
            <a:spcAft>
              <a:spcPct val="35000"/>
            </a:spcAft>
          </a:pPr>
          <a:r>
            <a:rPr lang="tr-TR" sz="900" kern="1200" dirty="0">
              <a:effectLst/>
            </a:rPr>
            <a:t>(17 yaş ve sonrası)</a:t>
          </a:r>
          <a:endParaRPr lang="tr-TR" sz="900" kern="1200" dirty="0"/>
        </a:p>
      </dsp:txBody>
      <dsp:txXfrm>
        <a:off x="7113701" y="2771764"/>
        <a:ext cx="1072639" cy="690868"/>
      </dsp:txXfrm>
    </dsp:sp>
    <dsp:sp modelId="{AE934D3E-6700-4DBD-A005-591D1D4B618C}">
      <dsp:nvSpPr>
        <dsp:cNvPr id="0" name=""/>
        <dsp:cNvSpPr/>
      </dsp:nvSpPr>
      <dsp:spPr>
        <a:xfrm>
          <a:off x="5565923" y="2638126"/>
          <a:ext cx="1172147" cy="70332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8BB9E12-7F59-4D02-B6BC-B356CE0AF4E8}">
      <dsp:nvSpPr>
        <dsp:cNvPr id="0" name=""/>
        <dsp:cNvSpPr/>
      </dsp:nvSpPr>
      <dsp:spPr>
        <a:xfrm>
          <a:off x="5683968" y="2750270"/>
          <a:ext cx="1172147" cy="7033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effectLst/>
            </a:rPr>
            <a:t>“Toplumsal Sözleşme” Eğilimi</a:t>
          </a:r>
        </a:p>
        <a:p>
          <a:pPr lvl="0" algn="ctr" defTabSz="400050">
            <a:lnSpc>
              <a:spcPct val="90000"/>
            </a:lnSpc>
            <a:spcBef>
              <a:spcPct val="0"/>
            </a:spcBef>
            <a:spcAft>
              <a:spcPct val="35000"/>
            </a:spcAft>
          </a:pPr>
          <a:r>
            <a:rPr lang="tr-TR" sz="900" kern="1200" dirty="0">
              <a:effectLst/>
            </a:rPr>
            <a:t>(17 yaş ve sonrası)</a:t>
          </a:r>
          <a:endParaRPr lang="tr-TR" sz="900" kern="1200" dirty="0"/>
        </a:p>
      </dsp:txBody>
      <dsp:txXfrm>
        <a:off x="5704568" y="2770870"/>
        <a:ext cx="1130947" cy="662129"/>
      </dsp:txXfrm>
    </dsp:sp>
    <dsp:sp modelId="{AE8EC7B9-A1A1-4F30-B0C5-60646F9998CD}">
      <dsp:nvSpPr>
        <dsp:cNvPr id="0" name=""/>
        <dsp:cNvSpPr/>
      </dsp:nvSpPr>
      <dsp:spPr>
        <a:xfrm>
          <a:off x="3178081" y="1534238"/>
          <a:ext cx="1710290" cy="82926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BF2AB2C-51D0-464B-BC32-5DBBBB591972}">
      <dsp:nvSpPr>
        <dsp:cNvPr id="0" name=""/>
        <dsp:cNvSpPr/>
      </dsp:nvSpPr>
      <dsp:spPr>
        <a:xfrm>
          <a:off x="3296127" y="1646381"/>
          <a:ext cx="1710290" cy="82926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t>Geleneksel Dönem</a:t>
          </a:r>
        </a:p>
      </dsp:txBody>
      <dsp:txXfrm>
        <a:off x="3320415" y="1670669"/>
        <a:ext cx="1661714" cy="780693"/>
      </dsp:txXfrm>
    </dsp:sp>
    <dsp:sp modelId="{AAC502C8-BFC1-4F1F-BA4F-AD20A1F6B5D3}">
      <dsp:nvSpPr>
        <dsp:cNvPr id="0" name=""/>
        <dsp:cNvSpPr/>
      </dsp:nvSpPr>
      <dsp:spPr>
        <a:xfrm>
          <a:off x="4147548" y="2672492"/>
          <a:ext cx="1182282" cy="70983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98A717-258F-46A7-BFED-074E11754FBE}">
      <dsp:nvSpPr>
        <dsp:cNvPr id="0" name=""/>
        <dsp:cNvSpPr/>
      </dsp:nvSpPr>
      <dsp:spPr>
        <a:xfrm>
          <a:off x="4265594" y="2784636"/>
          <a:ext cx="1182282" cy="70983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effectLst/>
            </a:rPr>
            <a:t>“Kanun ve Düzen” Eğilimi</a:t>
          </a:r>
        </a:p>
        <a:p>
          <a:pPr lvl="0" algn="ctr" defTabSz="400050">
            <a:lnSpc>
              <a:spcPct val="90000"/>
            </a:lnSpc>
            <a:spcBef>
              <a:spcPct val="0"/>
            </a:spcBef>
            <a:spcAft>
              <a:spcPct val="35000"/>
            </a:spcAft>
          </a:pPr>
          <a:r>
            <a:rPr lang="tr-TR" sz="900" kern="1200" dirty="0">
              <a:effectLst/>
            </a:rPr>
            <a:t>(12 yaş)</a:t>
          </a:r>
        </a:p>
      </dsp:txBody>
      <dsp:txXfrm>
        <a:off x="4286384" y="2805426"/>
        <a:ext cx="1140702" cy="668259"/>
      </dsp:txXfrm>
    </dsp:sp>
    <dsp:sp modelId="{DAE34886-992B-40C8-9ABA-B61AFEBC7FD2}">
      <dsp:nvSpPr>
        <dsp:cNvPr id="0" name=""/>
        <dsp:cNvSpPr/>
      </dsp:nvSpPr>
      <dsp:spPr>
        <a:xfrm>
          <a:off x="2736622" y="2672492"/>
          <a:ext cx="1174835" cy="68135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F08FFB-B0DA-4429-9232-C3CCC7510FD8}">
      <dsp:nvSpPr>
        <dsp:cNvPr id="0" name=""/>
        <dsp:cNvSpPr/>
      </dsp:nvSpPr>
      <dsp:spPr>
        <a:xfrm>
          <a:off x="2854667" y="2784636"/>
          <a:ext cx="1174835" cy="6813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effectLst/>
            </a:rPr>
            <a:t>“İyi Çocuk Olma” Eğilimi</a:t>
          </a:r>
        </a:p>
        <a:p>
          <a:pPr lvl="0" algn="ctr" defTabSz="400050">
            <a:lnSpc>
              <a:spcPct val="90000"/>
            </a:lnSpc>
            <a:spcBef>
              <a:spcPct val="0"/>
            </a:spcBef>
            <a:spcAft>
              <a:spcPct val="35000"/>
            </a:spcAft>
          </a:pPr>
          <a:r>
            <a:rPr lang="tr-TR" sz="900" kern="1200" dirty="0">
              <a:effectLst/>
            </a:rPr>
            <a:t>(11 yaş)</a:t>
          </a:r>
          <a:endParaRPr lang="tr-TR" sz="900" kern="1200" dirty="0"/>
        </a:p>
      </dsp:txBody>
      <dsp:txXfrm>
        <a:off x="2874623" y="2804592"/>
        <a:ext cx="1134923" cy="641445"/>
      </dsp:txXfrm>
    </dsp:sp>
    <dsp:sp modelId="{A08F1BA0-CB1D-484C-A7DC-021E395DF437}">
      <dsp:nvSpPr>
        <dsp:cNvPr id="0" name=""/>
        <dsp:cNvSpPr/>
      </dsp:nvSpPr>
      <dsp:spPr>
        <a:xfrm>
          <a:off x="501290" y="1534238"/>
          <a:ext cx="1499200" cy="89005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E69DCC6-FF96-45CC-B474-B4D2E61B148A}">
      <dsp:nvSpPr>
        <dsp:cNvPr id="0" name=""/>
        <dsp:cNvSpPr/>
      </dsp:nvSpPr>
      <dsp:spPr>
        <a:xfrm>
          <a:off x="619335" y="1646381"/>
          <a:ext cx="1499200" cy="89005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t>Gelenek Öncesi Dönem</a:t>
          </a:r>
        </a:p>
      </dsp:txBody>
      <dsp:txXfrm>
        <a:off x="645404" y="1672450"/>
        <a:ext cx="1447062" cy="837916"/>
      </dsp:txXfrm>
    </dsp:sp>
    <dsp:sp modelId="{1BD0BB29-0611-47CB-BC27-C73ABD81BB3B}">
      <dsp:nvSpPr>
        <dsp:cNvPr id="0" name=""/>
        <dsp:cNvSpPr/>
      </dsp:nvSpPr>
      <dsp:spPr>
        <a:xfrm>
          <a:off x="1331528" y="2733276"/>
          <a:ext cx="1169002" cy="76065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DB1AC5D-9C75-4C31-B970-4FA4C70A6F6F}">
      <dsp:nvSpPr>
        <dsp:cNvPr id="0" name=""/>
        <dsp:cNvSpPr/>
      </dsp:nvSpPr>
      <dsp:spPr>
        <a:xfrm>
          <a:off x="1449573" y="2845420"/>
          <a:ext cx="1169002" cy="76065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0" kern="1200" dirty="0">
              <a:effectLst/>
            </a:rPr>
            <a:t>“Araçsal Amaç” Eğilimi</a:t>
          </a:r>
        </a:p>
        <a:p>
          <a:pPr lvl="0" algn="ctr" defTabSz="400050">
            <a:lnSpc>
              <a:spcPct val="90000"/>
            </a:lnSpc>
            <a:spcBef>
              <a:spcPct val="0"/>
            </a:spcBef>
            <a:spcAft>
              <a:spcPct val="35000"/>
            </a:spcAft>
          </a:pPr>
          <a:r>
            <a:rPr lang="tr-TR" sz="900" b="0" kern="1200" dirty="0">
              <a:effectLst/>
            </a:rPr>
            <a:t>(10 yaş)</a:t>
          </a:r>
          <a:endParaRPr lang="tr-TR" sz="900" kern="1200" dirty="0"/>
        </a:p>
      </dsp:txBody>
      <dsp:txXfrm>
        <a:off x="1471852" y="2867699"/>
        <a:ext cx="1124444" cy="716095"/>
      </dsp:txXfrm>
    </dsp:sp>
    <dsp:sp modelId="{B14C9875-EF34-4AB6-BCE1-FEE5BB746AE1}">
      <dsp:nvSpPr>
        <dsp:cNvPr id="0" name=""/>
        <dsp:cNvSpPr/>
      </dsp:nvSpPr>
      <dsp:spPr>
        <a:xfrm>
          <a:off x="1249" y="2733276"/>
          <a:ext cx="1094187" cy="66715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2B1455D-37A7-4CB3-A66C-66BA75FC60EC}">
      <dsp:nvSpPr>
        <dsp:cNvPr id="0" name=""/>
        <dsp:cNvSpPr/>
      </dsp:nvSpPr>
      <dsp:spPr>
        <a:xfrm>
          <a:off x="119294" y="2845420"/>
          <a:ext cx="1094187" cy="6671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0" kern="1200" dirty="0">
              <a:effectLst/>
            </a:rPr>
            <a:t>“Ceza ve İtaat” Eğilimi</a:t>
          </a:r>
        </a:p>
        <a:p>
          <a:pPr lvl="0" algn="ctr" defTabSz="400050">
            <a:lnSpc>
              <a:spcPct val="90000"/>
            </a:lnSpc>
            <a:spcBef>
              <a:spcPct val="0"/>
            </a:spcBef>
            <a:spcAft>
              <a:spcPct val="35000"/>
            </a:spcAft>
          </a:pPr>
          <a:r>
            <a:rPr lang="tr-TR" sz="900" b="0" kern="1200" dirty="0">
              <a:effectLst/>
            </a:rPr>
            <a:t>(6-9 yaş)</a:t>
          </a:r>
          <a:endParaRPr lang="tr-TR" sz="900" kern="1200" dirty="0"/>
        </a:p>
      </dsp:txBody>
      <dsp:txXfrm>
        <a:off x="138834" y="2864960"/>
        <a:ext cx="1055107" cy="6280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47A7B5C8-C472-4ED4-84EF-C9303215386A}" type="slidenum">
              <a:rPr lang="tr-TR" smtClean="0"/>
              <a:t>24</a:t>
            </a:fld>
            <a:endParaRPr lang="tr-TR"/>
          </a:p>
        </p:txBody>
      </p:sp>
    </p:spTree>
    <p:extLst>
      <p:ext uri="{BB962C8B-B14F-4D97-AF65-F5344CB8AC3E}">
        <p14:creationId xmlns:p14="http://schemas.microsoft.com/office/powerpoint/2010/main" val="1104928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47A7B5C8-C472-4ED4-84EF-C9303215386A}" type="slidenum">
              <a:rPr lang="tr-TR" smtClean="0"/>
              <a:t>25</a:t>
            </a:fld>
            <a:endParaRPr lang="tr-TR"/>
          </a:p>
        </p:txBody>
      </p:sp>
    </p:spTree>
    <p:extLst>
      <p:ext uri="{BB962C8B-B14F-4D97-AF65-F5344CB8AC3E}">
        <p14:creationId xmlns:p14="http://schemas.microsoft.com/office/powerpoint/2010/main" val="404469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47A7B5C8-C472-4ED4-84EF-C9303215386A}" type="slidenum">
              <a:rPr lang="tr-TR" smtClean="0"/>
              <a:t>26</a:t>
            </a:fld>
            <a:endParaRPr lang="tr-TR"/>
          </a:p>
        </p:txBody>
      </p:sp>
    </p:spTree>
    <p:extLst>
      <p:ext uri="{BB962C8B-B14F-4D97-AF65-F5344CB8AC3E}">
        <p14:creationId xmlns:p14="http://schemas.microsoft.com/office/powerpoint/2010/main" val="274979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47A7B5C8-C472-4ED4-84EF-C9303215386A}" type="slidenum">
              <a:rPr lang="tr-TR" smtClean="0"/>
              <a:t>27</a:t>
            </a:fld>
            <a:endParaRPr lang="tr-TR"/>
          </a:p>
        </p:txBody>
      </p:sp>
    </p:spTree>
    <p:extLst>
      <p:ext uri="{BB962C8B-B14F-4D97-AF65-F5344CB8AC3E}">
        <p14:creationId xmlns:p14="http://schemas.microsoft.com/office/powerpoint/2010/main" val="366025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47A7B5C8-C472-4ED4-84EF-C9303215386A}" type="slidenum">
              <a:rPr lang="tr-TR" smtClean="0"/>
              <a:t>28</a:t>
            </a:fld>
            <a:endParaRPr lang="tr-TR"/>
          </a:p>
        </p:txBody>
      </p:sp>
    </p:spTree>
    <p:extLst>
      <p:ext uri="{BB962C8B-B14F-4D97-AF65-F5344CB8AC3E}">
        <p14:creationId xmlns:p14="http://schemas.microsoft.com/office/powerpoint/2010/main" val="2026405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8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5521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593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910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40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61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86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47A7B5C8-C472-4ED4-84EF-C9303215386A}" type="slidenum">
              <a:rPr lang="tr-TR" smtClean="0"/>
              <a:t>20</a:t>
            </a:fld>
            <a:endParaRPr lang="tr-TR"/>
          </a:p>
        </p:txBody>
      </p:sp>
    </p:spTree>
    <p:extLst>
      <p:ext uri="{BB962C8B-B14F-4D97-AF65-F5344CB8AC3E}">
        <p14:creationId xmlns:p14="http://schemas.microsoft.com/office/powerpoint/2010/main" val="336824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47A7B5C8-C472-4ED4-84EF-C9303215386A}" type="slidenum">
              <a:rPr lang="tr-TR" smtClean="0"/>
              <a:t>21</a:t>
            </a:fld>
            <a:endParaRPr lang="tr-TR"/>
          </a:p>
        </p:txBody>
      </p:sp>
    </p:spTree>
    <p:extLst>
      <p:ext uri="{BB962C8B-B14F-4D97-AF65-F5344CB8AC3E}">
        <p14:creationId xmlns:p14="http://schemas.microsoft.com/office/powerpoint/2010/main" val="320528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47A7B5C8-C472-4ED4-84EF-C9303215386A}" type="slidenum">
              <a:rPr lang="tr-TR" smtClean="0"/>
              <a:t>22</a:t>
            </a:fld>
            <a:endParaRPr lang="tr-TR"/>
          </a:p>
        </p:txBody>
      </p:sp>
    </p:spTree>
    <p:extLst>
      <p:ext uri="{BB962C8B-B14F-4D97-AF65-F5344CB8AC3E}">
        <p14:creationId xmlns:p14="http://schemas.microsoft.com/office/powerpoint/2010/main" val="35780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47A7B5C8-C472-4ED4-84EF-C9303215386A}" type="slidenum">
              <a:rPr lang="tr-TR" smtClean="0"/>
              <a:t>23</a:t>
            </a:fld>
            <a:endParaRPr lang="tr-TR"/>
          </a:p>
        </p:txBody>
      </p:sp>
    </p:spTree>
    <p:extLst>
      <p:ext uri="{BB962C8B-B14F-4D97-AF65-F5344CB8AC3E}">
        <p14:creationId xmlns:p14="http://schemas.microsoft.com/office/powerpoint/2010/main" val="185608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1583350"/>
            <a:ext cx="49194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p3"/>
          <p:cNvSpPr txBox="1">
            <a:spLocks noGrp="1"/>
          </p:cNvSpPr>
          <p:nvPr>
            <p:ph type="subTitle" idx="1"/>
          </p:nvPr>
        </p:nvSpPr>
        <p:spPr>
          <a:xfrm>
            <a:off x="2112400" y="2840052"/>
            <a:ext cx="4919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5"/>
        </a:solidFill>
        <a:effectLst/>
      </p:bgPr>
    </p:bg>
    <p:spTree>
      <p:nvGrpSpPr>
        <p:cNvPr id="1"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052200" y="1253925"/>
            <a:ext cx="5039700" cy="2675100"/>
          </a:xfrm>
          <a:prstGeom prst="rect">
            <a:avLst/>
          </a:prstGeom>
        </p:spPr>
        <p:txBody>
          <a:bodyPr spcFirstLastPara="1" wrap="square" lIns="0" tIns="0" rIns="0" bIns="0" anchor="t" anchorCtr="0">
            <a:noAutofit/>
          </a:bodyPr>
          <a:lstStyle>
            <a:lvl1pPr marL="457200" lvl="0"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1pPr>
            <a:lvl2pPr marL="914400" lvl="1"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2pPr>
            <a:lvl3pPr marL="1371600" lvl="2"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3pPr>
            <a:lvl4pPr marL="1828800" lvl="3"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4pPr>
            <a:lvl5pPr marL="2286000" lvl="4"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5pPr>
            <a:lvl6pPr marL="2743200" lvl="5"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6pPr>
            <a:lvl7pPr marL="3200400" lvl="6"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7pPr>
            <a:lvl8pPr marL="3657600" lvl="7"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8pPr>
            <a:lvl9pPr marL="4114800" lvl="8"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9pPr>
          </a:lstStyle>
          <a:p>
            <a:endParaRPr/>
          </a:p>
        </p:txBody>
      </p:sp>
      <p:sp>
        <p:nvSpPr>
          <p:cNvPr id="240" name="Google Shape;240;p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B3BB5E-6F8E-354F-A28B-B8454B22673F}" type="datetime1">
              <a:rPr lang="tr-TR" smtClean="0"/>
              <a:t>10.12.2020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76773DB-E6AD-4F25-ADF9-A339F2F7D200}" type="slidenum">
              <a:rPr lang="tr-TR" smtClean="0"/>
              <a:t>‹#›</a:t>
            </a:fld>
            <a:endParaRPr lang="tr-TR"/>
          </a:p>
        </p:txBody>
      </p:sp>
    </p:spTree>
    <p:extLst>
      <p:ext uri="{BB962C8B-B14F-4D97-AF65-F5344CB8AC3E}">
        <p14:creationId xmlns:p14="http://schemas.microsoft.com/office/powerpoint/2010/main" val="120624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8">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60"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tr-TR" dirty="0">
                <a:latin typeface="Calibri" panose="020F0502020204030204" pitchFamily="34" charset="0"/>
                <a:cs typeface="Calibri" panose="020F0502020204030204" pitchFamily="34" charset="0"/>
              </a:rPr>
              <a:t>Orta Çocukluk Dönemi</a:t>
            </a:r>
          </a:p>
        </p:txBody>
      </p:sp>
      <p:sp>
        <p:nvSpPr>
          <p:cNvPr id="3" name="Google Shape;709;p15">
            <a:extLst>
              <a:ext uri="{FF2B5EF4-FFF2-40B4-BE49-F238E27FC236}">
                <a16:creationId xmlns:a16="http://schemas.microsoft.com/office/drawing/2014/main" id="{7A33CA4C-39D4-1047-BB53-2E72CAB7747B}"/>
              </a:ext>
            </a:extLst>
          </p:cNvPr>
          <p:cNvSpPr txBox="1">
            <a:spLocks/>
          </p:cNvSpPr>
          <p:nvPr/>
        </p:nvSpPr>
        <p:spPr>
          <a:xfrm>
            <a:off x="1275150" y="3497882"/>
            <a:ext cx="6593700" cy="4209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1pPr>
            <a:lvl2pPr marL="914400" marR="0" lvl="1"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2pPr>
            <a:lvl3pPr marL="1371600" marR="0" lvl="2"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3pPr>
            <a:lvl4pPr marL="1828800" marR="0" lvl="3"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4pPr>
            <a:lvl5pPr marL="2286000" marR="0" lvl="4"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5pPr>
            <a:lvl6pPr marL="2743200" marR="0" lvl="5"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6pPr>
            <a:lvl7pPr marL="3200400" marR="0" lvl="6"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7pPr>
            <a:lvl8pPr marL="3657600" marR="0" lvl="7"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8pPr>
            <a:lvl9pPr marL="4114800" marR="0" lvl="8"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9pPr>
          </a:lstStyle>
          <a:p>
            <a:pPr marL="0" indent="0" algn="ctr">
              <a:spcBef>
                <a:spcPts val="0"/>
              </a:spcBef>
              <a:buFont typeface="Quicksand"/>
              <a:buNone/>
            </a:pPr>
            <a:r>
              <a:rPr lang="tr-TR" sz="1800" b="1" dirty="0"/>
              <a:t>Prof. Dr. Figen GÜRSOY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EAA18E-17DB-8046-B6EF-BD79E3BC9CCD}"/>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Ahlaki Gelişim</a:t>
            </a:r>
          </a:p>
        </p:txBody>
      </p:sp>
      <p:sp>
        <p:nvSpPr>
          <p:cNvPr id="3" name="Metin Yer Tutucusu 2">
            <a:extLst>
              <a:ext uri="{FF2B5EF4-FFF2-40B4-BE49-F238E27FC236}">
                <a16:creationId xmlns:a16="http://schemas.microsoft.com/office/drawing/2014/main" id="{CDBFA20D-4B56-9841-AA63-6B2E84373289}"/>
              </a:ext>
            </a:extLst>
          </p:cNvPr>
          <p:cNvSpPr>
            <a:spLocks noGrp="1"/>
          </p:cNvSpPr>
          <p:nvPr>
            <p:ph type="body" idx="1"/>
          </p:nvPr>
        </p:nvSpPr>
        <p:spPr>
          <a:xfrm>
            <a:off x="644790" y="1212226"/>
            <a:ext cx="8377289" cy="3269248"/>
          </a:xfrm>
        </p:spPr>
        <p:txBody>
          <a:bodyPr/>
          <a:lstStyle/>
          <a:p>
            <a:r>
              <a:rPr lang="tr-TR" dirty="0">
                <a:latin typeface="Calibri" panose="020F0502020204030204" pitchFamily="34" charset="0"/>
                <a:cs typeface="Calibri" panose="020F0502020204030204" pitchFamily="34" charset="0"/>
              </a:rPr>
              <a:t>Ahlak Gelişimi: Kültürel değerler doğrultusunda doğru ve yanlış davranışların öğrenilmesidir.  </a:t>
            </a:r>
          </a:p>
          <a:p>
            <a:r>
              <a:rPr lang="tr-TR" dirty="0">
                <a:latin typeface="Calibri" panose="020F0502020204030204" pitchFamily="34" charset="0"/>
                <a:cs typeface="Calibri" panose="020F0502020204030204" pitchFamily="34" charset="0"/>
              </a:rPr>
              <a:t>İyi veya kötü, doğru veya yanlış olarak nitelendirilen davranışlar ahlak kavramını oluşturmaktadır.</a:t>
            </a:r>
          </a:p>
          <a:p>
            <a:r>
              <a:rPr lang="tr-TR" dirty="0">
                <a:latin typeface="Calibri" panose="020F0502020204030204" pitchFamily="34" charset="0"/>
                <a:cs typeface="Calibri" panose="020F0502020204030204" pitchFamily="34" charset="0"/>
              </a:rPr>
              <a:t>Her kültürün kendine özgü ahlaki davranışları vardır.</a:t>
            </a:r>
          </a:p>
          <a:p>
            <a:r>
              <a:rPr lang="tr-TR" dirty="0">
                <a:latin typeface="Calibri" panose="020F0502020204030204" pitchFamily="34" charset="0"/>
                <a:cs typeface="Calibri" panose="020F0502020204030204" pitchFamily="34" charset="0"/>
              </a:rPr>
              <a:t>Küçük yaşlardan itibaren içinde </a:t>
            </a:r>
            <a:r>
              <a:rPr lang="tr-TR" dirty="0" err="1">
                <a:latin typeface="Calibri" panose="020F0502020204030204" pitchFamily="34" charset="0"/>
                <a:cs typeface="Calibri" panose="020F0502020204030204" pitchFamily="34" charset="0"/>
              </a:rPr>
              <a:t>büyünülen</a:t>
            </a:r>
            <a:r>
              <a:rPr lang="tr-TR" dirty="0">
                <a:latin typeface="Calibri" panose="020F0502020204030204" pitchFamily="34" charset="0"/>
                <a:cs typeface="Calibri" panose="020F0502020204030204" pitchFamily="34" charset="0"/>
              </a:rPr>
              <a:t> kültürün ahlaki ilkelerine göre davranışlar şekillenmektedir. </a:t>
            </a:r>
          </a:p>
        </p:txBody>
      </p:sp>
    </p:spTree>
    <p:extLst>
      <p:ext uri="{BB962C8B-B14F-4D97-AF65-F5344CB8AC3E}">
        <p14:creationId xmlns:p14="http://schemas.microsoft.com/office/powerpoint/2010/main" val="1821098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5533F6-D038-8944-83FB-18BB9C4E5620}"/>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AHLAK</a:t>
            </a:r>
          </a:p>
        </p:txBody>
      </p:sp>
      <p:sp>
        <p:nvSpPr>
          <p:cNvPr id="3" name="Metin Yer Tutucusu 2">
            <a:extLst>
              <a:ext uri="{FF2B5EF4-FFF2-40B4-BE49-F238E27FC236}">
                <a16:creationId xmlns:a16="http://schemas.microsoft.com/office/drawing/2014/main" id="{AAA1EE6C-FC20-D141-8FE2-244E48D2893D}"/>
              </a:ext>
            </a:extLst>
          </p:cNvPr>
          <p:cNvSpPr>
            <a:spLocks noGrp="1"/>
          </p:cNvSpPr>
          <p:nvPr>
            <p:ph type="body" idx="1"/>
          </p:nvPr>
        </p:nvSpPr>
        <p:spPr>
          <a:xfrm>
            <a:off x="539931" y="1327952"/>
            <a:ext cx="8220892" cy="2904414"/>
          </a:xfrm>
        </p:spPr>
        <p:txBody>
          <a:bodyPr/>
          <a:lstStyle/>
          <a:p>
            <a:r>
              <a:rPr lang="tr-TR" dirty="0">
                <a:latin typeface="Calibri" panose="020F0502020204030204" pitchFamily="34" charset="0"/>
                <a:cs typeface="Calibri" panose="020F0502020204030204" pitchFamily="34" charset="0"/>
              </a:rPr>
              <a:t>Doğuştan gelen gizil güçlerin etkisiyle, toplumda var olan iyi-kötü ve doğru-yanlış gibi kavramların, inançların, tutumların ve davranışların hepsine </a:t>
            </a:r>
            <a:r>
              <a:rPr lang="tr-TR" b="1" dirty="0">
                <a:latin typeface="Calibri" panose="020F0502020204030204" pitchFamily="34" charset="0"/>
                <a:cs typeface="Calibri" panose="020F0502020204030204" pitchFamily="34" charset="0"/>
              </a:rPr>
              <a:t>ahlak</a:t>
            </a:r>
            <a:r>
              <a:rPr lang="tr-TR" dirty="0">
                <a:latin typeface="Calibri" panose="020F0502020204030204" pitchFamily="34" charset="0"/>
                <a:cs typeface="Calibri" panose="020F0502020204030204" pitchFamily="34" charset="0"/>
              </a:rPr>
              <a:t> denilmektedir.</a:t>
            </a:r>
          </a:p>
          <a:p>
            <a:r>
              <a:rPr lang="tr-TR" dirty="0">
                <a:latin typeface="Calibri" panose="020F0502020204030204" pitchFamily="34" charset="0"/>
                <a:cs typeface="Calibri" panose="020F0502020204030204" pitchFamily="34" charset="0"/>
              </a:rPr>
              <a:t>Çevreden gelen tepkilerle belirlenen davranışlara yönelik izlenim ve bilgiler </a:t>
            </a:r>
            <a:r>
              <a:rPr lang="tr-TR" b="1" dirty="0">
                <a:latin typeface="Calibri" panose="020F0502020204030204" pitchFamily="34" charset="0"/>
                <a:cs typeface="Calibri" panose="020F0502020204030204" pitchFamily="34" charset="0"/>
              </a:rPr>
              <a:t>ahlaki davranış </a:t>
            </a:r>
            <a:r>
              <a:rPr lang="tr-TR" dirty="0">
                <a:latin typeface="Calibri" panose="020F0502020204030204" pitchFamily="34" charset="0"/>
                <a:cs typeface="Calibri" panose="020F0502020204030204" pitchFamily="34" charset="0"/>
              </a:rPr>
              <a:t>ve </a:t>
            </a:r>
            <a:r>
              <a:rPr lang="tr-TR" b="1" dirty="0">
                <a:latin typeface="Calibri" panose="020F0502020204030204" pitchFamily="34" charset="0"/>
                <a:cs typeface="Calibri" panose="020F0502020204030204" pitchFamily="34" charset="0"/>
              </a:rPr>
              <a:t>ahlaki kuralları </a:t>
            </a:r>
            <a:r>
              <a:rPr lang="tr-TR" dirty="0">
                <a:latin typeface="Calibri" panose="020F0502020204030204" pitchFamily="34" charset="0"/>
                <a:cs typeface="Calibri" panose="020F0502020204030204" pitchFamily="34" charset="0"/>
              </a:rPr>
              <a:t>oluşturmaktadır. </a:t>
            </a:r>
          </a:p>
        </p:txBody>
      </p:sp>
    </p:spTree>
    <p:extLst>
      <p:ext uri="{BB962C8B-B14F-4D97-AF65-F5344CB8AC3E}">
        <p14:creationId xmlns:p14="http://schemas.microsoft.com/office/powerpoint/2010/main" val="345746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34"/>
        <p:cNvGrpSpPr/>
        <p:nvPr/>
      </p:nvGrpSpPr>
      <p:grpSpPr>
        <a:xfrm>
          <a:off x="0" y="0"/>
          <a:ext cx="0" cy="0"/>
          <a:chOff x="0" y="0"/>
          <a:chExt cx="0" cy="0"/>
        </a:xfrm>
      </p:grpSpPr>
      <p:sp>
        <p:nvSpPr>
          <p:cNvPr id="738" name="Google Shape;738;p19"/>
          <p:cNvSpPr/>
          <p:nvPr/>
        </p:nvSpPr>
        <p:spPr>
          <a:xfrm>
            <a:off x="1484815" y="2159427"/>
            <a:ext cx="416822" cy="40504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39" name="Google Shape;739;p19"/>
          <p:cNvSpPr/>
          <p:nvPr/>
        </p:nvSpPr>
        <p:spPr>
          <a:xfrm rot="2487045">
            <a:off x="1556423" y="2221496"/>
            <a:ext cx="296567" cy="28818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41" name="Google Shape;741;p19"/>
          <p:cNvSpPr txBox="1">
            <a:spLocks noGrp="1"/>
          </p:cNvSpPr>
          <p:nvPr>
            <p:ph type="ctrTitle" idx="4294967295"/>
          </p:nvPr>
        </p:nvSpPr>
        <p:spPr>
          <a:xfrm>
            <a:off x="1979850" y="2173531"/>
            <a:ext cx="6147600" cy="41232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2800" dirty="0">
                <a:solidFill>
                  <a:schemeClr val="lt1"/>
                </a:solidFill>
                <a:latin typeface="Calibri" panose="020F0502020204030204" pitchFamily="34" charset="0"/>
                <a:cs typeface="Calibri" panose="020F0502020204030204" pitchFamily="34" charset="0"/>
              </a:rPr>
              <a:t>Freud’un Psikanaliz Kuramı</a:t>
            </a:r>
          </a:p>
        </p:txBody>
      </p:sp>
    </p:spTree>
    <p:extLst>
      <p:ext uri="{BB962C8B-B14F-4D97-AF65-F5344CB8AC3E}">
        <p14:creationId xmlns:p14="http://schemas.microsoft.com/office/powerpoint/2010/main" val="285717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3549E69E-0AF2-CA43-9D7F-CDB578134629}"/>
              </a:ext>
            </a:extLst>
          </p:cNvPr>
          <p:cNvSpPr>
            <a:spLocks noGrp="1"/>
          </p:cNvSpPr>
          <p:nvPr>
            <p:ph type="body" idx="1"/>
          </p:nvPr>
        </p:nvSpPr>
        <p:spPr>
          <a:xfrm>
            <a:off x="623044" y="570307"/>
            <a:ext cx="8520956" cy="4071362"/>
          </a:xfrm>
        </p:spPr>
        <p:txBody>
          <a:bodyPr/>
          <a:lstStyle/>
          <a:p>
            <a:r>
              <a:rPr lang="tr-TR" dirty="0">
                <a:latin typeface="Calibri" panose="020F0502020204030204" pitchFamily="34" charset="0"/>
                <a:cs typeface="Calibri" panose="020F0502020204030204" pitchFamily="34" charset="0"/>
              </a:rPr>
              <a:t>Psikanaliz kuram, ahlak gelişimindeki duygulara odaklanmaktadır. </a:t>
            </a:r>
          </a:p>
          <a:p>
            <a:r>
              <a:rPr lang="tr-TR" dirty="0">
                <a:latin typeface="Calibri" panose="020F0502020204030204" pitchFamily="34" charset="0"/>
                <a:cs typeface="Calibri" panose="020F0502020204030204" pitchFamily="34" charset="0"/>
              </a:rPr>
              <a:t>Freud, </a:t>
            </a:r>
            <a:r>
              <a:rPr lang="tr-TR" dirty="0" err="1">
                <a:latin typeface="Calibri" panose="020F0502020204030204" pitchFamily="34" charset="0"/>
                <a:cs typeface="Calibri" panose="020F0502020204030204" pitchFamily="34" charset="0"/>
              </a:rPr>
              <a:t>fallik</a:t>
            </a:r>
            <a:r>
              <a:rPr lang="tr-TR" dirty="0">
                <a:latin typeface="Calibri" panose="020F0502020204030204" pitchFamily="34" charset="0"/>
                <a:cs typeface="Calibri" panose="020F0502020204030204" pitchFamily="34" charset="0"/>
              </a:rPr>
              <a:t> dönem sırasında aynı cinsiyetteki ebeveyni ile özdeşim kurması ile öğrendiğini düşünmektedir.</a:t>
            </a:r>
          </a:p>
          <a:p>
            <a:r>
              <a:rPr lang="tr-TR" dirty="0">
                <a:latin typeface="Calibri" panose="020F0502020204030204" pitchFamily="34" charset="0"/>
                <a:cs typeface="Calibri" panose="020F0502020204030204" pitchFamily="34" charset="0"/>
              </a:rPr>
              <a:t>Çocuğun özdeşim sonucu öğrendiği kurallar, </a:t>
            </a:r>
            <a:r>
              <a:rPr lang="tr-TR" dirty="0" err="1">
                <a:latin typeface="Calibri" panose="020F0502020204030204" pitchFamily="34" charset="0"/>
                <a:cs typeface="Calibri" panose="020F0502020204030204" pitchFamily="34" charset="0"/>
              </a:rPr>
              <a:t>süperegosunu</a:t>
            </a:r>
            <a:r>
              <a:rPr lang="tr-TR" dirty="0">
                <a:latin typeface="Calibri" panose="020F0502020204030204" pitchFamily="34" charset="0"/>
                <a:cs typeface="Calibri" panose="020F0502020204030204" pitchFamily="34" charset="0"/>
              </a:rPr>
              <a:t> oluşturur yani içsel ahlak görüşünü oluşturur. </a:t>
            </a:r>
          </a:p>
          <a:p>
            <a:r>
              <a:rPr lang="tr-TR" dirty="0">
                <a:latin typeface="Calibri" panose="020F0502020204030204" pitchFamily="34" charset="0"/>
                <a:cs typeface="Calibri" panose="020F0502020204030204" pitchFamily="34" charset="0"/>
              </a:rPr>
              <a:t>Vicdan: </a:t>
            </a:r>
            <a:r>
              <a:rPr lang="tr-TR" dirty="0" err="1">
                <a:latin typeface="Calibri" panose="020F0502020204030204" pitchFamily="34" charset="0"/>
                <a:cs typeface="Calibri" panose="020F0502020204030204" pitchFamily="34" charset="0"/>
              </a:rPr>
              <a:t>Süperegonun</a:t>
            </a:r>
            <a:r>
              <a:rPr lang="tr-TR" dirty="0">
                <a:latin typeface="Calibri" panose="020F0502020204030204" pitchFamily="34" charset="0"/>
                <a:cs typeface="Calibri" panose="020F0502020204030204" pitchFamily="34" charset="0"/>
              </a:rPr>
              <a:t> yapılmaması gerekenler listesidir ve bunlardan biri yapıldığında suçluluk duygusunu ortaya çıkarmaktadır. </a:t>
            </a:r>
          </a:p>
        </p:txBody>
      </p:sp>
    </p:spTree>
    <p:extLst>
      <p:ext uri="{BB962C8B-B14F-4D97-AF65-F5344CB8AC3E}">
        <p14:creationId xmlns:p14="http://schemas.microsoft.com/office/powerpoint/2010/main" val="5286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CE45AF22-173D-8A44-A208-A162E24EE852}"/>
              </a:ext>
            </a:extLst>
          </p:cNvPr>
          <p:cNvSpPr>
            <a:spLocks noGrp="1"/>
          </p:cNvSpPr>
          <p:nvPr>
            <p:ph type="body" idx="1"/>
          </p:nvPr>
        </p:nvSpPr>
        <p:spPr>
          <a:xfrm>
            <a:off x="505097" y="1156345"/>
            <a:ext cx="8218798" cy="2858306"/>
          </a:xfrm>
        </p:spPr>
        <p:txBody>
          <a:bodyPr/>
          <a:lstStyle/>
          <a:p>
            <a:r>
              <a:rPr lang="tr-TR" dirty="0" err="1">
                <a:latin typeface="Calibri" panose="020F0502020204030204" pitchFamily="34" charset="0"/>
                <a:cs typeface="Calibri" panose="020F0502020204030204" pitchFamily="34" charset="0"/>
              </a:rPr>
              <a:t>Piaget’ye</a:t>
            </a:r>
            <a:r>
              <a:rPr lang="tr-TR" dirty="0">
                <a:latin typeface="Calibri" panose="020F0502020204030204" pitchFamily="34" charset="0"/>
                <a:cs typeface="Calibri" panose="020F0502020204030204" pitchFamily="34" charset="0"/>
              </a:rPr>
              <a:t> göre; küçük çocukların bağımlı ahlak anlayışlarının olduğu, 10 yaşına kadar bağımlı olmayan/özerk ahlak anlayışına ulaşırlar. </a:t>
            </a:r>
          </a:p>
          <a:p>
            <a:r>
              <a:rPr lang="tr-TR" dirty="0">
                <a:latin typeface="Calibri" panose="020F0502020204030204" pitchFamily="34" charset="0"/>
                <a:cs typeface="Calibri" panose="020F0502020204030204" pitchFamily="34" charset="0"/>
              </a:rPr>
              <a:t>Bu dönemde çocuklar, bireyin niyetini göz önüne alarak kuralların değişime tabi olduğuna inanırlar ve cezanın her zaman yanlış davranışlardan sonra gelmediğini bilirler. </a:t>
            </a:r>
          </a:p>
        </p:txBody>
      </p:sp>
      <p:sp>
        <p:nvSpPr>
          <p:cNvPr id="4" name="Başlık 1">
            <a:extLst>
              <a:ext uri="{FF2B5EF4-FFF2-40B4-BE49-F238E27FC236}">
                <a16:creationId xmlns:a16="http://schemas.microsoft.com/office/drawing/2014/main" id="{18A97121-2C53-5D47-9B14-B80DA079C01D}"/>
              </a:ext>
            </a:extLst>
          </p:cNvPr>
          <p:cNvSpPr>
            <a:spLocks noGrp="1"/>
          </p:cNvSpPr>
          <p:nvPr>
            <p:ph type="title"/>
          </p:nvPr>
        </p:nvSpPr>
        <p:spPr>
          <a:xfrm>
            <a:off x="1028400" y="578649"/>
            <a:ext cx="7087200" cy="550200"/>
          </a:xfrm>
        </p:spPr>
        <p:txBody>
          <a:bodyPr/>
          <a:lstStyle/>
          <a:p>
            <a:r>
              <a:rPr lang="tr-TR" dirty="0">
                <a:latin typeface="Calibri" panose="020F0502020204030204" pitchFamily="34" charset="0"/>
                <a:cs typeface="Calibri" panose="020F0502020204030204" pitchFamily="34" charset="0"/>
              </a:rPr>
              <a:t>Ahlaki Gelişim</a:t>
            </a:r>
          </a:p>
        </p:txBody>
      </p:sp>
    </p:spTree>
    <p:extLst>
      <p:ext uri="{BB962C8B-B14F-4D97-AF65-F5344CB8AC3E}">
        <p14:creationId xmlns:p14="http://schemas.microsoft.com/office/powerpoint/2010/main" val="49738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D98F3919-BDE4-194B-ACEE-56BB77E64EB6}"/>
              </a:ext>
            </a:extLst>
          </p:cNvPr>
          <p:cNvSpPr>
            <a:spLocks noGrp="1"/>
          </p:cNvSpPr>
          <p:nvPr>
            <p:ph type="body" idx="1"/>
          </p:nvPr>
        </p:nvSpPr>
        <p:spPr>
          <a:xfrm>
            <a:off x="1028375" y="1327952"/>
            <a:ext cx="7924036" cy="2683200"/>
          </a:xfrm>
        </p:spPr>
        <p:txBody>
          <a:bodyPr/>
          <a:lstStyle/>
          <a:p>
            <a:r>
              <a:rPr lang="tr-TR" dirty="0" err="1">
                <a:latin typeface="Calibri" panose="020F0502020204030204" pitchFamily="34" charset="0"/>
                <a:cs typeface="Calibri" panose="020F0502020204030204" pitchFamily="34" charset="0"/>
              </a:rPr>
              <a:t>Erikson</a:t>
            </a:r>
            <a:r>
              <a:rPr lang="tr-TR" dirty="0">
                <a:latin typeface="Calibri" panose="020F0502020204030204" pitchFamily="34" charset="0"/>
                <a:cs typeface="Calibri" panose="020F0502020204030204" pitchFamily="34" charset="0"/>
              </a:rPr>
              <a:t> ise Freud’a benzer düşüncelere sahiptir. </a:t>
            </a:r>
          </a:p>
          <a:p>
            <a:r>
              <a:rPr lang="tr-TR" dirty="0">
                <a:latin typeface="Calibri" panose="020F0502020204030204" pitchFamily="34" charset="0"/>
                <a:cs typeface="Calibri" panose="020F0502020204030204" pitchFamily="34" charset="0"/>
              </a:rPr>
              <a:t>Çocukların ahlak kurallarını hem anne hem de babalarından öğrendiğini belirtmektedir. </a:t>
            </a:r>
          </a:p>
          <a:p>
            <a:r>
              <a:rPr lang="tr-TR" dirty="0">
                <a:latin typeface="Calibri" panose="020F0502020204030204" pitchFamily="34" charset="0"/>
                <a:cs typeface="Calibri" panose="020F0502020204030204" pitchFamily="34" charset="0"/>
              </a:rPr>
              <a:t>Ahlak gelişimi açısından gurur, suçluluk ve utanç duyguları önemlidir.</a:t>
            </a:r>
          </a:p>
          <a:p>
            <a:endParaRPr lang="tr-TR" dirty="0">
              <a:latin typeface="Calibri" panose="020F0502020204030204" pitchFamily="34" charset="0"/>
              <a:cs typeface="Calibri" panose="020F0502020204030204" pitchFamily="34" charset="0"/>
            </a:endParaRPr>
          </a:p>
        </p:txBody>
      </p:sp>
      <p:sp>
        <p:nvSpPr>
          <p:cNvPr id="4" name="Başlık 1">
            <a:extLst>
              <a:ext uri="{FF2B5EF4-FFF2-40B4-BE49-F238E27FC236}">
                <a16:creationId xmlns:a16="http://schemas.microsoft.com/office/drawing/2014/main" id="{F5F9D7EF-803E-BC49-9CFA-45FA8CC3C0EE}"/>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Ahlaki Gelişim</a:t>
            </a:r>
          </a:p>
        </p:txBody>
      </p:sp>
    </p:spTree>
    <p:extLst>
      <p:ext uri="{BB962C8B-B14F-4D97-AF65-F5344CB8AC3E}">
        <p14:creationId xmlns:p14="http://schemas.microsoft.com/office/powerpoint/2010/main" val="282544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34"/>
        <p:cNvGrpSpPr/>
        <p:nvPr/>
      </p:nvGrpSpPr>
      <p:grpSpPr>
        <a:xfrm>
          <a:off x="0" y="0"/>
          <a:ext cx="0" cy="0"/>
          <a:chOff x="0" y="0"/>
          <a:chExt cx="0" cy="0"/>
        </a:xfrm>
      </p:grpSpPr>
      <p:sp>
        <p:nvSpPr>
          <p:cNvPr id="738" name="Google Shape;738;p19"/>
          <p:cNvSpPr/>
          <p:nvPr/>
        </p:nvSpPr>
        <p:spPr>
          <a:xfrm>
            <a:off x="1484815" y="2159427"/>
            <a:ext cx="416822" cy="40504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39" name="Google Shape;739;p19"/>
          <p:cNvSpPr/>
          <p:nvPr/>
        </p:nvSpPr>
        <p:spPr>
          <a:xfrm rot="2487045">
            <a:off x="1556423" y="2221496"/>
            <a:ext cx="296567" cy="28818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41" name="Google Shape;741;p19"/>
          <p:cNvSpPr txBox="1">
            <a:spLocks noGrp="1"/>
          </p:cNvSpPr>
          <p:nvPr>
            <p:ph type="ctrTitle" idx="4294967295"/>
          </p:nvPr>
        </p:nvSpPr>
        <p:spPr>
          <a:xfrm>
            <a:off x="1979850" y="2173531"/>
            <a:ext cx="6147600" cy="41232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2800" dirty="0" err="1">
                <a:solidFill>
                  <a:schemeClr val="lt1"/>
                </a:solidFill>
                <a:latin typeface="Calibri" panose="020F0502020204030204" pitchFamily="34" charset="0"/>
                <a:cs typeface="Calibri" panose="020F0502020204030204" pitchFamily="34" charset="0"/>
              </a:rPr>
              <a:t>Kohlberg’in</a:t>
            </a:r>
            <a:r>
              <a:rPr lang="tr-TR" sz="2800" dirty="0">
                <a:solidFill>
                  <a:schemeClr val="lt1"/>
                </a:solidFill>
                <a:latin typeface="Calibri" panose="020F0502020204030204" pitchFamily="34" charset="0"/>
                <a:cs typeface="Calibri" panose="020F0502020204030204" pitchFamily="34" charset="0"/>
              </a:rPr>
              <a:t> Ahlak Gelişim Kuramı</a:t>
            </a:r>
          </a:p>
        </p:txBody>
      </p:sp>
    </p:spTree>
    <p:extLst>
      <p:ext uri="{BB962C8B-B14F-4D97-AF65-F5344CB8AC3E}">
        <p14:creationId xmlns:p14="http://schemas.microsoft.com/office/powerpoint/2010/main" val="148722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B8E0824D-EB28-B84A-86F5-29AF7A0B51F7}"/>
              </a:ext>
            </a:extLst>
          </p:cNvPr>
          <p:cNvSpPr>
            <a:spLocks noGrp="1"/>
          </p:cNvSpPr>
          <p:nvPr>
            <p:ph type="body" idx="1"/>
          </p:nvPr>
        </p:nvSpPr>
        <p:spPr>
          <a:xfrm>
            <a:off x="509628" y="325628"/>
            <a:ext cx="8335433" cy="4061733"/>
          </a:xfrm>
        </p:spPr>
        <p:txBody>
          <a:bodyPr/>
          <a:lstStyle/>
          <a:p>
            <a:r>
              <a:rPr lang="tr-TR" dirty="0" err="1">
                <a:latin typeface="Calibri" panose="020F0502020204030204" pitchFamily="34" charset="0"/>
                <a:cs typeface="Calibri" panose="020F0502020204030204" pitchFamily="34" charset="0"/>
              </a:rPr>
              <a:t>Piaget’nin</a:t>
            </a:r>
            <a:r>
              <a:rPr lang="tr-TR" dirty="0">
                <a:latin typeface="Calibri" panose="020F0502020204030204" pitchFamily="34" charset="0"/>
                <a:cs typeface="Calibri" panose="020F0502020204030204" pitchFamily="34" charset="0"/>
              </a:rPr>
              <a:t> bilişsel gelişim aşamaları </a:t>
            </a:r>
            <a:r>
              <a:rPr lang="tr-TR" dirty="0" err="1">
                <a:latin typeface="Calibri" panose="020F0502020204030204" pitchFamily="34" charset="0"/>
                <a:cs typeface="Calibri" panose="020F0502020204030204" pitchFamily="34" charset="0"/>
              </a:rPr>
              <a:t>Kohlberg’in</a:t>
            </a:r>
            <a:r>
              <a:rPr lang="tr-TR" dirty="0">
                <a:latin typeface="Calibri" panose="020F0502020204030204" pitchFamily="34" charset="0"/>
                <a:cs typeface="Calibri" panose="020F0502020204030204" pitchFamily="34" charset="0"/>
              </a:rPr>
              <a:t> kuramının temellerini oluşturmaktadır. </a:t>
            </a:r>
          </a:p>
          <a:p>
            <a:r>
              <a:rPr lang="tr-TR" dirty="0" err="1">
                <a:latin typeface="Calibri" panose="020F0502020204030204" pitchFamily="34" charset="0"/>
                <a:cs typeface="Calibri" panose="020F0502020204030204" pitchFamily="34" charset="0"/>
              </a:rPr>
              <a:t>Kohlberg</a:t>
            </a:r>
            <a:r>
              <a:rPr lang="tr-TR" dirty="0">
                <a:latin typeface="Calibri" panose="020F0502020204030204" pitchFamily="34" charset="0"/>
                <a:cs typeface="Calibri" panose="020F0502020204030204" pitchFamily="34" charset="0"/>
              </a:rPr>
              <a:t> ahlaki gelişimin altı aşamadan oluştuğunu söylemektedir. </a:t>
            </a:r>
          </a:p>
          <a:p>
            <a:r>
              <a:rPr lang="tr-TR" dirty="0">
                <a:latin typeface="Calibri" panose="020F0502020204030204" pitchFamily="34" charset="0"/>
                <a:cs typeface="Calibri" panose="020F0502020204030204" pitchFamily="34" charset="0"/>
              </a:rPr>
              <a:t>Bu altı evre evrenseldir.</a:t>
            </a:r>
          </a:p>
          <a:p>
            <a:r>
              <a:rPr lang="tr-TR" dirty="0">
                <a:latin typeface="Calibri" panose="020F0502020204030204" pitchFamily="34" charset="0"/>
                <a:cs typeface="Calibri" panose="020F0502020204030204" pitchFamily="34" charset="0"/>
              </a:rPr>
              <a:t>Bir evreden diğerine geçiş, başkalarının bakış açısını kazanma ve kişinin mevcut ahlaki düşünce aşaması ile kendisinden daha ileri aşamada bulunan birinin muhakemesi arasında çatışma yaşaması ile ortaya çıkar. </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279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8E6FEC2A-1276-7147-B2FA-B77F9AA4BFC7}"/>
              </a:ext>
            </a:extLst>
          </p:cNvPr>
          <p:cNvGraphicFramePr>
            <a:graphicFrameLocks/>
          </p:cNvGraphicFramePr>
          <p:nvPr>
            <p:extLst>
              <p:ext uri="{D42A27DB-BD31-4B8C-83A1-F6EECF244321}">
                <p14:modId xmlns:p14="http://schemas.microsoft.com/office/powerpoint/2010/main" val="1720924638"/>
              </p:ext>
            </p:extLst>
          </p:nvPr>
        </p:nvGraphicFramePr>
        <p:xfrm>
          <a:off x="510799" y="913463"/>
          <a:ext cx="7573652" cy="331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48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a:extLst>
              <a:ext uri="{FF2B5EF4-FFF2-40B4-BE49-F238E27FC236}">
                <a16:creationId xmlns:a16="http://schemas.microsoft.com/office/drawing/2014/main" id="{157D0464-CDD1-6B47-B3C2-226533442888}"/>
              </a:ext>
            </a:extLst>
          </p:cNvPr>
          <p:cNvGraphicFramePr>
            <a:graphicFrameLocks/>
          </p:cNvGraphicFramePr>
          <p:nvPr>
            <p:extLst>
              <p:ext uri="{D42A27DB-BD31-4B8C-83A1-F6EECF244321}">
                <p14:modId xmlns:p14="http://schemas.microsoft.com/office/powerpoint/2010/main" val="1948415926"/>
              </p:ext>
            </p:extLst>
          </p:nvPr>
        </p:nvGraphicFramePr>
        <p:xfrm>
          <a:off x="467433" y="492369"/>
          <a:ext cx="8209084" cy="367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87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6"/>
          <p:cNvSpPr txBox="1">
            <a:spLocks noGrp="1"/>
          </p:cNvSpPr>
          <p:nvPr>
            <p:ph type="ctrTitle"/>
          </p:nvPr>
        </p:nvSpPr>
        <p:spPr>
          <a:xfrm>
            <a:off x="1758462" y="1587036"/>
            <a:ext cx="5782157" cy="133638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4"/>
                </a:solidFill>
                <a:latin typeface="Calibri" panose="020F0502020204030204" pitchFamily="34" charset="0"/>
                <a:cs typeface="Calibri" panose="020F0502020204030204" pitchFamily="34" charset="0"/>
              </a:rPr>
              <a:t>6.</a:t>
            </a:r>
            <a:r>
              <a:rPr lang="en" dirty="0">
                <a:latin typeface="Calibri" panose="020F0502020204030204" pitchFamily="34" charset="0"/>
                <a:cs typeface="Calibri" panose="020F0502020204030204" pitchFamily="34" charset="0"/>
              </a:rPr>
              <a:t> DUYGUSAL GELİŞİM</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01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50" y="553147"/>
            <a:ext cx="7543800" cy="1028700"/>
          </a:xfrm>
        </p:spPr>
        <p:txBody>
          <a:bodyPr>
            <a:normAutofit/>
          </a:bodyPr>
          <a:lstStyle/>
          <a:p>
            <a:pPr algn="ctr"/>
            <a:r>
              <a:rPr lang="tr-TR" sz="2400" dirty="0">
                <a:latin typeface="Times New Roman" panose="02020603050405020304" pitchFamily="18" charset="0"/>
                <a:cs typeface="Times New Roman" panose="02020603050405020304" pitchFamily="18" charset="0"/>
              </a:rPr>
              <a:t>GELENEK ÖNCESİ DÜZEY</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57653" y="1581847"/>
            <a:ext cx="7828697" cy="2766078"/>
          </a:xfrm>
          <a:prstGeom prst="rect">
            <a:avLst/>
          </a:prstGeom>
        </p:spPr>
        <p:txBody>
          <a:bodyPr wrap="square">
            <a:spAutoFit/>
          </a:bodyPr>
          <a:lstStyle/>
          <a:p>
            <a:pPr marL="342900" indent="-342900" algn="just">
              <a:lnSpc>
                <a:spcPct val="107000"/>
              </a:lnSpc>
              <a:spcAft>
                <a:spcPts val="600"/>
              </a:spcAft>
              <a:buFont typeface="Arial" panose="020B0604020202020204" pitchFamily="34" charset="0"/>
              <a:buChar char="•"/>
            </a:pPr>
            <a:r>
              <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rPr>
              <a:t>Çocuğun, iyi-kötü, doğru-yanlış konusundaki yargıları, kendisinin yakınında bulunan ve fiziksel üstünlüğe sahip, genellikle anne baba gibi otorite kaynaklarına dayanır. </a:t>
            </a:r>
          </a:p>
          <a:p>
            <a:pPr marL="342900" indent="-342900" algn="just">
              <a:lnSpc>
                <a:spcPct val="107000"/>
              </a:lnSpc>
              <a:spcAft>
                <a:spcPts val="600"/>
              </a:spcAft>
              <a:buFont typeface="Arial" panose="020B0604020202020204" pitchFamily="34" charset="0"/>
              <a:buChar char="•"/>
            </a:pPr>
            <a:r>
              <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rPr>
              <a:t>Bu aşamada, doğru ya da yanlış olanı yargılarken çocuğun kullandığı ölçütler, içsel olmaktan çok dışsaldır.</a:t>
            </a:r>
          </a:p>
          <a:p>
            <a:pPr marL="342900" indent="-342900" algn="just">
              <a:lnSpc>
                <a:spcPct val="107000"/>
              </a:lnSpc>
              <a:spcAft>
                <a:spcPts val="600"/>
              </a:spcAft>
              <a:buFont typeface="Arial" panose="020B0604020202020204" pitchFamily="34" charset="0"/>
              <a:buChar char="•"/>
            </a:pPr>
            <a:r>
              <a:rPr lang="tr-TR" sz="2200" dirty="0">
                <a:solidFill>
                  <a:schemeClr val="tx1"/>
                </a:solidFill>
                <a:latin typeface="Calibri" panose="020F0502020204030204" pitchFamily="34" charset="0"/>
                <a:cs typeface="Calibri" panose="020F0502020204030204" pitchFamily="34" charset="0"/>
              </a:rPr>
              <a:t>Çocuğun eylemlerinin doğru ya da yanlış oluşunu belirleyen etmen bu eylemlerin sonuçlarıdır.</a:t>
            </a:r>
            <a:endParaRPr lang="tr-TR"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17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51" y="618309"/>
            <a:ext cx="7543800" cy="682441"/>
          </a:xfrm>
        </p:spPr>
        <p:txBody>
          <a:bodyPr>
            <a:normAutofit/>
          </a:bodyPr>
          <a:lstStyle/>
          <a:p>
            <a:pPr algn="ctr"/>
            <a:r>
              <a:rPr lang="tr-TR" sz="2400" dirty="0">
                <a:latin typeface="Times New Roman" panose="02020603050405020304" pitchFamily="18" charset="0"/>
                <a:cs typeface="Times New Roman" panose="02020603050405020304" pitchFamily="18" charset="0"/>
              </a:rPr>
              <a:t>Aşama 1: Ceza ve İtaat Eğilimi</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1847" y="1300750"/>
            <a:ext cx="8571855" cy="3490054"/>
          </a:xfrm>
        </p:spPr>
        <p:txBody>
          <a:bodyPr>
            <a:noAutofit/>
          </a:bodyPr>
          <a:lstStyle/>
          <a:p>
            <a:pPr>
              <a:buFont typeface="Arial" panose="020B0604020202020204" pitchFamily="34" charset="0"/>
              <a:buChar char="•"/>
            </a:pPr>
            <a:r>
              <a:rPr lang="tr-TR" sz="2000" dirty="0">
                <a:latin typeface="Calibri" panose="020F0502020204030204" pitchFamily="34" charset="0"/>
                <a:cs typeface="Calibri" panose="020F0502020204030204" pitchFamily="34" charset="0"/>
              </a:rPr>
              <a:t>Bu evredeki çocuklar sadece otoriteye uyar ve cezalandırılmaktan kaçınırlar. </a:t>
            </a:r>
          </a:p>
          <a:p>
            <a:pPr>
              <a:buFont typeface="Arial" panose="020B0604020202020204" pitchFamily="34" charset="0"/>
              <a:buChar char="•"/>
            </a:pPr>
            <a:r>
              <a:rPr lang="tr-TR" sz="2000" dirty="0">
                <a:latin typeface="Calibri" panose="020F0502020204030204" pitchFamily="34" charset="0"/>
                <a:cs typeface="Calibri" panose="020F0502020204030204" pitchFamily="34" charset="0"/>
              </a:rPr>
              <a:t>Genel olarak olaylar sonucunda cezanın olmasına göre neyin yanlış olduğuna karar verirler. Olayın gerisindeki neden önemli değildir.</a:t>
            </a:r>
          </a:p>
          <a:p>
            <a:pPr>
              <a:buFont typeface="Arial" panose="020B0604020202020204" pitchFamily="34" charset="0"/>
              <a:buChar char="•"/>
            </a:pPr>
            <a:r>
              <a:rPr lang="tr-TR" sz="2000" dirty="0">
                <a:latin typeface="Calibri" panose="020F0502020204030204" pitchFamily="34" charset="0"/>
                <a:cs typeface="Calibri" panose="020F0502020204030204" pitchFamily="34" charset="0"/>
              </a:rPr>
              <a:t> Davranışın fiziksel sonuçları, o davranışın iyi ya da kötü olduğunu belirlemektedir.  Çocuklar bu evrede ahlakı, kendilerinin dışında bir olgu olarak görmektedirler. </a:t>
            </a:r>
          </a:p>
          <a:p>
            <a:pPr>
              <a:buFont typeface="Arial" panose="020B0604020202020204" pitchFamily="34" charset="0"/>
              <a:buChar char="•"/>
            </a:pPr>
            <a:r>
              <a:rPr lang="tr-TR" sz="2000" dirty="0">
                <a:latin typeface="Calibri" panose="020F0502020204030204" pitchFamily="34" charset="0"/>
                <a:cs typeface="Calibri" panose="020F0502020204030204" pitchFamily="34" charset="0"/>
              </a:rPr>
              <a:t>Kohlberg’e göre bu evrede otorite yani yetişkinler fiziksel açıdan daha güçlü oldukları için çocuklar itaat etmektedirler. </a:t>
            </a:r>
          </a:p>
        </p:txBody>
      </p:sp>
    </p:spTree>
    <p:extLst>
      <p:ext uri="{BB962C8B-B14F-4D97-AF65-F5344CB8AC3E}">
        <p14:creationId xmlns:p14="http://schemas.microsoft.com/office/powerpoint/2010/main" val="217897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8" y="326466"/>
            <a:ext cx="7543800" cy="1028700"/>
          </a:xfrm>
        </p:spPr>
        <p:txBody>
          <a:bodyPr>
            <a:normAutofit/>
          </a:bodyPr>
          <a:lstStyle/>
          <a:p>
            <a:pPr algn="ctr"/>
            <a:r>
              <a:rPr lang="tr-TR" sz="2400" dirty="0">
                <a:latin typeface="Times New Roman" panose="02020603050405020304" pitchFamily="18" charset="0"/>
                <a:cs typeface="Times New Roman" panose="02020603050405020304" pitchFamily="18" charset="0"/>
              </a:rPr>
              <a:t>Aşama 2: Araçsal İlişkiler Eğilimi</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33967" y="1590046"/>
            <a:ext cx="8076063" cy="2284472"/>
          </a:xfrm>
          <a:prstGeom prst="rect">
            <a:avLst/>
          </a:prstGeom>
        </p:spPr>
        <p:txBody>
          <a:bodyPr wrap="square">
            <a:spAutoFit/>
          </a:bodyPr>
          <a:lstStyle/>
          <a:p>
            <a:pPr marL="342900" indent="-342900" algn="just">
              <a:lnSpc>
                <a:spcPct val="107000"/>
              </a:lnSpc>
              <a:spcAft>
                <a:spcPts val="600"/>
              </a:spcAft>
              <a:buFont typeface="Arial" panose="020B0604020202020204" pitchFamily="34" charset="0"/>
              <a:buChar char="•"/>
            </a:pP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Çocuk ödül aldığı şeyleri yaparak ceza aldığı durumlardan kaçınmaktadır. Eğer bir davranış sonucunda iyi hissettiriyorsa iyidir. </a:t>
            </a:r>
          </a:p>
          <a:p>
            <a:pPr marL="457200" indent="-457200" algn="just">
              <a:lnSpc>
                <a:spcPct val="107000"/>
              </a:lnSpc>
              <a:spcAft>
                <a:spcPts val="600"/>
              </a:spcAft>
              <a:buFont typeface="Arial" panose="020B0604020202020204" pitchFamily="34" charset="0"/>
              <a:buChar char="•"/>
            </a:pP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Çocuklar bu dönemde diğer insanların da ilgilerinin farkına varırlar. </a:t>
            </a:r>
          </a:p>
          <a:p>
            <a:pPr marL="457200" indent="-457200" algn="just">
              <a:lnSpc>
                <a:spcPct val="107000"/>
              </a:lnSpc>
              <a:spcAft>
                <a:spcPts val="600"/>
              </a:spcAft>
              <a:buFont typeface="Arial" panose="020B0604020202020204" pitchFamily="34" charset="0"/>
              <a:buChar char="•"/>
            </a:pP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Bu ilgi durumun kendi yararlarına olması ile ilgilidir. «Sen bana yardım edersen ben de sana yardım ederim» şeklindedir.</a:t>
            </a:r>
          </a:p>
          <a:p>
            <a:pPr marL="457200" indent="-457200" algn="just">
              <a:lnSpc>
                <a:spcPct val="107000"/>
              </a:lnSpc>
              <a:spcAft>
                <a:spcPts val="600"/>
              </a:spcAft>
              <a:buFont typeface="Arial" panose="020B0604020202020204" pitchFamily="34" charset="0"/>
              <a:buChar char="•"/>
            </a:pP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Doğrunun ve adaletin göreceli olduğunu fark etmeye başlar. </a:t>
            </a:r>
          </a:p>
        </p:txBody>
      </p:sp>
    </p:spTree>
    <p:extLst>
      <p:ext uri="{BB962C8B-B14F-4D97-AF65-F5344CB8AC3E}">
        <p14:creationId xmlns:p14="http://schemas.microsoft.com/office/powerpoint/2010/main" val="2654925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400" y="617220"/>
            <a:ext cx="7087200" cy="834157"/>
          </a:xfrm>
        </p:spPr>
        <p:txBody>
          <a:bodyPr>
            <a:normAutofit/>
          </a:bodyPr>
          <a:lstStyle/>
          <a:p>
            <a:pPr algn="ctr"/>
            <a:r>
              <a:rPr lang="tr-TR" dirty="0">
                <a:latin typeface="Times New Roman" panose="02020603050405020304" pitchFamily="18" charset="0"/>
                <a:cs typeface="Times New Roman" panose="02020603050405020304" pitchFamily="18" charset="0"/>
              </a:rPr>
              <a:t>GELENEKSEL DÜZEY</a:t>
            </a:r>
            <a:r>
              <a:rPr lang="tr-TR" dirty="0"/>
              <a:t/>
            </a:r>
            <a:br>
              <a:rPr lang="tr-TR" dirty="0"/>
            </a:br>
            <a:endParaRPr lang="tr-TR" dirty="0"/>
          </a:p>
        </p:txBody>
      </p:sp>
      <p:sp>
        <p:nvSpPr>
          <p:cNvPr id="3" name="Content Placeholder 2"/>
          <p:cNvSpPr>
            <a:spLocks noGrp="1"/>
          </p:cNvSpPr>
          <p:nvPr>
            <p:ph idx="1"/>
          </p:nvPr>
        </p:nvSpPr>
        <p:spPr>
          <a:xfrm>
            <a:off x="954532" y="1235529"/>
            <a:ext cx="7788874" cy="3290751"/>
          </a:xfrm>
        </p:spPr>
        <p:txBody>
          <a:bodyPr/>
          <a:lstStyle/>
          <a:p>
            <a:pPr marL="342900"/>
            <a:r>
              <a:rPr lang="tr-TR" sz="2200" dirty="0">
                <a:solidFill>
                  <a:schemeClr val="tx1"/>
                </a:solidFill>
                <a:latin typeface="Calibri" panose="020F0502020204030204" pitchFamily="34" charset="0"/>
                <a:cs typeface="Calibri" panose="020F0502020204030204" pitchFamily="34" charset="0"/>
              </a:rPr>
              <a:t>Geleneksel düzeye geçişte en önemli bilişsel farklılık; rol alma ve empati kurma becerilerinin gelişmesidir. </a:t>
            </a:r>
          </a:p>
          <a:p>
            <a:pPr marL="342900"/>
            <a:r>
              <a:rPr lang="tr-TR" sz="2200" dirty="0">
                <a:solidFill>
                  <a:schemeClr val="tx1"/>
                </a:solidFill>
                <a:latin typeface="Calibri" panose="020F0502020204030204" pitchFamily="34" charset="0"/>
                <a:cs typeface="Calibri" panose="020F0502020204030204" pitchFamily="34" charset="0"/>
              </a:rPr>
              <a:t>Çocuk kendisini, düşünce düzeyinde bir başkasının yerine koyar ve olaylara onun bakış açısı ile bakar. </a:t>
            </a:r>
          </a:p>
          <a:p>
            <a:pPr marL="342900"/>
            <a:r>
              <a:rPr lang="tr-TR" sz="2200" dirty="0">
                <a:solidFill>
                  <a:schemeClr val="tx1"/>
                </a:solidFill>
                <a:latin typeface="Calibri" panose="020F0502020204030204" pitchFamily="34" charset="0"/>
                <a:cs typeface="Calibri" panose="020F0502020204030204" pitchFamily="34" charset="0"/>
              </a:rPr>
              <a:t>Dışsal sonuç ve kişisel faydadan ziyade bu dönemde ait olduğu akran ya da aile grubunun kurallarına göre karar verir. </a:t>
            </a:r>
          </a:p>
          <a:p>
            <a:pPr marL="342900"/>
            <a:r>
              <a:rPr lang="tr-TR" sz="2200" dirty="0">
                <a:solidFill>
                  <a:schemeClr val="tx1"/>
                </a:solidFill>
                <a:latin typeface="Calibri" panose="020F0502020204030204" pitchFamily="34" charset="0"/>
                <a:cs typeface="Calibri" panose="020F0502020204030204" pitchFamily="34" charset="0"/>
              </a:rPr>
              <a:t>Ait olduğu grubun doğru ya da yanlışlarını </a:t>
            </a:r>
            <a:r>
              <a:rPr lang="tr-TR" sz="2200" dirty="0" err="1">
                <a:solidFill>
                  <a:schemeClr val="tx1"/>
                </a:solidFill>
                <a:latin typeface="Calibri" panose="020F0502020204030204" pitchFamily="34" charset="0"/>
                <a:cs typeface="Calibri" panose="020F0502020204030204" pitchFamily="34" charset="0"/>
              </a:rPr>
              <a:t>bensimser</a:t>
            </a:r>
            <a:r>
              <a:rPr lang="tr-TR" sz="2200" dirty="0">
                <a:solidFill>
                  <a:schemeClr val="tx1"/>
                </a:solidFill>
                <a:latin typeface="Calibri" panose="020F0502020204030204" pitchFamily="34" charset="0"/>
                <a:cs typeface="Calibri" panose="020F0502020204030204" pitchFamily="34" charset="0"/>
              </a:rPr>
              <a:t> ve içselleştirir</a:t>
            </a:r>
          </a:p>
        </p:txBody>
      </p:sp>
    </p:spTree>
    <p:extLst>
      <p:ext uri="{BB962C8B-B14F-4D97-AF65-F5344CB8AC3E}">
        <p14:creationId xmlns:p14="http://schemas.microsoft.com/office/powerpoint/2010/main" val="134346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14" y="263770"/>
            <a:ext cx="7543800" cy="1028700"/>
          </a:xfrm>
        </p:spPr>
        <p:txBody>
          <a:bodyPr>
            <a:normAutofit/>
          </a:bodyPr>
          <a:lstStyle/>
          <a:p>
            <a:pPr algn="ctr"/>
            <a:r>
              <a:rPr lang="tr-TR" sz="2400" dirty="0">
                <a:latin typeface="Times New Roman" panose="02020603050405020304" pitchFamily="18" charset="0"/>
                <a:cs typeface="Times New Roman" panose="02020603050405020304" pitchFamily="18" charset="0"/>
              </a:rPr>
              <a:t>Aşama 3: Kişiler Arası Uyum «İyi Çocuk» Eğilimi</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5946" y="1380839"/>
            <a:ext cx="7710854" cy="3314253"/>
          </a:xfrm>
        </p:spPr>
        <p:txBody>
          <a:bodyPr>
            <a:noAutofit/>
          </a:bodyPr>
          <a:lstStyle/>
          <a:p>
            <a:pPr>
              <a:buFont typeface="Arial" panose="020B0604020202020204" pitchFamily="34" charset="0"/>
              <a:buChar char="•"/>
            </a:pPr>
            <a:r>
              <a:rPr lang="tr-TR" sz="1800" dirty="0">
                <a:solidFill>
                  <a:schemeClr val="tx1"/>
                </a:solidFill>
                <a:latin typeface="Calibri" panose="020F0502020204030204" pitchFamily="34" charset="0"/>
                <a:cs typeface="Calibri" panose="020F0502020204030204" pitchFamily="34" charset="0"/>
              </a:rPr>
              <a:t>Bu düzeyde gelenek öncesi düzeyin benmerkezci bakış açısından, grup değerlerini ve kurallarını tanıma düzeyine geçmektedir. </a:t>
            </a:r>
          </a:p>
          <a:p>
            <a:pPr>
              <a:buFont typeface="Arial" panose="020B0604020202020204" pitchFamily="34" charset="0"/>
              <a:buChar char="•"/>
            </a:pPr>
            <a:r>
              <a:rPr lang="tr-TR" sz="1800" dirty="0">
                <a:solidFill>
                  <a:schemeClr val="tx1"/>
                </a:solidFill>
                <a:latin typeface="Calibri" panose="020F0502020204030204" pitchFamily="34" charset="0"/>
                <a:cs typeface="Calibri" panose="020F0502020204030204" pitchFamily="34" charset="0"/>
              </a:rPr>
              <a:t>Başkalarını hoşnut eden durumların iyi olduğuna inanmaktadırlar. </a:t>
            </a:r>
          </a:p>
          <a:p>
            <a:pPr>
              <a:buFont typeface="Arial" panose="020B0604020202020204" pitchFamily="34" charset="0"/>
              <a:buChar char="•"/>
            </a:pPr>
            <a:r>
              <a:rPr lang="tr-TR" sz="1800" dirty="0">
                <a:solidFill>
                  <a:schemeClr val="tx1"/>
                </a:solidFill>
                <a:latin typeface="Calibri" panose="020F0502020204030204" pitchFamily="34" charset="0"/>
                <a:cs typeface="Calibri" panose="020F0502020204030204" pitchFamily="34" charset="0"/>
              </a:rPr>
              <a:t>Çocuğun somut olan gösterdiği davranışların yanı sıra davranışın arkasındaki niyetlerine dayanan yargıya da varmaktadırlar. </a:t>
            </a:r>
          </a:p>
          <a:p>
            <a:pPr>
              <a:buFont typeface="Arial" panose="020B0604020202020204" pitchFamily="34" charset="0"/>
              <a:buChar char="•"/>
            </a:pPr>
            <a:r>
              <a:rPr lang="tr-TR" sz="1800" dirty="0">
                <a:solidFill>
                  <a:schemeClr val="tx1"/>
                </a:solidFill>
                <a:latin typeface="Calibri" panose="020F0502020204030204" pitchFamily="34" charset="0"/>
                <a:cs typeface="Calibri" panose="020F0502020204030204" pitchFamily="34" charset="0"/>
              </a:rPr>
              <a:t>Birisi istemeden bir şey yaptıysa ve niyeti aslında iyiyse aynı eylemi kasıtlı yapanlara göre daha kabul edilebilirdir. </a:t>
            </a:r>
          </a:p>
        </p:txBody>
      </p:sp>
    </p:spTree>
    <p:extLst>
      <p:ext uri="{BB962C8B-B14F-4D97-AF65-F5344CB8AC3E}">
        <p14:creationId xmlns:p14="http://schemas.microsoft.com/office/powerpoint/2010/main" val="2556866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873" y="194481"/>
            <a:ext cx="7543800" cy="732723"/>
          </a:xfrm>
        </p:spPr>
        <p:txBody>
          <a:bodyPr>
            <a:normAutofit/>
          </a:bodyPr>
          <a:lstStyle/>
          <a:p>
            <a:pPr algn="ctr"/>
            <a:r>
              <a:rPr lang="tr-TR" sz="2400" dirty="0">
                <a:latin typeface="Times New Roman" panose="02020603050405020304" pitchFamily="18" charset="0"/>
                <a:cs typeface="Times New Roman" panose="02020603050405020304" pitchFamily="18" charset="0"/>
              </a:rPr>
              <a:t>Aşama 4: Kanun ve Düzen Eğilimi</a:t>
            </a:r>
          </a:p>
        </p:txBody>
      </p:sp>
      <p:sp>
        <p:nvSpPr>
          <p:cNvPr id="3" name="Content Placeholder 2"/>
          <p:cNvSpPr>
            <a:spLocks noGrp="1"/>
          </p:cNvSpPr>
          <p:nvPr>
            <p:ph idx="1"/>
          </p:nvPr>
        </p:nvSpPr>
        <p:spPr>
          <a:xfrm>
            <a:off x="245792" y="1330185"/>
            <a:ext cx="8792570" cy="2948940"/>
          </a:xfrm>
        </p:spPr>
        <p:txBody>
          <a:bodyPr>
            <a:noAutofit/>
          </a:bodyPr>
          <a:lstStyle/>
          <a:p>
            <a:pPr>
              <a:buFont typeface="Arial" panose="020B0604020202020204" pitchFamily="34" charset="0"/>
              <a:buChar char="•"/>
            </a:pPr>
            <a:r>
              <a:rPr lang="tr-TR" sz="2000" dirty="0">
                <a:solidFill>
                  <a:schemeClr val="tx1"/>
                </a:solidFill>
                <a:latin typeface="Calibri" panose="020F0502020204030204" pitchFamily="34" charset="0"/>
                <a:cs typeface="Calibri" panose="020F0502020204030204" pitchFamily="34" charset="0"/>
              </a:rPr>
              <a:t>Çocuğun normları artık daha geniş toplumsal gruplara dayanmaktadır. </a:t>
            </a:r>
          </a:p>
          <a:p>
            <a:pPr>
              <a:buFont typeface="Arial" panose="020B0604020202020204" pitchFamily="34" charset="0"/>
              <a:buChar char="•"/>
            </a:pPr>
            <a:r>
              <a:rPr lang="tr-TR" sz="2000" dirty="0">
                <a:solidFill>
                  <a:schemeClr val="tx1"/>
                </a:solidFill>
                <a:latin typeface="Calibri" panose="020F0502020204030204" pitchFamily="34" charset="0"/>
                <a:cs typeface="Calibri" panose="020F0502020204030204" pitchFamily="34" charset="0"/>
              </a:rPr>
              <a:t>Bu dönemde çocuk otoriteye saygı duymakta, yasa ve kurallara uymaktadır.</a:t>
            </a:r>
          </a:p>
          <a:p>
            <a:pPr>
              <a:buFont typeface="Arial" panose="020B0604020202020204" pitchFamily="34" charset="0"/>
              <a:buChar char="•"/>
            </a:pPr>
            <a:r>
              <a:rPr lang="tr-TR" sz="2000" dirty="0">
                <a:solidFill>
                  <a:schemeClr val="tx1"/>
                </a:solidFill>
                <a:latin typeface="Calibri" panose="020F0502020204030204" pitchFamily="34" charset="0"/>
                <a:cs typeface="Calibri" panose="020F0502020204030204" pitchFamily="34" charset="0"/>
              </a:rPr>
              <a:t>Birey için doğru davranma, toplumsal düzeni korumak ve toplumun refahı yönünde davranmaktır. </a:t>
            </a:r>
          </a:p>
          <a:p>
            <a:pPr>
              <a:buFont typeface="Arial" panose="020B0604020202020204" pitchFamily="34" charset="0"/>
              <a:buChar char="•"/>
            </a:pPr>
            <a:r>
              <a:rPr lang="tr-TR" sz="2000" dirty="0">
                <a:solidFill>
                  <a:schemeClr val="tx1"/>
                </a:solidFill>
                <a:latin typeface="Calibri" panose="020F0502020204030204" pitchFamily="34" charset="0"/>
                <a:cs typeface="Calibri" panose="020F0502020204030204" pitchFamily="34" charset="0"/>
              </a:rPr>
              <a:t>Kural ve otoriteye itaat yerine; kural ve otoriteyi sürdürmek önemlidir.</a:t>
            </a:r>
          </a:p>
        </p:txBody>
      </p:sp>
    </p:spTree>
    <p:extLst>
      <p:ext uri="{BB962C8B-B14F-4D97-AF65-F5344CB8AC3E}">
        <p14:creationId xmlns:p14="http://schemas.microsoft.com/office/powerpoint/2010/main" val="4224568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400" y="646512"/>
            <a:ext cx="7087200" cy="723976"/>
          </a:xfrm>
        </p:spPr>
        <p:txBody>
          <a:bodyPr>
            <a:normAutofit fontScale="90000"/>
          </a:bodyPr>
          <a:lstStyle/>
          <a:p>
            <a:pPr algn="ctr"/>
            <a:r>
              <a:rPr lang="tr-TR" sz="2700" dirty="0">
                <a:latin typeface="Times New Roman" panose="02020603050405020304" pitchFamily="18" charset="0"/>
                <a:cs typeface="Times New Roman" panose="02020603050405020304" pitchFamily="18" charset="0"/>
              </a:rPr>
              <a:t>GELENEK SONRASI DÜZEY</a:t>
            </a:r>
            <a:br>
              <a:rPr lang="tr-TR" sz="2700" dirty="0">
                <a:latin typeface="Times New Roman" panose="02020603050405020304" pitchFamily="18" charset="0"/>
                <a:cs typeface="Times New Roman" panose="02020603050405020304" pitchFamily="18" charset="0"/>
              </a:rPr>
            </a:br>
            <a:endParaRPr lang="tr-TR"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4580" y="1706310"/>
            <a:ext cx="7543800" cy="2948940"/>
          </a:xfrm>
        </p:spPr>
        <p:txBody>
          <a:bodyPr>
            <a:normAutofit/>
          </a:bodyPr>
          <a:lstStyle/>
          <a:p>
            <a:pPr marL="342900"/>
            <a:r>
              <a:rPr lang="tr-TR" sz="2000" dirty="0">
                <a:solidFill>
                  <a:schemeClr val="tx1"/>
                </a:solidFill>
                <a:latin typeface="Calibri" panose="020F0502020204030204" pitchFamily="34" charset="0"/>
                <a:cs typeface="Calibri" panose="020F0502020204030204" pitchFamily="34" charset="0"/>
              </a:rPr>
              <a:t>Bu düzeyde insan yaşamı, kutsal ve evrensel bir doğru olarak algılanır ve insan haklarının gözetildiği evrensel değerler benimsenir. Ahlakî otonomiyi geliştirmiş olan birey, toplumun kurallarını anlar ve kabul eder. Böylece kuralların oluşturduğu genel ilkeler birey tarafından yapılandırılabilir, kavranabilir ve gerektiğinde ilkelere bağlı olarak kuralları değiştirmeye çaba harcanarak daha iyi bir toplum oluşturulabilecek ilke ve değerlerle ilgilenilmeye başlanır. </a:t>
            </a:r>
          </a:p>
        </p:txBody>
      </p:sp>
    </p:spTree>
    <p:extLst>
      <p:ext uri="{BB962C8B-B14F-4D97-AF65-F5344CB8AC3E}">
        <p14:creationId xmlns:p14="http://schemas.microsoft.com/office/powerpoint/2010/main" val="854436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97877"/>
            <a:ext cx="7543800" cy="1028700"/>
          </a:xfrm>
        </p:spPr>
        <p:txBody>
          <a:bodyPr>
            <a:normAutofit/>
          </a:bodyPr>
          <a:lstStyle/>
          <a:p>
            <a:pPr algn="ctr"/>
            <a:r>
              <a:rPr lang="tr-TR" sz="2400" dirty="0">
                <a:latin typeface="Times New Roman" panose="02020603050405020304" pitchFamily="18" charset="0"/>
                <a:cs typeface="Times New Roman" panose="02020603050405020304" pitchFamily="18" charset="0"/>
              </a:rPr>
              <a:t>Aşama 5: Sosyal Sözleşme Eğilimi</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21776" y="1626577"/>
            <a:ext cx="8700448" cy="2361416"/>
          </a:xfrm>
          <a:prstGeom prst="rect">
            <a:avLst/>
          </a:prstGeom>
        </p:spPr>
        <p:txBody>
          <a:bodyPr wrap="square">
            <a:spAutoFit/>
          </a:bodyPr>
          <a:lstStyle/>
          <a:p>
            <a:pPr marL="285750" indent="-285750" algn="just">
              <a:lnSpc>
                <a:spcPct val="107000"/>
              </a:lnSpc>
              <a:spcAft>
                <a:spcPts val="600"/>
              </a:spcAft>
              <a:buFont typeface="Arial" panose="020B0604020202020204" pitchFamily="34" charset="0"/>
              <a:buChar char="•"/>
            </a:pP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Çocuklar kendi seçtiği ilkeleri belirlemeye başlamaktadırlar. </a:t>
            </a:r>
          </a:p>
          <a:p>
            <a:pPr marL="285750" indent="-285750" algn="just">
              <a:lnSpc>
                <a:spcPct val="107000"/>
              </a:lnSpc>
              <a:spcAft>
                <a:spcPts val="600"/>
              </a:spcAft>
              <a:buFont typeface="Arial" panose="020B0604020202020204" pitchFamily="34" charset="0"/>
              <a:buChar char="•"/>
            </a:pP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Bu aşamada kanunların kullanımı ve bireysel haklar hala önemlidir.</a:t>
            </a:r>
          </a:p>
          <a:p>
            <a:pPr marL="285750" indent="-285750" algn="just">
              <a:lnSpc>
                <a:spcPct val="107000"/>
              </a:lnSpc>
              <a:spcAft>
                <a:spcPts val="600"/>
              </a:spcAft>
              <a:buFont typeface="Arial" panose="020B0604020202020204" pitchFamily="34" charset="0"/>
              <a:buChar char="•"/>
            </a:pP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Kanunlar, sosyal düzeni korumak, temel yaşama ve özgürlük haklarını güvence altına almak için önemlidir.</a:t>
            </a:r>
          </a:p>
          <a:p>
            <a:pPr marL="285750" indent="-285750" algn="just">
              <a:lnSpc>
                <a:spcPct val="107000"/>
              </a:lnSpc>
              <a:spcAft>
                <a:spcPts val="600"/>
              </a:spcAft>
              <a:buFont typeface="Arial" panose="020B0604020202020204" pitchFamily="34" charset="0"/>
              <a:buChar char="•"/>
            </a:pPr>
            <a:r>
              <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rPr>
              <a:t>Kanunlara, toplumun haklarını koruduğu ve herkesin refahı için uyulmaktadır. </a:t>
            </a:r>
          </a:p>
          <a:p>
            <a:pPr algn="just">
              <a:lnSpc>
                <a:spcPct val="107000"/>
              </a:lnSpc>
              <a:spcAft>
                <a:spcPts val="600"/>
              </a:spcAft>
            </a:pPr>
            <a:endParaRPr lang="tr-TR"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9059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03737"/>
            <a:ext cx="7543800" cy="1028700"/>
          </a:xfrm>
        </p:spPr>
        <p:txBody>
          <a:bodyPr>
            <a:normAutofit/>
          </a:bodyPr>
          <a:lstStyle/>
          <a:p>
            <a:pPr algn="ctr"/>
            <a:r>
              <a:rPr lang="tr-TR" sz="2400" dirty="0">
                <a:latin typeface="Times New Roman" panose="02020603050405020304" pitchFamily="18" charset="0"/>
                <a:cs typeface="Times New Roman" panose="02020603050405020304" pitchFamily="18" charset="0"/>
              </a:rPr>
              <a:t>Aşama 6: Evrensel Ahlak Gelişimi</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366324" y="1132437"/>
            <a:ext cx="8411352" cy="2757871"/>
          </a:xfrm>
          <a:prstGeom prst="rect">
            <a:avLst/>
          </a:prstGeom>
        </p:spPr>
        <p:txBody>
          <a:bodyPr wrap="square">
            <a:spAutoFit/>
          </a:bodyPr>
          <a:lstStyle/>
          <a:p>
            <a:pPr marL="285750" indent="-285750" algn="just">
              <a:lnSpc>
                <a:spcPct val="107000"/>
              </a:lnSpc>
              <a:spcAft>
                <a:spcPts val="600"/>
              </a:spcAft>
              <a:buFont typeface="Arial" panose="020B0604020202020204" pitchFamily="34" charset="0"/>
              <a:buChar char="•"/>
            </a:pP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Doğru ve yanlış sadece sosyal düzen kuralları ile değil kişinin kendi geliştirdiği ahlak ilkelerine göre değerlendirilmektedir. </a:t>
            </a:r>
          </a:p>
          <a:p>
            <a:pPr marL="285750" indent="-285750" algn="just">
              <a:lnSpc>
                <a:spcPct val="107000"/>
              </a:lnSpc>
              <a:spcAft>
                <a:spcPts val="600"/>
              </a:spcAft>
              <a:buFont typeface="Arial" panose="020B0604020202020204" pitchFamily="34" charset="0"/>
              <a:buChar char="•"/>
            </a:pP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Adalet, eşitlik, insan hakları ve saygı gibi temel kavramlar ilkeleri oluşturmaktadır. </a:t>
            </a:r>
          </a:p>
          <a:p>
            <a:pPr marL="285750" indent="-285750" algn="just">
              <a:lnSpc>
                <a:spcPct val="107000"/>
              </a:lnSpc>
              <a:spcAft>
                <a:spcPts val="600"/>
              </a:spcAft>
              <a:buFont typeface="Arial" panose="020B0604020202020204" pitchFamily="34" charset="0"/>
              <a:buChar char="•"/>
            </a:pP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Bireyler bu dönemde olası en yüksek ahlak ilkelerini aramaktadır. </a:t>
            </a:r>
          </a:p>
          <a:p>
            <a:pPr marL="285750" indent="-285750" algn="just">
              <a:lnSpc>
                <a:spcPct val="107000"/>
              </a:lnSpc>
              <a:spcAft>
                <a:spcPts val="600"/>
              </a:spcAft>
              <a:buFont typeface="Arial" panose="020B0604020202020204" pitchFamily="34" charset="0"/>
              <a:buChar char="•"/>
            </a:pP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Adalet ve  insanlara saygı duymak gibi temel evrensel ilkelere göre birey eylemlerinin sorumluluklarını üstlenmektedir. </a:t>
            </a:r>
          </a:p>
          <a:p>
            <a:pPr marL="285750" indent="-285750" algn="just">
              <a:lnSpc>
                <a:spcPct val="107000"/>
              </a:lnSpc>
              <a:spcAft>
                <a:spcPts val="600"/>
              </a:spcAft>
              <a:buFont typeface="Arial" panose="020B0604020202020204" pitchFamily="34" charset="0"/>
              <a:buChar char="•"/>
            </a:pP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Beşinci evredeki birey sosyal sisteme; altıncı evredeki birey ise mantığa ve evrenselliğe odaklanmaktadır. </a:t>
            </a:r>
          </a:p>
        </p:txBody>
      </p:sp>
    </p:spTree>
    <p:extLst>
      <p:ext uri="{BB962C8B-B14F-4D97-AF65-F5344CB8AC3E}">
        <p14:creationId xmlns:p14="http://schemas.microsoft.com/office/powerpoint/2010/main" val="2984872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6FC7B2-A5D9-8140-A0C9-F443B1D1876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8CA2387-2AC1-F942-9287-847399648C67}"/>
              </a:ext>
            </a:extLst>
          </p:cNvPr>
          <p:cNvSpPr>
            <a:spLocks noGrp="1"/>
          </p:cNvSpPr>
          <p:nvPr>
            <p:ph idx="1"/>
          </p:nvPr>
        </p:nvSpPr>
        <p:spPr>
          <a:xfrm>
            <a:off x="870276" y="1327952"/>
            <a:ext cx="7403448" cy="3428686"/>
          </a:xfrm>
        </p:spPr>
        <p:txBody>
          <a:bodyPr/>
          <a:lstStyle/>
          <a:p>
            <a:r>
              <a:rPr lang="tr-TR" dirty="0" err="1">
                <a:latin typeface="Calibri" panose="020F0502020204030204" pitchFamily="34" charset="0"/>
                <a:cs typeface="Calibri" panose="020F0502020204030204" pitchFamily="34" charset="0"/>
              </a:rPr>
              <a:t>Kholberg</a:t>
            </a:r>
            <a:r>
              <a:rPr lang="tr-TR" dirty="0">
                <a:latin typeface="Calibri" panose="020F0502020204030204" pitchFamily="34" charset="0"/>
                <a:cs typeface="Calibri" panose="020F0502020204030204" pitchFamily="34" charset="0"/>
              </a:rPr>
              <a:t> belirttiği tüm evrelerin bir sırayı takip ettiği ve yaşla paralel olarak geliştiğini savunmaktadır. </a:t>
            </a:r>
          </a:p>
          <a:p>
            <a:r>
              <a:rPr lang="tr-TR" dirty="0">
                <a:latin typeface="Calibri" panose="020F0502020204030204" pitchFamily="34" charset="0"/>
                <a:cs typeface="Calibri" panose="020F0502020204030204" pitchFamily="34" charset="0"/>
              </a:rPr>
              <a:t>9 yaşına kadar çocuklar, ahlaki gelişimin birinci düzeyindedirler. Ahlaki seçimlerini ödül ve ceza yaptırımlarına göre karar verirler. </a:t>
            </a:r>
          </a:p>
          <a:p>
            <a:r>
              <a:rPr lang="tr-TR" dirty="0">
                <a:latin typeface="Calibri" panose="020F0502020204030204" pitchFamily="34" charset="0"/>
                <a:cs typeface="Calibri" panose="020F0502020204030204" pitchFamily="34" charset="0"/>
              </a:rPr>
              <a:t>Ergenliğe kadar ahlaki muhakemelerini, başkaları tarafından konmuş standartlara göre yapmaktadırlar. </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146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1B4B3A1D-19B9-3F4A-9497-7EE82E9DDFD5}"/>
              </a:ext>
            </a:extLst>
          </p:cNvPr>
          <p:cNvSpPr>
            <a:spLocks noGrp="1"/>
          </p:cNvSpPr>
          <p:nvPr>
            <p:ph type="body" idx="1"/>
          </p:nvPr>
        </p:nvSpPr>
        <p:spPr>
          <a:xfrm>
            <a:off x="720806" y="994989"/>
            <a:ext cx="7702388" cy="3153522"/>
          </a:xfrm>
        </p:spPr>
        <p:txBody>
          <a:bodyPr/>
          <a:lstStyle/>
          <a:p>
            <a:r>
              <a:rPr lang="tr-TR" dirty="0">
                <a:latin typeface="Calibri" panose="020F0502020204030204" pitchFamily="34" charset="0"/>
                <a:cs typeface="Calibri" panose="020F0502020204030204" pitchFamily="34" charset="0"/>
              </a:rPr>
              <a:t>Erken çocukluk döneminde çocuklar kendilerinin ve başkalarının duyguları hakkında konuşabilmektedirler. </a:t>
            </a:r>
          </a:p>
          <a:p>
            <a:r>
              <a:rPr lang="tr-TR" dirty="0">
                <a:latin typeface="Calibri" panose="020F0502020204030204" pitchFamily="34" charset="0"/>
                <a:cs typeface="Calibri" panose="020F0502020204030204" pitchFamily="34" charset="0"/>
              </a:rPr>
              <a:t>Sosyal beklentileri karşılamak için kendi duygularını kontrol etme ve yönetme konusunda farkındalıkları vardır. </a:t>
            </a:r>
          </a:p>
          <a:p>
            <a:r>
              <a:rPr lang="tr-TR" dirty="0">
                <a:latin typeface="Calibri" panose="020F0502020204030204" pitchFamily="34" charset="0"/>
                <a:cs typeface="Calibri" panose="020F0502020204030204" pitchFamily="34" charset="0"/>
              </a:rPr>
              <a:t>Orta çocukluk döneminde ise çocuklar duyguları anlama ve öz düzenleme kapasitelerinde daha da gelişme göstermektedirler. </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2696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021652-7D52-2548-8018-B0AF90819251}"/>
              </a:ext>
            </a:extLst>
          </p:cNvPr>
          <p:cNvSpPr>
            <a:spLocks noGrp="1"/>
          </p:cNvSpPr>
          <p:nvPr>
            <p:ph type="title"/>
          </p:nvPr>
        </p:nvSpPr>
        <p:spPr>
          <a:xfrm>
            <a:off x="813126" y="600480"/>
            <a:ext cx="7517748" cy="550200"/>
          </a:xfrm>
        </p:spPr>
        <p:txBody>
          <a:bodyPr/>
          <a:lstStyle/>
          <a:p>
            <a:r>
              <a:rPr lang="tr-TR" dirty="0" err="1">
                <a:latin typeface="Calibri" panose="020F0502020204030204" pitchFamily="34" charset="0"/>
                <a:cs typeface="Calibri" panose="020F0502020204030204" pitchFamily="34" charset="0"/>
              </a:rPr>
              <a:t>Kohberg’in</a:t>
            </a:r>
            <a:r>
              <a:rPr lang="tr-TR" dirty="0">
                <a:latin typeface="Calibri" panose="020F0502020204030204" pitchFamily="34" charset="0"/>
                <a:cs typeface="Calibri" panose="020F0502020204030204" pitchFamily="34" charset="0"/>
              </a:rPr>
              <a:t> kuramındaki düzeylere genel bakış</a:t>
            </a:r>
          </a:p>
        </p:txBody>
      </p:sp>
      <p:sp>
        <p:nvSpPr>
          <p:cNvPr id="3" name="İçerik Yer Tutucusu 2">
            <a:extLst>
              <a:ext uri="{FF2B5EF4-FFF2-40B4-BE49-F238E27FC236}">
                <a16:creationId xmlns:a16="http://schemas.microsoft.com/office/drawing/2014/main" id="{FA49A346-896A-BA47-BC4C-A907883A8B22}"/>
              </a:ext>
            </a:extLst>
          </p:cNvPr>
          <p:cNvSpPr>
            <a:spLocks noGrp="1"/>
          </p:cNvSpPr>
          <p:nvPr>
            <p:ph idx="1"/>
          </p:nvPr>
        </p:nvSpPr>
        <p:spPr>
          <a:xfrm>
            <a:off x="623929" y="1442252"/>
            <a:ext cx="7922194" cy="2683200"/>
          </a:xfrm>
        </p:spPr>
        <p:txBody>
          <a:bodyPr/>
          <a:lstStyle/>
          <a:p>
            <a:pPr marL="342900"/>
            <a:r>
              <a:rPr lang="tr-TR" dirty="0">
                <a:solidFill>
                  <a:schemeClr val="tx1"/>
                </a:solidFill>
                <a:latin typeface="Calibri" panose="020F0502020204030204" pitchFamily="34" charset="0"/>
                <a:cs typeface="Calibri" panose="020F0502020204030204" pitchFamily="34" charset="0"/>
              </a:rPr>
              <a:t>Gelenek öncesi düzeyde otorite tamamen kendisi dışındadır.</a:t>
            </a:r>
          </a:p>
          <a:p>
            <a:pPr marL="342900"/>
            <a:r>
              <a:rPr lang="tr-TR" dirty="0">
                <a:solidFill>
                  <a:schemeClr val="tx1"/>
                </a:solidFill>
                <a:latin typeface="Calibri" panose="020F0502020204030204" pitchFamily="34" charset="0"/>
                <a:cs typeface="Calibri" panose="020F0502020204030204" pitchFamily="34" charset="0"/>
              </a:rPr>
              <a:t>Geleneksel düzeyde dış otoritenin kuralları içselleştirilir ama sorgulanmaz.</a:t>
            </a:r>
          </a:p>
          <a:p>
            <a:pPr marL="342900"/>
            <a:r>
              <a:rPr lang="tr-TR" dirty="0">
                <a:solidFill>
                  <a:schemeClr val="tx1"/>
                </a:solidFill>
                <a:latin typeface="Calibri" panose="020F0502020204030204" pitchFamily="34" charset="0"/>
                <a:cs typeface="Calibri" panose="020F0502020204030204" pitchFamily="34" charset="0"/>
              </a:rPr>
              <a:t>Gelenek sonrası düzeyde ise kişisel otorite ön plandadır ve kendi seçtiği ilkelere göre bireysel kararlara varmakta ve seçim yapmaktadırlar. </a:t>
            </a:r>
          </a:p>
          <a:p>
            <a:endParaRPr lang="tr-TR" dirty="0"/>
          </a:p>
        </p:txBody>
      </p:sp>
    </p:spTree>
    <p:extLst>
      <p:ext uri="{BB962C8B-B14F-4D97-AF65-F5344CB8AC3E}">
        <p14:creationId xmlns:p14="http://schemas.microsoft.com/office/powerpoint/2010/main" val="3533010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34"/>
        <p:cNvGrpSpPr/>
        <p:nvPr/>
      </p:nvGrpSpPr>
      <p:grpSpPr>
        <a:xfrm>
          <a:off x="0" y="0"/>
          <a:ext cx="0" cy="0"/>
          <a:chOff x="0" y="0"/>
          <a:chExt cx="0" cy="0"/>
        </a:xfrm>
      </p:grpSpPr>
      <p:sp>
        <p:nvSpPr>
          <p:cNvPr id="738" name="Google Shape;738;p19"/>
          <p:cNvSpPr/>
          <p:nvPr/>
        </p:nvSpPr>
        <p:spPr>
          <a:xfrm>
            <a:off x="1510104" y="2329537"/>
            <a:ext cx="416822" cy="40504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41" name="Google Shape;741;p19"/>
          <p:cNvSpPr txBox="1">
            <a:spLocks noGrp="1"/>
          </p:cNvSpPr>
          <p:nvPr>
            <p:ph type="ctrTitle" idx="4294967295"/>
          </p:nvPr>
        </p:nvSpPr>
        <p:spPr>
          <a:xfrm>
            <a:off x="2055227" y="2344233"/>
            <a:ext cx="6147600" cy="41232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sz="2800" dirty="0">
                <a:solidFill>
                  <a:schemeClr val="lt1"/>
                </a:solidFill>
                <a:latin typeface="Calibri" panose="020F0502020204030204" pitchFamily="34" charset="0"/>
                <a:cs typeface="Calibri" panose="020F0502020204030204" pitchFamily="34" charset="0"/>
              </a:rPr>
              <a:t>Cinsiyet</a:t>
            </a:r>
          </a:p>
        </p:txBody>
      </p:sp>
    </p:spTree>
    <p:extLst>
      <p:ext uri="{BB962C8B-B14F-4D97-AF65-F5344CB8AC3E}">
        <p14:creationId xmlns:p14="http://schemas.microsoft.com/office/powerpoint/2010/main" val="4107779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1AA804-6E78-7D4B-A2CB-04F4B98B9AD4}"/>
              </a:ext>
            </a:extLst>
          </p:cNvPr>
          <p:cNvSpPr>
            <a:spLocks noGrp="1"/>
          </p:cNvSpPr>
          <p:nvPr>
            <p:ph type="title"/>
          </p:nvPr>
        </p:nvSpPr>
        <p:spPr>
          <a:xfrm>
            <a:off x="1028400" y="409478"/>
            <a:ext cx="7087200" cy="550200"/>
          </a:xfrm>
        </p:spPr>
        <p:txBody>
          <a:bodyPr/>
          <a:lstStyle/>
          <a:p>
            <a:r>
              <a:rPr lang="tr-TR" dirty="0">
                <a:latin typeface="Calibri" panose="020F0502020204030204" pitchFamily="34" charset="0"/>
                <a:cs typeface="Calibri" panose="020F0502020204030204" pitchFamily="34" charset="0"/>
              </a:rPr>
              <a:t>Cinsiyet </a:t>
            </a:r>
            <a:r>
              <a:rPr lang="tr-TR" dirty="0" err="1">
                <a:latin typeface="Calibri" panose="020F0502020204030204" pitchFamily="34" charset="0"/>
                <a:cs typeface="Calibri" panose="020F0502020204030204" pitchFamily="34" charset="0"/>
              </a:rPr>
              <a:t>Stereotipleri</a:t>
            </a:r>
            <a:endParaRPr lang="tr-TR"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id="{F820E87C-39CE-4B4E-85D5-6CED276B71DA}"/>
              </a:ext>
            </a:extLst>
          </p:cNvPr>
          <p:cNvSpPr>
            <a:spLocks noGrp="1"/>
          </p:cNvSpPr>
          <p:nvPr>
            <p:ph type="body" idx="1"/>
          </p:nvPr>
        </p:nvSpPr>
        <p:spPr>
          <a:xfrm>
            <a:off x="400976" y="1028420"/>
            <a:ext cx="8560144" cy="3705602"/>
          </a:xfrm>
        </p:spPr>
        <p:txBody>
          <a:bodyPr/>
          <a:lstStyle/>
          <a:p>
            <a:r>
              <a:rPr lang="tr-TR" dirty="0">
                <a:latin typeface="Calibri" panose="020F0502020204030204" pitchFamily="34" charset="0"/>
                <a:cs typeface="Calibri" panose="020F0502020204030204" pitchFamily="34" charset="0"/>
              </a:rPr>
              <a:t>Kadınlar ve erkekler hakkındaki izlenimlerimizi ve inançlarımızı yansıtan geniş kategorilerdir. </a:t>
            </a:r>
          </a:p>
          <a:p>
            <a:r>
              <a:rPr lang="tr-TR" dirty="0">
                <a:latin typeface="Calibri" panose="020F0502020204030204" pitchFamily="34" charset="0"/>
                <a:cs typeface="Calibri" panose="020F0502020204030204" pitchFamily="34" charset="0"/>
              </a:rPr>
              <a:t>Çocuklar ilkokula başlayınca kadar erkeklerin ilgilendiği etkinlikler ve kızların ilgilendiği etkinlikler hakkında bilgi sahibidirler. </a:t>
            </a:r>
          </a:p>
          <a:p>
            <a:r>
              <a:rPr lang="tr-TR" dirty="0">
                <a:latin typeface="Calibri" panose="020F0502020204030204" pitchFamily="34" charset="0"/>
                <a:cs typeface="Calibri" panose="020F0502020204030204" pitchFamily="34" charset="0"/>
              </a:rPr>
              <a:t>7-8 yaşlarında cinsiyet </a:t>
            </a:r>
            <a:r>
              <a:rPr lang="tr-TR" dirty="0" err="1">
                <a:latin typeface="Calibri" panose="020F0502020204030204" pitchFamily="34" charset="0"/>
                <a:cs typeface="Calibri" panose="020F0502020204030204" pitchFamily="34" charset="0"/>
              </a:rPr>
              <a:t>steteotipleri</a:t>
            </a:r>
            <a:r>
              <a:rPr lang="tr-TR" dirty="0">
                <a:latin typeface="Calibri" panose="020F0502020204030204" pitchFamily="34" charset="0"/>
                <a:cs typeface="Calibri" panose="020F0502020204030204" pitchFamily="34" charset="0"/>
              </a:rPr>
              <a:t> şekillenmektedir.</a:t>
            </a:r>
          </a:p>
          <a:p>
            <a:r>
              <a:rPr lang="tr-TR" dirty="0">
                <a:latin typeface="Calibri" panose="020F0502020204030204" pitchFamily="34" charset="0"/>
                <a:cs typeface="Calibri" panose="020F0502020204030204" pitchFamily="34" charset="0"/>
              </a:rPr>
              <a:t>7 yaşındaki bir çocuk cinsiyetlere yönelik olarak biz ve onlar gibi genellemeler yapabilirler.  </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208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DD7CF8-D0BC-B942-BB72-A26BC8A5C53E}"/>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Toplumsal Cinsiyet</a:t>
            </a:r>
          </a:p>
        </p:txBody>
      </p:sp>
      <p:sp>
        <p:nvSpPr>
          <p:cNvPr id="3" name="Metin Yer Tutucusu 2">
            <a:extLst>
              <a:ext uri="{FF2B5EF4-FFF2-40B4-BE49-F238E27FC236}">
                <a16:creationId xmlns:a16="http://schemas.microsoft.com/office/drawing/2014/main" id="{136E8EDE-7044-814B-987D-8781AD7471BD}"/>
              </a:ext>
            </a:extLst>
          </p:cNvPr>
          <p:cNvSpPr>
            <a:spLocks noGrp="1"/>
          </p:cNvSpPr>
          <p:nvPr>
            <p:ph type="body" idx="1"/>
          </p:nvPr>
        </p:nvSpPr>
        <p:spPr>
          <a:xfrm>
            <a:off x="579502" y="1212226"/>
            <a:ext cx="7984996" cy="3017625"/>
          </a:xfrm>
        </p:spPr>
        <p:txBody>
          <a:bodyPr/>
          <a:lstStyle/>
          <a:p>
            <a:r>
              <a:rPr lang="tr-TR" dirty="0">
                <a:latin typeface="Calibri" panose="020F0502020204030204" pitchFamily="34" charset="0"/>
                <a:cs typeface="Calibri" panose="020F0502020204030204" pitchFamily="34" charset="0"/>
              </a:rPr>
              <a:t>Bilişsel açıdan, çocuğun kız ve erkek olmanın kalıcı olduğunu, giydiği giysiden ya da uzattığı saçından dolayı cinsiyetini değişmeyeceğini anlamasıdır. </a:t>
            </a:r>
          </a:p>
          <a:p>
            <a:r>
              <a:rPr lang="tr-TR" dirty="0">
                <a:latin typeface="Calibri" panose="020F0502020204030204" pitchFamily="34" charset="0"/>
                <a:cs typeface="Calibri" panose="020F0502020204030204" pitchFamily="34" charset="0"/>
              </a:rPr>
              <a:t>5-6 yaşlarında bir çocuk cinsiyet korunumunu kazanmış olur. </a:t>
            </a:r>
          </a:p>
          <a:p>
            <a:r>
              <a:rPr lang="tr-TR" dirty="0">
                <a:latin typeface="Calibri" panose="020F0502020204030204" pitchFamily="34" charset="0"/>
                <a:cs typeface="Calibri" panose="020F0502020204030204" pitchFamily="34" charset="0"/>
              </a:rPr>
              <a:t>Toplumsal açıdan çocuğun kız ya da erkek olarak uygun davranışları öğrenmesi ve bu davranışları sergilemesi toplumsal cinsiyettir. </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0599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029730-B988-1148-B7B6-0A94ABA0A16B}"/>
              </a:ext>
            </a:extLst>
          </p:cNvPr>
          <p:cNvSpPr>
            <a:spLocks noGrp="1"/>
          </p:cNvSpPr>
          <p:nvPr>
            <p:ph type="title"/>
          </p:nvPr>
        </p:nvSpPr>
        <p:spPr>
          <a:xfrm>
            <a:off x="773535" y="644441"/>
            <a:ext cx="7596879" cy="550200"/>
          </a:xfrm>
        </p:spPr>
        <p:txBody>
          <a:bodyPr/>
          <a:lstStyle/>
          <a:p>
            <a:r>
              <a:rPr lang="tr-TR" dirty="0">
                <a:latin typeface="Calibri" panose="020F0502020204030204" pitchFamily="34" charset="0"/>
                <a:cs typeface="Calibri" panose="020F0502020204030204" pitchFamily="34" charset="0"/>
              </a:rPr>
              <a:t>Cinsiyetler arasındaki benzerlikler ve farklılıklar</a:t>
            </a:r>
          </a:p>
        </p:txBody>
      </p:sp>
      <p:sp>
        <p:nvSpPr>
          <p:cNvPr id="3" name="Metin Yer Tutucusu 2">
            <a:extLst>
              <a:ext uri="{FF2B5EF4-FFF2-40B4-BE49-F238E27FC236}">
                <a16:creationId xmlns:a16="http://schemas.microsoft.com/office/drawing/2014/main" id="{AAE7CAE9-1EF5-3D4C-860B-BBD16C2A0308}"/>
              </a:ext>
            </a:extLst>
          </p:cNvPr>
          <p:cNvSpPr>
            <a:spLocks noGrp="1"/>
          </p:cNvSpPr>
          <p:nvPr>
            <p:ph type="body" idx="1"/>
          </p:nvPr>
        </p:nvSpPr>
        <p:spPr>
          <a:xfrm>
            <a:off x="360297" y="1237426"/>
            <a:ext cx="8405634" cy="3782982"/>
          </a:xfrm>
        </p:spPr>
        <p:txBody>
          <a:bodyPr/>
          <a:lstStyle/>
          <a:p>
            <a:r>
              <a:rPr lang="tr-TR" dirty="0">
                <a:latin typeface="Calibri" panose="020F0502020204030204" pitchFamily="34" charset="0"/>
                <a:cs typeface="Calibri" panose="020F0502020204030204" pitchFamily="34" charset="0"/>
              </a:rPr>
              <a:t>Fiziksel Gelişim: Kadınların vücutlarındaki yağ oranı yoğun olarak göğüs ve kalçalardadır. Ayrıca erkeklerin vücutlarındaki yağ oranından iki kat daha fazladır. </a:t>
            </a:r>
          </a:p>
          <a:p>
            <a:r>
              <a:rPr lang="tr-TR" dirty="0">
                <a:latin typeface="Calibri" panose="020F0502020204030204" pitchFamily="34" charset="0"/>
                <a:cs typeface="Calibri" panose="020F0502020204030204" pitchFamily="34" charset="0"/>
              </a:rPr>
              <a:t>Erkeklerde yağlanma karın bölgesindedir.</a:t>
            </a:r>
          </a:p>
          <a:p>
            <a:r>
              <a:rPr lang="tr-TR" dirty="0">
                <a:latin typeface="Calibri" panose="020F0502020204030204" pitchFamily="34" charset="0"/>
                <a:cs typeface="Calibri" panose="020F0502020204030204" pitchFamily="34" charset="0"/>
              </a:rPr>
              <a:t>Erkekler kızlardan yüzde 10 daha uzundurlar. </a:t>
            </a:r>
          </a:p>
          <a:p>
            <a:r>
              <a:rPr lang="tr-TR" dirty="0">
                <a:latin typeface="Calibri" panose="020F0502020204030204" pitchFamily="34" charset="0"/>
                <a:cs typeface="Calibri" panose="020F0502020204030204" pitchFamily="34" charset="0"/>
              </a:rPr>
              <a:t>Kadınların beklenen yaşam süresi erkeklerden uzundur. </a:t>
            </a:r>
          </a:p>
          <a:p>
            <a:r>
              <a:rPr lang="tr-TR" dirty="0">
                <a:latin typeface="Calibri" panose="020F0502020204030204" pitchFamily="34" charset="0"/>
                <a:cs typeface="Calibri" panose="020F0502020204030204" pitchFamily="34" charset="0"/>
              </a:rPr>
              <a:t>Erkekler, kadınlara göre koroner hastalıklara iki kat daha fazla yakalanmaktadırlar. </a:t>
            </a:r>
          </a:p>
        </p:txBody>
      </p:sp>
    </p:spTree>
    <p:extLst>
      <p:ext uri="{BB962C8B-B14F-4D97-AF65-F5344CB8AC3E}">
        <p14:creationId xmlns:p14="http://schemas.microsoft.com/office/powerpoint/2010/main" val="4163078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029730-B988-1148-B7B6-0A94ABA0A16B}"/>
              </a:ext>
            </a:extLst>
          </p:cNvPr>
          <p:cNvSpPr>
            <a:spLocks noGrp="1"/>
          </p:cNvSpPr>
          <p:nvPr>
            <p:ph type="title"/>
          </p:nvPr>
        </p:nvSpPr>
        <p:spPr>
          <a:xfrm>
            <a:off x="773535" y="644441"/>
            <a:ext cx="7596879" cy="550200"/>
          </a:xfrm>
        </p:spPr>
        <p:txBody>
          <a:bodyPr/>
          <a:lstStyle/>
          <a:p>
            <a:r>
              <a:rPr lang="tr-TR" dirty="0">
                <a:latin typeface="Calibri" panose="020F0502020204030204" pitchFamily="34" charset="0"/>
                <a:cs typeface="Calibri" panose="020F0502020204030204" pitchFamily="34" charset="0"/>
              </a:rPr>
              <a:t>Cinsiyetler arasındaki benzerlikler ve farklılıklar</a:t>
            </a:r>
          </a:p>
        </p:txBody>
      </p:sp>
      <p:sp>
        <p:nvSpPr>
          <p:cNvPr id="3" name="Metin Yer Tutucusu 2">
            <a:extLst>
              <a:ext uri="{FF2B5EF4-FFF2-40B4-BE49-F238E27FC236}">
                <a16:creationId xmlns:a16="http://schemas.microsoft.com/office/drawing/2014/main" id="{AAE7CAE9-1EF5-3D4C-860B-BBD16C2A0308}"/>
              </a:ext>
            </a:extLst>
          </p:cNvPr>
          <p:cNvSpPr>
            <a:spLocks noGrp="1"/>
          </p:cNvSpPr>
          <p:nvPr>
            <p:ph type="body" idx="1"/>
          </p:nvPr>
        </p:nvSpPr>
        <p:spPr>
          <a:xfrm>
            <a:off x="888024" y="1659457"/>
            <a:ext cx="7825154" cy="2279497"/>
          </a:xfrm>
        </p:spPr>
        <p:txBody>
          <a:bodyPr/>
          <a:lstStyle/>
          <a:p>
            <a:r>
              <a:rPr lang="tr-TR" dirty="0">
                <a:latin typeface="Calibri" panose="020F0502020204030204" pitchFamily="34" charset="0"/>
                <a:cs typeface="Calibri" panose="020F0502020204030204" pitchFamily="34" charset="0"/>
              </a:rPr>
              <a:t>Bilişsel Gelişim: Genel zeka yönünden cinsiyetler arası fark yoktur.</a:t>
            </a:r>
          </a:p>
          <a:p>
            <a:r>
              <a:rPr lang="tr-TR" dirty="0">
                <a:latin typeface="Calibri" panose="020F0502020204030204" pitchFamily="34" charset="0"/>
                <a:cs typeface="Calibri" panose="020F0502020204030204" pitchFamily="34" charset="0"/>
              </a:rPr>
              <a:t>Kadınlar daha iyi sözel becerilere sahiptirler.</a:t>
            </a:r>
          </a:p>
          <a:p>
            <a:r>
              <a:rPr lang="tr-TR" dirty="0">
                <a:latin typeface="Calibri" panose="020F0502020204030204" pitchFamily="34" charset="0"/>
                <a:cs typeface="Calibri" panose="020F0502020204030204" pitchFamily="34" charset="0"/>
              </a:rPr>
              <a:t>Görsel mekânsal becerilerde erkekler daha iyidirler.</a:t>
            </a:r>
          </a:p>
        </p:txBody>
      </p:sp>
    </p:spTree>
    <p:extLst>
      <p:ext uri="{BB962C8B-B14F-4D97-AF65-F5344CB8AC3E}">
        <p14:creationId xmlns:p14="http://schemas.microsoft.com/office/powerpoint/2010/main" val="373410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029730-B988-1148-B7B6-0A94ABA0A16B}"/>
              </a:ext>
            </a:extLst>
          </p:cNvPr>
          <p:cNvSpPr>
            <a:spLocks noGrp="1"/>
          </p:cNvSpPr>
          <p:nvPr>
            <p:ph type="title"/>
          </p:nvPr>
        </p:nvSpPr>
        <p:spPr>
          <a:xfrm>
            <a:off x="773535" y="644441"/>
            <a:ext cx="7596879" cy="550200"/>
          </a:xfrm>
        </p:spPr>
        <p:txBody>
          <a:bodyPr/>
          <a:lstStyle/>
          <a:p>
            <a:r>
              <a:rPr lang="tr-TR" dirty="0">
                <a:latin typeface="Calibri" panose="020F0502020204030204" pitchFamily="34" charset="0"/>
                <a:cs typeface="Calibri" panose="020F0502020204030204" pitchFamily="34" charset="0"/>
              </a:rPr>
              <a:t>Cinsiyetler arasındaki benzerlikler ve farklılıklar</a:t>
            </a:r>
          </a:p>
        </p:txBody>
      </p:sp>
      <p:sp>
        <p:nvSpPr>
          <p:cNvPr id="3" name="Metin Yer Tutucusu 2">
            <a:extLst>
              <a:ext uri="{FF2B5EF4-FFF2-40B4-BE49-F238E27FC236}">
                <a16:creationId xmlns:a16="http://schemas.microsoft.com/office/drawing/2014/main" id="{AAE7CAE9-1EF5-3D4C-860B-BBD16C2A0308}"/>
              </a:ext>
            </a:extLst>
          </p:cNvPr>
          <p:cNvSpPr>
            <a:spLocks noGrp="1"/>
          </p:cNvSpPr>
          <p:nvPr>
            <p:ph type="body" idx="1"/>
          </p:nvPr>
        </p:nvSpPr>
        <p:spPr>
          <a:xfrm>
            <a:off x="888024" y="1659457"/>
            <a:ext cx="7825154" cy="2279497"/>
          </a:xfrm>
        </p:spPr>
        <p:txBody>
          <a:bodyPr/>
          <a:lstStyle/>
          <a:p>
            <a:r>
              <a:rPr lang="tr-TR" dirty="0">
                <a:latin typeface="Calibri" panose="020F0502020204030204" pitchFamily="34" charset="0"/>
                <a:cs typeface="Calibri" panose="020F0502020204030204" pitchFamily="34" charset="0"/>
              </a:rPr>
              <a:t>Sosyal Duygusal Gelişim: Erkekler, kadınlara göre daha fazla fiziksel saldırgan davranışlara sahiptirler.</a:t>
            </a:r>
          </a:p>
          <a:p>
            <a:r>
              <a:rPr lang="tr-TR" dirty="0">
                <a:latin typeface="Calibri" panose="020F0502020204030204" pitchFamily="34" charset="0"/>
                <a:cs typeface="Calibri" panose="020F0502020204030204" pitchFamily="34" charset="0"/>
              </a:rPr>
              <a:t>Kızlar da erkeklere göre daha fazla sözel saldırgan davranışlara sahiptirler.</a:t>
            </a:r>
          </a:p>
          <a:p>
            <a:r>
              <a:rPr lang="tr-TR" dirty="0">
                <a:latin typeface="Calibri" panose="020F0502020204030204" pitchFamily="34" charset="0"/>
                <a:cs typeface="Calibri" panose="020F0502020204030204" pitchFamily="34" charset="0"/>
              </a:rPr>
              <a:t>Kadınlar daha toplum yanlısı ve </a:t>
            </a:r>
            <a:r>
              <a:rPr lang="tr-TR" dirty="0" err="1">
                <a:latin typeface="Calibri" panose="020F0502020204030204" pitchFamily="34" charset="0"/>
                <a:cs typeface="Calibri" panose="020F0502020204030204" pitchFamily="34" charset="0"/>
              </a:rPr>
              <a:t>empatiktirler</a:t>
            </a:r>
            <a:r>
              <a:rPr lang="tr-TR" dirty="0">
                <a:latin typeface="Calibri" panose="020F0502020204030204" pitchFamily="34" charset="0"/>
                <a:cs typeface="Calibri" panose="020F0502020204030204" pitchFamily="34" charset="0"/>
              </a:rPr>
              <a:t>. </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4693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34"/>
        <p:cNvGrpSpPr/>
        <p:nvPr/>
      </p:nvGrpSpPr>
      <p:grpSpPr>
        <a:xfrm>
          <a:off x="0" y="0"/>
          <a:ext cx="0" cy="0"/>
          <a:chOff x="0" y="0"/>
          <a:chExt cx="0" cy="0"/>
        </a:xfrm>
      </p:grpSpPr>
      <p:sp>
        <p:nvSpPr>
          <p:cNvPr id="738" name="Google Shape;738;p19"/>
          <p:cNvSpPr/>
          <p:nvPr/>
        </p:nvSpPr>
        <p:spPr>
          <a:xfrm>
            <a:off x="1841867" y="2358308"/>
            <a:ext cx="416822" cy="40504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41" name="Google Shape;741;p19"/>
          <p:cNvSpPr txBox="1">
            <a:spLocks noGrp="1"/>
          </p:cNvSpPr>
          <p:nvPr>
            <p:ph type="ctrTitle" idx="4294967295"/>
          </p:nvPr>
        </p:nvSpPr>
        <p:spPr>
          <a:xfrm>
            <a:off x="2345774" y="2358308"/>
            <a:ext cx="6147600" cy="41232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sz="2800" dirty="0">
                <a:solidFill>
                  <a:schemeClr val="lt1"/>
                </a:solidFill>
                <a:latin typeface="Calibri" panose="020F0502020204030204" pitchFamily="34" charset="0"/>
                <a:cs typeface="Calibri" panose="020F0502020204030204" pitchFamily="34" charset="0"/>
              </a:rPr>
              <a:t>Akranlar</a:t>
            </a:r>
          </a:p>
        </p:txBody>
      </p:sp>
    </p:spTree>
    <p:extLst>
      <p:ext uri="{BB962C8B-B14F-4D97-AF65-F5344CB8AC3E}">
        <p14:creationId xmlns:p14="http://schemas.microsoft.com/office/powerpoint/2010/main" val="179669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8267-5D65-424D-8070-108ADD53EC88}"/>
              </a:ext>
            </a:extLst>
          </p:cNvPr>
          <p:cNvSpPr>
            <a:spLocks noGrp="1"/>
          </p:cNvSpPr>
          <p:nvPr>
            <p:ph type="title"/>
          </p:nvPr>
        </p:nvSpPr>
        <p:spPr>
          <a:xfrm>
            <a:off x="1028375" y="582148"/>
            <a:ext cx="7087200" cy="550200"/>
          </a:xfrm>
        </p:spPr>
        <p:txBody>
          <a:bodyPr/>
          <a:lstStyle/>
          <a:p>
            <a:r>
              <a:rPr lang="tr-TR" dirty="0">
                <a:latin typeface="Calibri" panose="020F0502020204030204" pitchFamily="34" charset="0"/>
                <a:cs typeface="Calibri" panose="020F0502020204030204" pitchFamily="34" charset="0"/>
              </a:rPr>
              <a:t>Okul Çağında Akran İlişkileri</a:t>
            </a:r>
          </a:p>
        </p:txBody>
      </p:sp>
      <p:sp>
        <p:nvSpPr>
          <p:cNvPr id="3" name="Metin Yer Tutucusu 2">
            <a:extLst>
              <a:ext uri="{FF2B5EF4-FFF2-40B4-BE49-F238E27FC236}">
                <a16:creationId xmlns:a16="http://schemas.microsoft.com/office/drawing/2014/main" id="{D49595CB-FA86-1249-99CF-C9B34E41648F}"/>
              </a:ext>
            </a:extLst>
          </p:cNvPr>
          <p:cNvSpPr>
            <a:spLocks noGrp="1"/>
          </p:cNvSpPr>
          <p:nvPr>
            <p:ph type="body" idx="1"/>
          </p:nvPr>
        </p:nvSpPr>
        <p:spPr>
          <a:xfrm>
            <a:off x="233145" y="1132348"/>
            <a:ext cx="8677710" cy="3866372"/>
          </a:xfrm>
        </p:spPr>
        <p:txBody>
          <a:bodyPr/>
          <a:lstStyle/>
          <a:p>
            <a:r>
              <a:rPr lang="tr-TR" dirty="0">
                <a:latin typeface="Calibri" panose="020F0502020204030204" pitchFamily="34" charset="0"/>
                <a:cs typeface="Calibri" panose="020F0502020204030204" pitchFamily="34" charset="0"/>
              </a:rPr>
              <a:t>Akranlar ile pozitif ilişki içerisinde olmak orta çocukluk döneminde önemlidir. </a:t>
            </a:r>
          </a:p>
          <a:p>
            <a:r>
              <a:rPr lang="tr-TR" dirty="0">
                <a:latin typeface="Calibri" panose="020F0502020204030204" pitchFamily="34" charset="0"/>
                <a:cs typeface="Calibri" panose="020F0502020204030204" pitchFamily="34" charset="0"/>
              </a:rPr>
              <a:t>7-10 yaşlarındaki çocuklar okul, yemek ve uyumak dışındaki zamanlarının çoğunluğunu arkadaşlarıyla geçirmeyi tercih ederler.  </a:t>
            </a:r>
          </a:p>
          <a:p>
            <a:r>
              <a:rPr lang="tr-TR" dirty="0">
                <a:latin typeface="Calibri" panose="020F0502020204030204" pitchFamily="34" charset="0"/>
                <a:cs typeface="Calibri" panose="020F0502020204030204" pitchFamily="34" charset="0"/>
              </a:rPr>
              <a:t>Akranlar ile geçirilen sosyal zaman 3 kat artmaktadır.</a:t>
            </a:r>
          </a:p>
          <a:p>
            <a:r>
              <a:rPr lang="tr-TR" dirty="0">
                <a:latin typeface="Calibri" panose="020F0502020204030204" pitchFamily="34" charset="0"/>
                <a:cs typeface="Calibri" panose="020F0502020204030204" pitchFamily="34" charset="0"/>
              </a:rPr>
              <a:t>Yaklaşım 12 yaşına kadar çocuklar kendi cinsiyetlerinden çocukların bulunduğu akran gruplarını tercih etmektedirler. Bu dönemde karşı cinsiyete ilgi yoktur. </a:t>
            </a:r>
          </a:p>
        </p:txBody>
      </p:sp>
    </p:spTree>
    <p:extLst>
      <p:ext uri="{BB962C8B-B14F-4D97-AF65-F5344CB8AC3E}">
        <p14:creationId xmlns:p14="http://schemas.microsoft.com/office/powerpoint/2010/main" val="3586347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53C0E5-960B-E049-9C8B-302F698BD1EA}"/>
              </a:ext>
            </a:extLst>
          </p:cNvPr>
          <p:cNvSpPr>
            <a:spLocks noGrp="1"/>
          </p:cNvSpPr>
          <p:nvPr>
            <p:ph type="title"/>
          </p:nvPr>
        </p:nvSpPr>
        <p:spPr>
          <a:xfrm>
            <a:off x="1028375" y="61135"/>
            <a:ext cx="7087200" cy="550200"/>
          </a:xfrm>
        </p:spPr>
        <p:txBody>
          <a:bodyPr/>
          <a:lstStyle/>
          <a:p>
            <a:r>
              <a:rPr lang="tr-TR" dirty="0">
                <a:latin typeface="Calibri" panose="020F0502020204030204" pitchFamily="34" charset="0"/>
                <a:cs typeface="Calibri" panose="020F0502020204030204" pitchFamily="34" charset="0"/>
              </a:rPr>
              <a:t>Okul Çağında Arkadaşlıklar</a:t>
            </a:r>
            <a:endParaRPr lang="tr-TR" dirty="0"/>
          </a:p>
        </p:txBody>
      </p:sp>
      <p:sp>
        <p:nvSpPr>
          <p:cNvPr id="3" name="Metin Yer Tutucusu 2">
            <a:extLst>
              <a:ext uri="{FF2B5EF4-FFF2-40B4-BE49-F238E27FC236}">
                <a16:creationId xmlns:a16="http://schemas.microsoft.com/office/drawing/2014/main" id="{FE832E64-F3AC-FC4F-8584-12043FBD9B2F}"/>
              </a:ext>
            </a:extLst>
          </p:cNvPr>
          <p:cNvSpPr>
            <a:spLocks noGrp="1"/>
          </p:cNvSpPr>
          <p:nvPr>
            <p:ph type="body" idx="1"/>
          </p:nvPr>
        </p:nvSpPr>
        <p:spPr>
          <a:xfrm>
            <a:off x="400976" y="959677"/>
            <a:ext cx="8342048" cy="3438151"/>
          </a:xfrm>
        </p:spPr>
        <p:txBody>
          <a:bodyPr/>
          <a:lstStyle/>
          <a:p>
            <a:r>
              <a:rPr lang="tr-TR" dirty="0">
                <a:latin typeface="Calibri" panose="020F0502020204030204" pitchFamily="34" charset="0"/>
                <a:cs typeface="Calibri" panose="020F0502020204030204" pitchFamily="34" charset="0"/>
              </a:rPr>
              <a:t>Erken çocukluk dönemi ile karşılaştırıldığında bu dönemde çocuklar karşılıklı arkadaşlık ilişkisine önem verirler.</a:t>
            </a:r>
          </a:p>
          <a:p>
            <a:r>
              <a:rPr lang="tr-TR" dirty="0">
                <a:latin typeface="Calibri" panose="020F0502020204030204" pitchFamily="34" charset="0"/>
                <a:cs typeface="Calibri" panose="020F0502020204030204" pitchFamily="34" charset="0"/>
              </a:rPr>
              <a:t>Birbirlerine karşı «en iyi arkadaşım», «dostum» gibi ifadeler kullanmaktadırlar. </a:t>
            </a:r>
          </a:p>
          <a:p>
            <a:r>
              <a:rPr lang="tr-TR" dirty="0">
                <a:latin typeface="Calibri" panose="020F0502020204030204" pitchFamily="34" charset="0"/>
                <a:cs typeface="Calibri" panose="020F0502020204030204" pitchFamily="34" charset="0"/>
              </a:rPr>
              <a:t>Özellikle karşılıklı olarak yakın arkadaş olan çocuklar daha çok birlikte zaman geçirir, paylaşımlarda bulunur, daha fazla fiziksel temasları vardır, birbirlerine bakıp ortak bir dilde gülerler. </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513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B2334571-96BC-F64C-95A8-EE94C119BC92}"/>
              </a:ext>
            </a:extLst>
          </p:cNvPr>
          <p:cNvSpPr>
            <a:spLocks noGrp="1"/>
          </p:cNvSpPr>
          <p:nvPr>
            <p:ph type="body" idx="1"/>
          </p:nvPr>
        </p:nvSpPr>
        <p:spPr>
          <a:xfrm>
            <a:off x="269966" y="911616"/>
            <a:ext cx="8769531" cy="3604532"/>
          </a:xfrm>
        </p:spPr>
        <p:txBody>
          <a:bodyPr/>
          <a:lstStyle/>
          <a:p>
            <a:r>
              <a:rPr lang="tr-TR" dirty="0">
                <a:latin typeface="Calibri" panose="020F0502020204030204" pitchFamily="34" charset="0"/>
                <a:cs typeface="Calibri" panose="020F0502020204030204" pitchFamily="34" charset="0"/>
              </a:rPr>
              <a:t>Bu dönemdeki çocuklar duygusal tepkilerini birbirlerini gözlemleyerek ve birbirlerinden etkilenerek şekillendirmektedirler. </a:t>
            </a:r>
          </a:p>
          <a:p>
            <a:r>
              <a:rPr lang="tr-TR" dirty="0">
                <a:latin typeface="Calibri" panose="020F0502020204030204" pitchFamily="34" charset="0"/>
                <a:cs typeface="Calibri" panose="020F0502020204030204" pitchFamily="34" charset="0"/>
              </a:rPr>
              <a:t>Bir olaya bir arkadaşı gülüyorsa o da güler ya da arkadaşı korkuyorsa o da korkabilir. </a:t>
            </a:r>
          </a:p>
          <a:p>
            <a:r>
              <a:rPr lang="tr-TR" dirty="0">
                <a:latin typeface="Calibri" panose="020F0502020204030204" pitchFamily="34" charset="0"/>
                <a:cs typeface="Calibri" panose="020F0502020204030204" pitchFamily="34" charset="0"/>
              </a:rPr>
              <a:t>Ayrıca bu dönemde duygusal tepkilerin kişilerin gerçek hislerini yansıtmadığını anlayarak bazen duygularını gizlemeleri gerektiğinin de farkına varırlar.</a:t>
            </a:r>
          </a:p>
        </p:txBody>
      </p:sp>
    </p:spTree>
    <p:extLst>
      <p:ext uri="{BB962C8B-B14F-4D97-AF65-F5344CB8AC3E}">
        <p14:creationId xmlns:p14="http://schemas.microsoft.com/office/powerpoint/2010/main" val="1312261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C50197-A541-D044-82E2-465DA98C629F}"/>
              </a:ext>
            </a:extLst>
          </p:cNvPr>
          <p:cNvSpPr>
            <a:spLocks noGrp="1"/>
          </p:cNvSpPr>
          <p:nvPr>
            <p:ph type="title"/>
          </p:nvPr>
        </p:nvSpPr>
        <p:spPr>
          <a:xfrm>
            <a:off x="1028375" y="64149"/>
            <a:ext cx="7087200" cy="550200"/>
          </a:xfrm>
        </p:spPr>
        <p:txBody>
          <a:bodyPr/>
          <a:lstStyle/>
          <a:p>
            <a:r>
              <a:rPr lang="tr-TR" dirty="0">
                <a:latin typeface="Calibri" panose="020F0502020204030204" pitchFamily="34" charset="0"/>
                <a:cs typeface="Calibri" panose="020F0502020204030204" pitchFamily="34" charset="0"/>
              </a:rPr>
              <a:t>Akran Statüsü</a:t>
            </a:r>
          </a:p>
        </p:txBody>
      </p:sp>
      <p:sp>
        <p:nvSpPr>
          <p:cNvPr id="3" name="Metin Yer Tutucusu 2">
            <a:extLst>
              <a:ext uri="{FF2B5EF4-FFF2-40B4-BE49-F238E27FC236}">
                <a16:creationId xmlns:a16="http://schemas.microsoft.com/office/drawing/2014/main" id="{9BDBC4F3-F423-B947-86F2-50569723B49D}"/>
              </a:ext>
            </a:extLst>
          </p:cNvPr>
          <p:cNvSpPr>
            <a:spLocks noGrp="1"/>
          </p:cNvSpPr>
          <p:nvPr>
            <p:ph type="body" idx="1"/>
          </p:nvPr>
        </p:nvSpPr>
        <p:spPr>
          <a:xfrm>
            <a:off x="408679" y="614348"/>
            <a:ext cx="8326641" cy="4465003"/>
          </a:xfrm>
        </p:spPr>
        <p:txBody>
          <a:bodyPr/>
          <a:lstStyle/>
          <a:p>
            <a:r>
              <a:rPr lang="tr-TR" b="1" dirty="0">
                <a:latin typeface="Calibri" panose="020F0502020204030204" pitchFamily="34" charset="0"/>
                <a:cs typeface="Calibri" panose="020F0502020204030204" pitchFamily="34" charset="0"/>
              </a:rPr>
              <a:t>Popüler çocuklar: </a:t>
            </a:r>
            <a:r>
              <a:rPr lang="tr-TR" dirty="0">
                <a:latin typeface="Calibri" panose="020F0502020204030204" pitchFamily="34" charset="0"/>
                <a:cs typeface="Calibri" panose="020F0502020204030204" pitchFamily="34" charset="0"/>
              </a:rPr>
              <a:t>En iyi arkadaş olarak gösterilir ve akranları tarafından sevilmemeleri çok az görülür.</a:t>
            </a:r>
          </a:p>
          <a:p>
            <a:r>
              <a:rPr lang="tr-TR" b="1" dirty="0">
                <a:latin typeface="Calibri" panose="020F0502020204030204" pitchFamily="34" charset="0"/>
                <a:cs typeface="Calibri" panose="020F0502020204030204" pitchFamily="34" charset="0"/>
              </a:rPr>
              <a:t>Ortalama çocuklar: </a:t>
            </a:r>
            <a:r>
              <a:rPr lang="tr-TR" dirty="0">
                <a:latin typeface="Calibri" panose="020F0502020204030204" pitchFamily="34" charset="0"/>
                <a:cs typeface="Calibri" panose="020F0502020204030204" pitchFamily="34" charset="0"/>
              </a:rPr>
              <a:t>Akranlarından ortalama olarak pozitif ve negatif ilgi görürler. </a:t>
            </a:r>
          </a:p>
          <a:p>
            <a:r>
              <a:rPr lang="tr-TR" b="1" dirty="0">
                <a:latin typeface="Calibri" panose="020F0502020204030204" pitchFamily="34" charset="0"/>
                <a:cs typeface="Calibri" panose="020F0502020204030204" pitchFamily="34" charset="0"/>
              </a:rPr>
              <a:t>İhmal edilen çocuklar: </a:t>
            </a:r>
            <a:r>
              <a:rPr lang="tr-TR" dirty="0">
                <a:latin typeface="Calibri" panose="020F0502020204030204" pitchFamily="34" charset="0"/>
                <a:cs typeface="Calibri" panose="020F0502020204030204" pitchFamily="34" charset="0"/>
              </a:rPr>
              <a:t>Akranları tarafından çok seyrek olarak en iyi arkadaş olarak tercih edilirler.</a:t>
            </a:r>
          </a:p>
          <a:p>
            <a:r>
              <a:rPr lang="tr-TR" b="1" dirty="0">
                <a:latin typeface="Calibri" panose="020F0502020204030204" pitchFamily="34" charset="0"/>
                <a:cs typeface="Calibri" panose="020F0502020204030204" pitchFamily="34" charset="0"/>
              </a:rPr>
              <a:t>Reddedilen çocuklar: </a:t>
            </a:r>
            <a:r>
              <a:rPr lang="tr-TR" dirty="0">
                <a:latin typeface="Calibri" panose="020F0502020204030204" pitchFamily="34" charset="0"/>
                <a:cs typeface="Calibri" panose="020F0502020204030204" pitchFamily="34" charset="0"/>
              </a:rPr>
              <a:t>Nadiren birilerinin en yakın arkadaşı olurlar ve akranları tarafından sevilmezler. </a:t>
            </a:r>
          </a:p>
          <a:p>
            <a:r>
              <a:rPr lang="tr-TR" b="1" dirty="0">
                <a:latin typeface="Calibri" panose="020F0502020204030204" pitchFamily="34" charset="0"/>
                <a:cs typeface="Calibri" panose="020F0502020204030204" pitchFamily="34" charset="0"/>
              </a:rPr>
              <a:t>Tartışmalı çocuklar: </a:t>
            </a:r>
            <a:r>
              <a:rPr lang="tr-TR" dirty="0">
                <a:latin typeface="Calibri" panose="020F0502020204030204" pitchFamily="34" charset="0"/>
                <a:cs typeface="Calibri" panose="020F0502020204030204" pitchFamily="34" charset="0"/>
              </a:rPr>
              <a:t>Hem sıkça birilerinin en yakın arkadaşı hem de sevilmeyen kişidir.</a:t>
            </a:r>
          </a:p>
        </p:txBody>
      </p:sp>
    </p:spTree>
    <p:extLst>
      <p:ext uri="{BB962C8B-B14F-4D97-AF65-F5344CB8AC3E}">
        <p14:creationId xmlns:p14="http://schemas.microsoft.com/office/powerpoint/2010/main" val="4156221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6"/>
          <p:cNvSpPr txBox="1">
            <a:spLocks noGrp="1"/>
          </p:cNvSpPr>
          <p:nvPr>
            <p:ph type="ctrTitle"/>
          </p:nvPr>
        </p:nvSpPr>
        <p:spPr>
          <a:xfrm>
            <a:off x="1417152" y="1587895"/>
            <a:ext cx="6309696" cy="196771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4"/>
                </a:solidFill>
                <a:latin typeface="Calibri" panose="020F0502020204030204" pitchFamily="34" charset="0"/>
                <a:cs typeface="Calibri" panose="020F0502020204030204" pitchFamily="34" charset="0"/>
              </a:rPr>
              <a:t>7.</a:t>
            </a:r>
            <a:r>
              <a:rPr lang="en" dirty="0">
                <a:latin typeface="Calibri" panose="020F0502020204030204" pitchFamily="34" charset="0"/>
                <a:cs typeface="Calibri" panose="020F0502020204030204" pitchFamily="34" charset="0"/>
              </a:rPr>
              <a:t> ÖZBAKIM BECERİLERİNİN </a:t>
            </a:r>
            <a:br>
              <a:rPr lang="en" dirty="0">
                <a:latin typeface="Calibri" panose="020F0502020204030204" pitchFamily="34" charset="0"/>
                <a:cs typeface="Calibri" panose="020F0502020204030204" pitchFamily="34" charset="0"/>
              </a:rPr>
            </a:br>
            <a:r>
              <a:rPr lang="en" dirty="0">
                <a:latin typeface="Calibri" panose="020F0502020204030204" pitchFamily="34" charset="0"/>
                <a:cs typeface="Calibri" panose="020F0502020204030204" pitchFamily="34" charset="0"/>
              </a:rPr>
              <a:t>GELİŞİM</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1933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79A46136-9D1C-FC45-9DA3-2B21D5094F83}"/>
              </a:ext>
            </a:extLst>
          </p:cNvPr>
          <p:cNvSpPr>
            <a:spLocks noGrp="1"/>
          </p:cNvSpPr>
          <p:nvPr>
            <p:ph type="body" idx="1"/>
          </p:nvPr>
        </p:nvSpPr>
        <p:spPr/>
        <p:txBody>
          <a:bodyPr/>
          <a:lstStyle/>
          <a:p>
            <a:r>
              <a:rPr lang="tr-TR" dirty="0">
                <a:latin typeface="Calibri" panose="020F0502020204030204" pitchFamily="34" charset="0"/>
                <a:cs typeface="Calibri" panose="020F0502020204030204" pitchFamily="34" charset="0"/>
              </a:rPr>
              <a:t>Tüm gelişim alanlarında gelişmeler çocuğun kendi ihtiyaçlarını karşılamasına olanak sağlamaktadır.</a:t>
            </a:r>
          </a:p>
          <a:p>
            <a:r>
              <a:rPr lang="tr-TR" dirty="0">
                <a:latin typeface="Calibri" panose="020F0502020204030204" pitchFamily="34" charset="0"/>
                <a:cs typeface="Calibri" panose="020F0502020204030204" pitchFamily="34" charset="0"/>
              </a:rPr>
              <a:t>Yetişkin olmadan kişisel hijyenini sağlayabilmektedir.</a:t>
            </a:r>
          </a:p>
          <a:p>
            <a:r>
              <a:rPr lang="tr-TR" dirty="0">
                <a:latin typeface="Calibri" panose="020F0502020204030204" pitchFamily="34" charset="0"/>
                <a:cs typeface="Calibri" panose="020F0502020204030204" pitchFamily="34" charset="0"/>
              </a:rPr>
              <a:t>Üstünü değiştirmek, tuvaleti temiz kullanmak, dişlerini kullanmak gibi becerileri yerine getirebilirler.</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2734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7"/>
          <p:cNvSpPr txBox="1">
            <a:spLocks noGrp="1"/>
          </p:cNvSpPr>
          <p:nvPr>
            <p:ph type="body" idx="1"/>
          </p:nvPr>
        </p:nvSpPr>
        <p:spPr>
          <a:xfrm>
            <a:off x="226423" y="0"/>
            <a:ext cx="3065417" cy="59218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tr-TR" dirty="0"/>
              <a:t>Kaynakça</a:t>
            </a:r>
            <a:endParaRPr dirty="0"/>
          </a:p>
        </p:txBody>
      </p:sp>
      <p:sp>
        <p:nvSpPr>
          <p:cNvPr id="5" name="Metin Yer Tutucusu 2">
            <a:extLst>
              <a:ext uri="{FF2B5EF4-FFF2-40B4-BE49-F238E27FC236}">
                <a16:creationId xmlns:a16="http://schemas.microsoft.com/office/drawing/2014/main" id="{A3DC517C-5908-F746-A948-58EF6387602B}"/>
              </a:ext>
            </a:extLst>
          </p:cNvPr>
          <p:cNvSpPr txBox="1">
            <a:spLocks/>
          </p:cNvSpPr>
          <p:nvPr/>
        </p:nvSpPr>
        <p:spPr>
          <a:xfrm>
            <a:off x="655952" y="592183"/>
            <a:ext cx="7832045" cy="4187143"/>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5"/>
              </a:buClr>
              <a:buSzPts val="1400"/>
              <a:buFont typeface="Nunito Light"/>
              <a:buChar char="✘"/>
              <a:defRPr sz="2400" b="0" i="0" u="none" strike="noStrike" cap="none">
                <a:solidFill>
                  <a:schemeClr val="dk1"/>
                </a:solidFill>
                <a:latin typeface="Nunito Light"/>
                <a:ea typeface="Nunito Light"/>
                <a:cs typeface="Nunito Light"/>
                <a:sym typeface="Nunito Light"/>
              </a:defRPr>
            </a:lvl1pPr>
            <a:lvl2pPr marL="914400" marR="0" lvl="1" indent="-381000" algn="l" rtl="0">
              <a:lnSpc>
                <a:spcPct val="100000"/>
              </a:lnSpc>
              <a:spcBef>
                <a:spcPts val="1000"/>
              </a:spcBef>
              <a:spcAft>
                <a:spcPts val="0"/>
              </a:spcAft>
              <a:buClr>
                <a:schemeClr val="accent5"/>
              </a:buClr>
              <a:buSzPts val="2400"/>
              <a:buFont typeface="Nunito Light"/>
              <a:buChar char="-"/>
              <a:defRPr sz="2400" b="0" i="0" u="none" strike="noStrike" cap="none">
                <a:solidFill>
                  <a:schemeClr val="dk1"/>
                </a:solidFill>
                <a:latin typeface="Nunito Light"/>
                <a:ea typeface="Nunito Light"/>
                <a:cs typeface="Nunito Light"/>
                <a:sym typeface="Nunito Light"/>
              </a:defRPr>
            </a:lvl2pPr>
            <a:lvl3pPr marL="1371600" marR="0" lvl="2" indent="-381000" algn="l" rtl="0">
              <a:lnSpc>
                <a:spcPct val="100000"/>
              </a:lnSpc>
              <a:spcBef>
                <a:spcPts val="1000"/>
              </a:spcBef>
              <a:spcAft>
                <a:spcPts val="0"/>
              </a:spcAft>
              <a:buClr>
                <a:schemeClr val="accent5"/>
              </a:buClr>
              <a:buSzPts val="2400"/>
              <a:buFont typeface="Nunito Light"/>
              <a:buChar char="-"/>
              <a:defRPr sz="2400" b="0" i="0" u="none" strike="noStrike" cap="none">
                <a:solidFill>
                  <a:schemeClr val="dk1"/>
                </a:solidFill>
                <a:latin typeface="Nunito Light"/>
                <a:ea typeface="Nunito Light"/>
                <a:cs typeface="Nunito Light"/>
                <a:sym typeface="Nunito Light"/>
              </a:defRPr>
            </a:lvl3pPr>
            <a:lvl4pPr marL="1828800" marR="0" lvl="3" indent="-381000" algn="l" rtl="0">
              <a:lnSpc>
                <a:spcPct val="100000"/>
              </a:lnSpc>
              <a:spcBef>
                <a:spcPts val="1000"/>
              </a:spcBef>
              <a:spcAft>
                <a:spcPts val="0"/>
              </a:spcAft>
              <a:buClr>
                <a:schemeClr val="dk1"/>
              </a:buClr>
              <a:buSzPts val="2400"/>
              <a:buFont typeface="Nunito Light"/>
              <a:buChar char="●"/>
              <a:defRPr sz="2400" b="0" i="0" u="none" strike="noStrike" cap="none">
                <a:solidFill>
                  <a:schemeClr val="dk1"/>
                </a:solidFill>
                <a:latin typeface="Nunito Light"/>
                <a:ea typeface="Nunito Light"/>
                <a:cs typeface="Nunito Light"/>
                <a:sym typeface="Nunito Light"/>
              </a:defRPr>
            </a:lvl4pPr>
            <a:lvl5pPr marL="2286000" marR="0" lvl="4" indent="-381000" algn="l" rtl="0">
              <a:lnSpc>
                <a:spcPct val="100000"/>
              </a:lnSpc>
              <a:spcBef>
                <a:spcPts val="1000"/>
              </a:spcBef>
              <a:spcAft>
                <a:spcPts val="0"/>
              </a:spcAft>
              <a:buClr>
                <a:schemeClr val="dk1"/>
              </a:buClr>
              <a:buSzPts val="2400"/>
              <a:buFont typeface="Nunito Light"/>
              <a:buChar char="○"/>
              <a:defRPr sz="2400" b="0" i="0" u="none" strike="noStrike" cap="none">
                <a:solidFill>
                  <a:schemeClr val="dk1"/>
                </a:solidFill>
                <a:latin typeface="Nunito Light"/>
                <a:ea typeface="Nunito Light"/>
                <a:cs typeface="Nunito Light"/>
                <a:sym typeface="Nunito Light"/>
              </a:defRPr>
            </a:lvl5pPr>
            <a:lvl6pPr marL="2743200" marR="0" lvl="5" indent="-381000" algn="l" rtl="0">
              <a:lnSpc>
                <a:spcPct val="100000"/>
              </a:lnSpc>
              <a:spcBef>
                <a:spcPts val="1000"/>
              </a:spcBef>
              <a:spcAft>
                <a:spcPts val="0"/>
              </a:spcAft>
              <a:buClr>
                <a:schemeClr val="dk1"/>
              </a:buClr>
              <a:buSzPts val="2400"/>
              <a:buFont typeface="Nunito Light"/>
              <a:buChar char="■"/>
              <a:defRPr sz="2400" b="0" i="0" u="none" strike="noStrike" cap="none">
                <a:solidFill>
                  <a:schemeClr val="dk1"/>
                </a:solidFill>
                <a:latin typeface="Nunito Light"/>
                <a:ea typeface="Nunito Light"/>
                <a:cs typeface="Nunito Light"/>
                <a:sym typeface="Nunito Light"/>
              </a:defRPr>
            </a:lvl6pPr>
            <a:lvl7pPr marL="3200400" marR="0" lvl="6" indent="-381000" algn="l" rtl="0">
              <a:lnSpc>
                <a:spcPct val="100000"/>
              </a:lnSpc>
              <a:spcBef>
                <a:spcPts val="1000"/>
              </a:spcBef>
              <a:spcAft>
                <a:spcPts val="0"/>
              </a:spcAft>
              <a:buClr>
                <a:schemeClr val="dk1"/>
              </a:buClr>
              <a:buSzPts val="2400"/>
              <a:buFont typeface="Nunito Light"/>
              <a:buChar char="●"/>
              <a:defRPr sz="2400" b="0" i="0" u="none" strike="noStrike" cap="none">
                <a:solidFill>
                  <a:schemeClr val="dk1"/>
                </a:solidFill>
                <a:latin typeface="Nunito Light"/>
                <a:ea typeface="Nunito Light"/>
                <a:cs typeface="Nunito Light"/>
                <a:sym typeface="Nunito Light"/>
              </a:defRPr>
            </a:lvl7pPr>
            <a:lvl8pPr marL="3657600" marR="0" lvl="7" indent="-381000" algn="l" rtl="0">
              <a:lnSpc>
                <a:spcPct val="100000"/>
              </a:lnSpc>
              <a:spcBef>
                <a:spcPts val="1000"/>
              </a:spcBef>
              <a:spcAft>
                <a:spcPts val="0"/>
              </a:spcAft>
              <a:buClr>
                <a:schemeClr val="dk1"/>
              </a:buClr>
              <a:buSzPts val="2400"/>
              <a:buFont typeface="Nunito Light"/>
              <a:buChar char="○"/>
              <a:defRPr sz="2400" b="0" i="0" u="none" strike="noStrike" cap="none">
                <a:solidFill>
                  <a:schemeClr val="dk1"/>
                </a:solidFill>
                <a:latin typeface="Nunito Light"/>
                <a:ea typeface="Nunito Light"/>
                <a:cs typeface="Nunito Light"/>
                <a:sym typeface="Nunito Light"/>
              </a:defRPr>
            </a:lvl8pPr>
            <a:lvl9pPr marL="4114800" marR="0" lvl="8" indent="-381000" algn="l" rtl="0">
              <a:lnSpc>
                <a:spcPct val="100000"/>
              </a:lnSpc>
              <a:spcBef>
                <a:spcPts val="1000"/>
              </a:spcBef>
              <a:spcAft>
                <a:spcPts val="1000"/>
              </a:spcAft>
              <a:buClr>
                <a:schemeClr val="dk1"/>
              </a:buClr>
              <a:buSzPts val="2400"/>
              <a:buFont typeface="Nunito Light"/>
              <a:buChar char="■"/>
              <a:defRPr sz="2400" b="0" i="0" u="none" strike="noStrike" cap="none">
                <a:solidFill>
                  <a:schemeClr val="dk1"/>
                </a:solidFill>
                <a:latin typeface="Nunito Light"/>
                <a:ea typeface="Nunito Light"/>
                <a:cs typeface="Nunito Light"/>
                <a:sym typeface="Nunito Light"/>
              </a:defRPr>
            </a:lvl9pPr>
          </a:lstStyle>
          <a:p>
            <a:r>
              <a:rPr lang="tr-TR" sz="1200" dirty="0">
                <a:solidFill>
                  <a:schemeClr val="tx1"/>
                </a:solidFill>
                <a:latin typeface="Calibri" panose="020F0502020204030204" pitchFamily="34" charset="0"/>
                <a:cs typeface="Calibri" panose="020F0502020204030204" pitchFamily="34" charset="0"/>
              </a:rPr>
              <a:t>Ahmetoğlu, E.  (2017). Ahlak Gelişimi. Eğitim Psikolojisi. (Aral, N. &amp; Duman, T. Ed.). Ankara: </a:t>
            </a:r>
            <a:r>
              <a:rPr lang="tr-TR" sz="1200" dirty="0" err="1">
                <a:solidFill>
                  <a:schemeClr val="tx1"/>
                </a:solidFill>
                <a:latin typeface="Calibri" panose="020F0502020204030204" pitchFamily="34" charset="0"/>
                <a:cs typeface="Calibri" panose="020F0502020204030204" pitchFamily="34" charset="0"/>
              </a:rPr>
              <a:t>Pegem</a:t>
            </a:r>
            <a:r>
              <a:rPr lang="tr-TR" sz="1200" dirty="0">
                <a:solidFill>
                  <a:schemeClr val="tx1"/>
                </a:solidFill>
                <a:latin typeface="Calibri" panose="020F0502020204030204" pitchFamily="34" charset="0"/>
                <a:cs typeface="Calibri" panose="020F0502020204030204" pitchFamily="34" charset="0"/>
              </a:rPr>
              <a:t> Akademi. </a:t>
            </a:r>
          </a:p>
          <a:p>
            <a:r>
              <a:rPr lang="tr-TR" sz="1200" dirty="0">
                <a:solidFill>
                  <a:schemeClr val="tx1"/>
                </a:solidFill>
                <a:latin typeface="Calibri" panose="020F0502020204030204" pitchFamily="34" charset="0"/>
                <a:cs typeface="Calibri" panose="020F0502020204030204" pitchFamily="34" charset="0"/>
              </a:rPr>
              <a:t>Artan, İ. (2016). Cinsel Gelişim ve Eğitim. Doğumdan Ergenliğe Çocuk Gelişimi (Metin, N. Ed.). Ankara: </a:t>
            </a:r>
            <a:r>
              <a:rPr lang="tr-TR" sz="1200" dirty="0" err="1">
                <a:solidFill>
                  <a:schemeClr val="tx1"/>
                </a:solidFill>
                <a:latin typeface="Calibri" panose="020F0502020204030204" pitchFamily="34" charset="0"/>
                <a:cs typeface="Calibri" panose="020F0502020204030204" pitchFamily="34" charset="0"/>
              </a:rPr>
              <a:t>Pegem</a:t>
            </a:r>
            <a:r>
              <a:rPr lang="tr-TR" sz="1200" dirty="0">
                <a:solidFill>
                  <a:schemeClr val="tx1"/>
                </a:solidFill>
                <a:latin typeface="Calibri" panose="020F0502020204030204" pitchFamily="34" charset="0"/>
                <a:cs typeface="Calibri" panose="020F0502020204030204" pitchFamily="34" charset="0"/>
              </a:rPr>
              <a:t> Akademi.</a:t>
            </a:r>
          </a:p>
          <a:p>
            <a:r>
              <a:rPr lang="tr-TR" sz="1200" dirty="0">
                <a:solidFill>
                  <a:schemeClr val="tx1"/>
                </a:solidFill>
                <a:latin typeface="Calibri" panose="020F0502020204030204" pitchFamily="34" charset="0"/>
                <a:cs typeface="Calibri" panose="020F0502020204030204" pitchFamily="34" charset="0"/>
              </a:rPr>
              <a:t>Bayhan, P. ve Artan, İ. (2012). Çocuk Gelişimi ve Eğitimi. İstanbul: </a:t>
            </a:r>
            <a:r>
              <a:rPr lang="tr-TR" sz="1200" dirty="0" err="1">
                <a:solidFill>
                  <a:schemeClr val="tx1"/>
                </a:solidFill>
                <a:latin typeface="Calibri" panose="020F0502020204030204" pitchFamily="34" charset="0"/>
                <a:cs typeface="Calibri" panose="020F0502020204030204" pitchFamily="34" charset="0"/>
              </a:rPr>
              <a:t>Morpa</a:t>
            </a:r>
            <a:r>
              <a:rPr lang="tr-TR" sz="1200" dirty="0">
                <a:solidFill>
                  <a:schemeClr val="tx1"/>
                </a:solidFill>
                <a:latin typeface="Calibri" panose="020F0502020204030204" pitchFamily="34" charset="0"/>
                <a:cs typeface="Calibri" panose="020F0502020204030204" pitchFamily="34" charset="0"/>
              </a:rPr>
              <a:t> yayınevi.</a:t>
            </a:r>
          </a:p>
          <a:p>
            <a:r>
              <a:rPr lang="tr-TR" sz="1200" dirty="0" err="1">
                <a:solidFill>
                  <a:schemeClr val="tx1"/>
                </a:solidFill>
                <a:latin typeface="Calibri" panose="020F0502020204030204" pitchFamily="34" charset="0"/>
                <a:cs typeface="Calibri" panose="020F0502020204030204" pitchFamily="34" charset="0"/>
              </a:rPr>
              <a:t>Bee</a:t>
            </a:r>
            <a:r>
              <a:rPr lang="tr-TR" sz="1200" dirty="0">
                <a:solidFill>
                  <a:schemeClr val="tx1"/>
                </a:solidFill>
                <a:latin typeface="Calibri" panose="020F0502020204030204" pitchFamily="34" charset="0"/>
                <a:cs typeface="Calibri" panose="020F0502020204030204" pitchFamily="34" charset="0"/>
              </a:rPr>
              <a:t> H, </a:t>
            </a:r>
            <a:r>
              <a:rPr lang="tr-TR" sz="1200" dirty="0" err="1">
                <a:solidFill>
                  <a:schemeClr val="tx1"/>
                </a:solidFill>
                <a:latin typeface="Calibri" panose="020F0502020204030204" pitchFamily="34" charset="0"/>
                <a:cs typeface="Calibri" panose="020F0502020204030204" pitchFamily="34" charset="0"/>
              </a:rPr>
              <a:t>Boyd</a:t>
            </a:r>
            <a:r>
              <a:rPr lang="tr-TR" sz="1200" dirty="0">
                <a:solidFill>
                  <a:schemeClr val="tx1"/>
                </a:solidFill>
                <a:latin typeface="Calibri" panose="020F0502020204030204" pitchFamily="34" charset="0"/>
                <a:cs typeface="Calibri" panose="020F0502020204030204" pitchFamily="34" charset="0"/>
              </a:rPr>
              <a:t> D (2009). Çocuk Gelişim Psikolojisi. İstanbul: </a:t>
            </a:r>
            <a:r>
              <a:rPr lang="tr-TR" sz="1200" dirty="0" err="1">
                <a:solidFill>
                  <a:schemeClr val="tx1"/>
                </a:solidFill>
                <a:latin typeface="Calibri" panose="020F0502020204030204" pitchFamily="34" charset="0"/>
                <a:cs typeface="Calibri" panose="020F0502020204030204" pitchFamily="34" charset="0"/>
              </a:rPr>
              <a:t>Kaknüs</a:t>
            </a:r>
            <a:r>
              <a:rPr lang="tr-TR" sz="1200" dirty="0">
                <a:solidFill>
                  <a:schemeClr val="tx1"/>
                </a:solidFill>
                <a:latin typeface="Calibri" panose="020F0502020204030204" pitchFamily="34" charset="0"/>
                <a:cs typeface="Calibri" panose="020F0502020204030204" pitchFamily="34" charset="0"/>
              </a:rPr>
              <a:t> Yayınları.</a:t>
            </a:r>
          </a:p>
          <a:p>
            <a:r>
              <a:rPr lang="tr-TR" sz="1200" dirty="0">
                <a:solidFill>
                  <a:schemeClr val="tx1"/>
                </a:solidFill>
                <a:latin typeface="Calibri" panose="020F0502020204030204" pitchFamily="34" charset="0"/>
                <a:cs typeface="Calibri" panose="020F0502020204030204" pitchFamily="34" charset="0"/>
              </a:rPr>
              <a:t>Bencik Kangal, S. (2016). Ahlak Gelişimi. Doğumdan Ergenliğe Çocuk Gelişimi (Metin, N. Ed.). Ankara: </a:t>
            </a:r>
            <a:r>
              <a:rPr lang="tr-TR" sz="1200" dirty="0" err="1">
                <a:solidFill>
                  <a:schemeClr val="tx1"/>
                </a:solidFill>
                <a:latin typeface="Calibri" panose="020F0502020204030204" pitchFamily="34" charset="0"/>
                <a:cs typeface="Calibri" panose="020F0502020204030204" pitchFamily="34" charset="0"/>
              </a:rPr>
              <a:t>Pegem</a:t>
            </a:r>
            <a:r>
              <a:rPr lang="tr-TR" sz="1200" dirty="0">
                <a:solidFill>
                  <a:schemeClr val="tx1"/>
                </a:solidFill>
                <a:latin typeface="Calibri" panose="020F0502020204030204" pitchFamily="34" charset="0"/>
                <a:cs typeface="Calibri" panose="020F0502020204030204" pitchFamily="34" charset="0"/>
              </a:rPr>
              <a:t> Akademi.</a:t>
            </a:r>
          </a:p>
          <a:p>
            <a:r>
              <a:rPr lang="tr-TR" sz="1200" dirty="0">
                <a:solidFill>
                  <a:schemeClr val="tx1"/>
                </a:solidFill>
                <a:latin typeface="Calibri" panose="020F0502020204030204" pitchFamily="34" charset="0"/>
                <a:cs typeface="Calibri" panose="020F0502020204030204" pitchFamily="34" charset="0"/>
              </a:rPr>
              <a:t>Demircioğlu, H. (2016). Sosyal Duygusal Gelişimi. Doğumdan Ergenliğe Çocuk Gelişimi (Metin, N. Ed.). Ankara: </a:t>
            </a:r>
            <a:r>
              <a:rPr lang="tr-TR" sz="1200" dirty="0" err="1">
                <a:solidFill>
                  <a:schemeClr val="tx1"/>
                </a:solidFill>
                <a:latin typeface="Calibri" panose="020F0502020204030204" pitchFamily="34" charset="0"/>
                <a:cs typeface="Calibri" panose="020F0502020204030204" pitchFamily="34" charset="0"/>
              </a:rPr>
              <a:t>Pegem</a:t>
            </a:r>
            <a:r>
              <a:rPr lang="tr-TR" sz="1200" dirty="0">
                <a:solidFill>
                  <a:schemeClr val="tx1"/>
                </a:solidFill>
                <a:latin typeface="Calibri" panose="020F0502020204030204" pitchFamily="34" charset="0"/>
                <a:cs typeface="Calibri" panose="020F0502020204030204" pitchFamily="34" charset="0"/>
              </a:rPr>
              <a:t> Akademi.</a:t>
            </a:r>
          </a:p>
          <a:p>
            <a:r>
              <a:rPr lang="en-US" sz="1200" dirty="0">
                <a:solidFill>
                  <a:schemeClr val="tx1"/>
                </a:solidFill>
                <a:latin typeface="Calibri" panose="020F0502020204030204" pitchFamily="34" charset="0"/>
                <a:cs typeface="Calibri" panose="020F0502020204030204" pitchFamily="34" charset="0"/>
              </a:rPr>
              <a:t> Kohlberg, L. (1973).  “The Claim to Moral Adequacy of a Highest Stage of Moral Judgment. </a:t>
            </a:r>
            <a:r>
              <a:rPr lang="en-US" sz="1200" dirty="0" err="1">
                <a:solidFill>
                  <a:schemeClr val="tx1"/>
                </a:solidFill>
                <a:latin typeface="Calibri" panose="020F0502020204030204" pitchFamily="34" charset="0"/>
                <a:cs typeface="Calibri" panose="020F0502020204030204" pitchFamily="34" charset="0"/>
              </a:rPr>
              <a:t>TheJournal</a:t>
            </a:r>
            <a:r>
              <a:rPr lang="en-US" sz="1200" dirty="0">
                <a:solidFill>
                  <a:schemeClr val="tx1"/>
                </a:solidFill>
                <a:latin typeface="Calibri" panose="020F0502020204030204" pitchFamily="34" charset="0"/>
                <a:cs typeface="Calibri" panose="020F0502020204030204" pitchFamily="34" charset="0"/>
              </a:rPr>
              <a:t> of Philosophy, 70(18).</a:t>
            </a:r>
            <a:endParaRPr lang="tr-TR" sz="1200" dirty="0">
              <a:solidFill>
                <a:schemeClr val="tx1"/>
              </a:solidFill>
              <a:latin typeface="Calibri" panose="020F0502020204030204" pitchFamily="34" charset="0"/>
              <a:cs typeface="Calibri" panose="020F0502020204030204" pitchFamily="34" charset="0"/>
            </a:endParaRPr>
          </a:p>
          <a:p>
            <a:r>
              <a:rPr lang="tr-TR" sz="1200" dirty="0" err="1">
                <a:solidFill>
                  <a:schemeClr val="tx1"/>
                </a:solidFill>
                <a:latin typeface="Calibri" panose="020F0502020204030204" pitchFamily="34" charset="0"/>
                <a:cs typeface="Calibri" panose="020F0502020204030204" pitchFamily="34" charset="0"/>
              </a:rPr>
              <a:t>Pedük</a:t>
            </a:r>
            <a:r>
              <a:rPr lang="tr-TR" sz="1200" dirty="0">
                <a:solidFill>
                  <a:schemeClr val="tx1"/>
                </a:solidFill>
                <a:latin typeface="Calibri" panose="020F0502020204030204" pitchFamily="34" charset="0"/>
                <a:cs typeface="Calibri" panose="020F0502020204030204" pitchFamily="34" charset="0"/>
              </a:rPr>
              <a:t>, Ş. (2011). Duygusal Gelişim. Çocuk Gelişimi (Aral, N. &amp; Baran, G. Ed..). İstanbul: Yapa.</a:t>
            </a:r>
          </a:p>
          <a:p>
            <a:r>
              <a:rPr lang="tr-TR" sz="1200" dirty="0" err="1">
                <a:solidFill>
                  <a:schemeClr val="tx1"/>
                </a:solidFill>
                <a:latin typeface="Calibri" panose="020F0502020204030204" pitchFamily="34" charset="0"/>
                <a:cs typeface="Calibri" panose="020F0502020204030204" pitchFamily="34" charset="0"/>
              </a:rPr>
              <a:t>Pedük</a:t>
            </a:r>
            <a:r>
              <a:rPr lang="tr-TR" sz="1200" dirty="0">
                <a:solidFill>
                  <a:schemeClr val="tx1"/>
                </a:solidFill>
                <a:latin typeface="Calibri" panose="020F0502020204030204" pitchFamily="34" charset="0"/>
                <a:cs typeface="Calibri" panose="020F0502020204030204" pitchFamily="34" charset="0"/>
              </a:rPr>
              <a:t>, Ş. &amp; Erdoğan, S. (2011). Ahlak Gelişimi. Çocuk Gelişimi (Aral, N. &amp; Baran, G. Ed..). İstanbul: Yapa.</a:t>
            </a:r>
          </a:p>
          <a:p>
            <a:r>
              <a:rPr lang="tr-TR" sz="1200" dirty="0" err="1">
                <a:solidFill>
                  <a:schemeClr val="tx1"/>
                </a:solidFill>
                <a:latin typeface="Calibri" panose="020F0502020204030204" pitchFamily="34" charset="0"/>
                <a:cs typeface="Calibri" panose="020F0502020204030204" pitchFamily="34" charset="0"/>
              </a:rPr>
              <a:t>Santrock</a:t>
            </a:r>
            <a:r>
              <a:rPr lang="tr-TR" sz="1200" dirty="0">
                <a:solidFill>
                  <a:schemeClr val="tx1"/>
                </a:solidFill>
                <a:latin typeface="Calibri" panose="020F0502020204030204" pitchFamily="34" charset="0"/>
                <a:cs typeface="Calibri" panose="020F0502020204030204" pitchFamily="34" charset="0"/>
              </a:rPr>
              <a:t>, J. W. (2011). Yaşam boyu gelişim. (G. Yüksel, Çev. Ed.) Ankara: Nobel yayıncılık.</a:t>
            </a:r>
          </a:p>
          <a:p>
            <a:r>
              <a:rPr lang="tr-TR" sz="1200" dirty="0">
                <a:solidFill>
                  <a:schemeClr val="tx1"/>
                </a:solidFill>
                <a:latin typeface="Calibri" panose="020F0502020204030204" pitchFamily="34" charset="0"/>
                <a:cs typeface="Calibri" panose="020F0502020204030204" pitchFamily="34" charset="0"/>
              </a:rPr>
              <a:t>Senemoğlu, N. (2018). Gelişim, Öğrenme ve Öğretim Kuramdan Uygulamaya. Ankara: Anı Yayıncılık.</a:t>
            </a:r>
          </a:p>
          <a:p>
            <a:r>
              <a:rPr lang="tr-TR" sz="1200" dirty="0">
                <a:solidFill>
                  <a:schemeClr val="tx1"/>
                </a:solidFill>
                <a:latin typeface="Calibri" panose="020F0502020204030204" pitchFamily="34" charset="0"/>
                <a:cs typeface="Calibri" panose="020F0502020204030204" pitchFamily="34" charset="0"/>
              </a:rPr>
              <a:t>Uyaroğlu, B. (2016). </a:t>
            </a:r>
            <a:r>
              <a:rPr lang="tr-TR" sz="1200" dirty="0" err="1">
                <a:solidFill>
                  <a:schemeClr val="tx1"/>
                </a:solidFill>
                <a:latin typeface="Calibri" panose="020F0502020204030204" pitchFamily="34" charset="0"/>
                <a:cs typeface="Calibri" panose="020F0502020204030204" pitchFamily="34" charset="0"/>
              </a:rPr>
              <a:t>Özbakım</a:t>
            </a:r>
            <a:r>
              <a:rPr lang="tr-TR" sz="1200" dirty="0">
                <a:solidFill>
                  <a:schemeClr val="tx1"/>
                </a:solidFill>
                <a:latin typeface="Calibri" panose="020F0502020204030204" pitchFamily="34" charset="0"/>
                <a:cs typeface="Calibri" panose="020F0502020204030204" pitchFamily="34" charset="0"/>
              </a:rPr>
              <a:t> Becerilerinin Gelişimi. Doğumdan Ergenliğe Çocuk Gelişimi (Metin, N. Ed.). Ankara: </a:t>
            </a:r>
            <a:r>
              <a:rPr lang="tr-TR" sz="1200" dirty="0" err="1">
                <a:solidFill>
                  <a:schemeClr val="tx1"/>
                </a:solidFill>
                <a:latin typeface="Calibri" panose="020F0502020204030204" pitchFamily="34" charset="0"/>
                <a:cs typeface="Calibri" panose="020F0502020204030204" pitchFamily="34" charset="0"/>
              </a:rPr>
              <a:t>Pegem</a:t>
            </a:r>
            <a:r>
              <a:rPr lang="tr-TR" sz="1200" dirty="0">
                <a:solidFill>
                  <a:schemeClr val="tx1"/>
                </a:solidFill>
                <a:latin typeface="Calibri" panose="020F0502020204030204" pitchFamily="34" charset="0"/>
                <a:cs typeface="Calibri" panose="020F0502020204030204" pitchFamily="34" charset="0"/>
              </a:rPr>
              <a:t> Akademi.</a:t>
            </a:r>
          </a:p>
          <a:p>
            <a:endParaRPr lang="tr-TR" sz="1200" dirty="0">
              <a:solidFill>
                <a:schemeClr val="tx1"/>
              </a:solidFill>
              <a:latin typeface="Calibri" panose="020F0502020204030204" pitchFamily="34" charset="0"/>
              <a:cs typeface="Calibri" panose="020F0502020204030204" pitchFamily="34" charset="0"/>
            </a:endParaRPr>
          </a:p>
          <a:p>
            <a:endParaRPr lang="tr-TR"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B66E9C-FFB1-8C41-8A2E-6539F26CD759}"/>
              </a:ext>
            </a:extLst>
          </p:cNvPr>
          <p:cNvSpPr>
            <a:spLocks noGrp="1"/>
          </p:cNvSpPr>
          <p:nvPr>
            <p:ph type="title"/>
          </p:nvPr>
        </p:nvSpPr>
        <p:spPr>
          <a:xfrm>
            <a:off x="1028375" y="257690"/>
            <a:ext cx="7087200" cy="550200"/>
          </a:xfrm>
        </p:spPr>
        <p:txBody>
          <a:bodyPr/>
          <a:lstStyle/>
          <a:p>
            <a:r>
              <a:rPr lang="tr-TR" dirty="0">
                <a:latin typeface="Calibri" panose="020F0502020204030204" pitchFamily="34" charset="0"/>
                <a:cs typeface="Calibri" panose="020F0502020204030204" pitchFamily="34" charset="0"/>
              </a:rPr>
              <a:t>Duygulardaki gelişimsel değişimler</a:t>
            </a:r>
          </a:p>
        </p:txBody>
      </p:sp>
      <p:sp>
        <p:nvSpPr>
          <p:cNvPr id="3" name="Metin Yer Tutucusu 2">
            <a:extLst>
              <a:ext uri="{FF2B5EF4-FFF2-40B4-BE49-F238E27FC236}">
                <a16:creationId xmlns:a16="http://schemas.microsoft.com/office/drawing/2014/main" id="{6E683594-71BF-E149-9363-CBEB625EA98A}"/>
              </a:ext>
            </a:extLst>
          </p:cNvPr>
          <p:cNvSpPr>
            <a:spLocks noGrp="1"/>
          </p:cNvSpPr>
          <p:nvPr>
            <p:ph type="body" idx="1"/>
          </p:nvPr>
        </p:nvSpPr>
        <p:spPr>
          <a:xfrm>
            <a:off x="583700" y="879230"/>
            <a:ext cx="7976599" cy="3727939"/>
          </a:xfrm>
        </p:spPr>
        <p:txBody>
          <a:bodyPr/>
          <a:lstStyle/>
          <a:p>
            <a:r>
              <a:rPr lang="tr-TR" dirty="0">
                <a:latin typeface="Calibri" panose="020F0502020204030204" pitchFamily="34" charset="0"/>
                <a:cs typeface="Calibri" panose="020F0502020204030204" pitchFamily="34" charset="0"/>
              </a:rPr>
              <a:t>Gelişmiş duygusal anlayış</a:t>
            </a:r>
          </a:p>
          <a:p>
            <a:r>
              <a:rPr lang="tr-TR" dirty="0">
                <a:latin typeface="Calibri" panose="020F0502020204030204" pitchFamily="34" charset="0"/>
                <a:cs typeface="Calibri" panose="020F0502020204030204" pitchFamily="34" charset="0"/>
              </a:rPr>
              <a:t>Belirli bir durumda birden fazla duygunun yaşanabileceğine dair gelişmiş anlayış</a:t>
            </a:r>
          </a:p>
          <a:p>
            <a:r>
              <a:rPr lang="tr-TR" dirty="0">
                <a:latin typeface="Calibri" panose="020F0502020204030204" pitchFamily="34" charset="0"/>
                <a:cs typeface="Calibri" panose="020F0502020204030204" pitchFamily="34" charset="0"/>
              </a:rPr>
              <a:t>Duygusal tepkilere yol açan olayların farkındalığına dair artan eğilim</a:t>
            </a:r>
          </a:p>
          <a:p>
            <a:r>
              <a:rPr lang="tr-TR" dirty="0">
                <a:latin typeface="Calibri" panose="020F0502020204030204" pitchFamily="34" charset="0"/>
                <a:cs typeface="Calibri" panose="020F0502020204030204" pitchFamily="34" charset="0"/>
              </a:rPr>
              <a:t>Olumsuz duygusal tepkileri bastırma veya gizleme yeteneği</a:t>
            </a:r>
          </a:p>
          <a:p>
            <a:r>
              <a:rPr lang="tr-TR" dirty="0">
                <a:latin typeface="Calibri" panose="020F0502020204030204" pitchFamily="34" charset="0"/>
                <a:cs typeface="Calibri" panose="020F0502020204030204" pitchFamily="34" charset="0"/>
              </a:rPr>
              <a:t>Duyguları yönlendirme stratejilerini kullanma</a:t>
            </a:r>
          </a:p>
          <a:p>
            <a:r>
              <a:rPr lang="tr-TR" dirty="0">
                <a:latin typeface="Calibri" panose="020F0502020204030204" pitchFamily="34" charset="0"/>
                <a:cs typeface="Calibri" panose="020F0502020204030204" pitchFamily="34" charset="0"/>
              </a:rPr>
              <a:t>Gerçek empati becerisi</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088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F31EF3-876B-884D-B3A5-61EF3E0B30F1}"/>
              </a:ext>
            </a:extLst>
          </p:cNvPr>
          <p:cNvSpPr>
            <a:spLocks noGrp="1"/>
          </p:cNvSpPr>
          <p:nvPr>
            <p:ph type="title"/>
          </p:nvPr>
        </p:nvSpPr>
        <p:spPr>
          <a:xfrm>
            <a:off x="1028400" y="601066"/>
            <a:ext cx="7087200" cy="550200"/>
          </a:xfrm>
        </p:spPr>
        <p:txBody>
          <a:bodyPr/>
          <a:lstStyle/>
          <a:p>
            <a:r>
              <a:rPr lang="tr-TR" dirty="0">
                <a:latin typeface="Calibri" panose="020F0502020204030204" pitchFamily="34" charset="0"/>
                <a:cs typeface="Calibri" panose="020F0502020204030204" pitchFamily="34" charset="0"/>
              </a:rPr>
              <a:t>Stresle başa çıkma</a:t>
            </a:r>
          </a:p>
        </p:txBody>
      </p:sp>
      <p:sp>
        <p:nvSpPr>
          <p:cNvPr id="3" name="Metin Yer Tutucusu 2">
            <a:extLst>
              <a:ext uri="{FF2B5EF4-FFF2-40B4-BE49-F238E27FC236}">
                <a16:creationId xmlns:a16="http://schemas.microsoft.com/office/drawing/2014/main" id="{52371C64-BD95-E643-96A2-918C1B3BB835}"/>
              </a:ext>
            </a:extLst>
          </p:cNvPr>
          <p:cNvSpPr>
            <a:spLocks noGrp="1"/>
          </p:cNvSpPr>
          <p:nvPr>
            <p:ph type="body" idx="1"/>
          </p:nvPr>
        </p:nvSpPr>
        <p:spPr>
          <a:xfrm>
            <a:off x="419751" y="1151266"/>
            <a:ext cx="8304497" cy="3124643"/>
          </a:xfrm>
        </p:spPr>
        <p:txBody>
          <a:bodyPr/>
          <a:lstStyle/>
          <a:p>
            <a:r>
              <a:rPr lang="tr-TR" dirty="0">
                <a:latin typeface="Calibri" panose="020F0502020204030204" pitchFamily="34" charset="0"/>
                <a:cs typeface="Calibri" panose="020F0502020204030204" pitchFamily="34" charset="0"/>
              </a:rPr>
              <a:t>Çocukların duygusal gelişimlerinin önemli bir boyutu da stresle başa çıkmayı öğrenmektir. </a:t>
            </a:r>
          </a:p>
          <a:p>
            <a:r>
              <a:rPr lang="tr-TR" dirty="0">
                <a:latin typeface="Calibri" panose="020F0502020204030204" pitchFamily="34" charset="0"/>
                <a:cs typeface="Calibri" panose="020F0502020204030204" pitchFamily="34" charset="0"/>
              </a:rPr>
              <a:t>Çocukların yaşları büyüdükçe stresli durumları daha iyi değerlendirme ve bu durum ile başa çıkmak için bilişsel stratejiler geliştirirler.</a:t>
            </a:r>
          </a:p>
          <a:p>
            <a:r>
              <a:rPr lang="tr-TR" dirty="0">
                <a:latin typeface="Calibri" panose="020F0502020204030204" pitchFamily="34" charset="0"/>
                <a:cs typeface="Calibri" panose="020F0502020204030204" pitchFamily="34" charset="0"/>
              </a:rPr>
              <a:t>10 yaşındaki bir çocuk stresle başa çıkmak için stratejileri uygulayabilir duruma gelmektedir. </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97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29AFEE-2810-6C45-93CC-F00317C557DE}"/>
              </a:ext>
            </a:extLst>
          </p:cNvPr>
          <p:cNvSpPr>
            <a:spLocks noGrp="1"/>
          </p:cNvSpPr>
          <p:nvPr>
            <p:ph type="title"/>
          </p:nvPr>
        </p:nvSpPr>
        <p:spPr>
          <a:xfrm>
            <a:off x="1028400" y="148354"/>
            <a:ext cx="7087200" cy="550200"/>
          </a:xfrm>
        </p:spPr>
        <p:txBody>
          <a:bodyPr/>
          <a:lstStyle/>
          <a:p>
            <a:r>
              <a:rPr lang="tr-TR" dirty="0">
                <a:latin typeface="Calibri" panose="020F0502020204030204" pitchFamily="34" charset="0"/>
                <a:cs typeface="Calibri" panose="020F0502020204030204" pitchFamily="34" charset="0"/>
              </a:rPr>
              <a:t>Okul Çağında Benlik Kavramı</a:t>
            </a:r>
          </a:p>
        </p:txBody>
      </p:sp>
      <p:sp>
        <p:nvSpPr>
          <p:cNvPr id="3" name="Metin Yer Tutucusu 2">
            <a:extLst>
              <a:ext uri="{FF2B5EF4-FFF2-40B4-BE49-F238E27FC236}">
                <a16:creationId xmlns:a16="http://schemas.microsoft.com/office/drawing/2014/main" id="{F2294C82-4E85-CE4F-BAEB-B4992493BF0F}"/>
              </a:ext>
            </a:extLst>
          </p:cNvPr>
          <p:cNvSpPr>
            <a:spLocks noGrp="1"/>
          </p:cNvSpPr>
          <p:nvPr>
            <p:ph type="body" idx="1"/>
          </p:nvPr>
        </p:nvSpPr>
        <p:spPr>
          <a:xfrm>
            <a:off x="634732" y="817840"/>
            <a:ext cx="8047713" cy="3507820"/>
          </a:xfrm>
        </p:spPr>
        <p:txBody>
          <a:bodyPr/>
          <a:lstStyle/>
          <a:p>
            <a:r>
              <a:rPr lang="tr-TR" dirty="0">
                <a:latin typeface="Calibri" panose="020F0502020204030204" pitchFamily="34" charset="0"/>
                <a:cs typeface="Calibri" panose="020F0502020204030204" pitchFamily="34" charset="0"/>
              </a:rPr>
              <a:t>İlkokul yıllarında çocuklardaki benlik kavramı giderek daha soyut, karşılaştırmalı ve genel bir benlik tanımlamasına yönelik olarak değişmektedir. </a:t>
            </a:r>
          </a:p>
          <a:p>
            <a:r>
              <a:rPr lang="tr-TR" dirty="0">
                <a:latin typeface="Calibri" panose="020F0502020204030204" pitchFamily="34" charset="0"/>
                <a:cs typeface="Calibri" panose="020F0502020204030204" pitchFamily="34" charset="0"/>
              </a:rPr>
              <a:t>6 yaşındaki bir çocuk kendisini akıllı olarak nitelendirebilirken 10 yaşına geldiğinde diğer çocuklardan daha akıllı olduğunu düşünebilmektedir. </a:t>
            </a:r>
          </a:p>
          <a:p>
            <a:r>
              <a:rPr lang="tr-TR" dirty="0">
                <a:latin typeface="Calibri" panose="020F0502020204030204" pitchFamily="34" charset="0"/>
                <a:cs typeface="Calibri" panose="020F0502020204030204" pitchFamily="34" charset="0"/>
              </a:rPr>
              <a:t>Karakteristik özellikleri daha genel olarak değerlendirerek bir benlik algısı geliştirmektedir. </a:t>
            </a:r>
          </a:p>
        </p:txBody>
      </p:sp>
    </p:spTree>
    <p:extLst>
      <p:ext uri="{BB962C8B-B14F-4D97-AF65-F5344CB8AC3E}">
        <p14:creationId xmlns:p14="http://schemas.microsoft.com/office/powerpoint/2010/main" val="114265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29AFEE-2810-6C45-93CC-F00317C557DE}"/>
              </a:ext>
            </a:extLst>
          </p:cNvPr>
          <p:cNvSpPr>
            <a:spLocks noGrp="1"/>
          </p:cNvSpPr>
          <p:nvPr>
            <p:ph type="title"/>
          </p:nvPr>
        </p:nvSpPr>
        <p:spPr>
          <a:xfrm>
            <a:off x="1028400" y="542740"/>
            <a:ext cx="7087200" cy="550200"/>
          </a:xfrm>
        </p:spPr>
        <p:txBody>
          <a:bodyPr/>
          <a:lstStyle/>
          <a:p>
            <a:r>
              <a:rPr lang="tr-TR" dirty="0">
                <a:latin typeface="Calibri" panose="020F0502020204030204" pitchFamily="34" charset="0"/>
                <a:cs typeface="Calibri" panose="020F0502020204030204" pitchFamily="34" charset="0"/>
              </a:rPr>
              <a:t>Okul Çağında Öz Saygı Kavramı</a:t>
            </a:r>
          </a:p>
        </p:txBody>
      </p:sp>
      <p:sp>
        <p:nvSpPr>
          <p:cNvPr id="3" name="Metin Yer Tutucusu 2">
            <a:extLst>
              <a:ext uri="{FF2B5EF4-FFF2-40B4-BE49-F238E27FC236}">
                <a16:creationId xmlns:a16="http://schemas.microsoft.com/office/drawing/2014/main" id="{F2294C82-4E85-CE4F-BAEB-B4992493BF0F}"/>
              </a:ext>
            </a:extLst>
          </p:cNvPr>
          <p:cNvSpPr>
            <a:spLocks noGrp="1"/>
          </p:cNvSpPr>
          <p:nvPr>
            <p:ph type="body" idx="1"/>
          </p:nvPr>
        </p:nvSpPr>
        <p:spPr>
          <a:xfrm>
            <a:off x="634732" y="1280160"/>
            <a:ext cx="8047713" cy="3045500"/>
          </a:xfrm>
        </p:spPr>
        <p:txBody>
          <a:bodyPr/>
          <a:lstStyle/>
          <a:p>
            <a:r>
              <a:rPr lang="tr-TR" dirty="0">
                <a:latin typeface="Calibri" panose="020F0502020204030204" pitchFamily="34" charset="0"/>
                <a:cs typeface="Calibri" panose="020F0502020204030204" pitchFamily="34" charset="0"/>
              </a:rPr>
              <a:t>Öz saygı; bireyin kendisine yönelik genel değerlendirmesidir ve benlik kavramının bir yönüdür. </a:t>
            </a:r>
          </a:p>
          <a:p>
            <a:r>
              <a:rPr lang="tr-TR" dirty="0">
                <a:latin typeface="Calibri" panose="020F0502020204030204" pitchFamily="34" charset="0"/>
                <a:cs typeface="Calibri" panose="020F0502020204030204" pitchFamily="34" charset="0"/>
              </a:rPr>
              <a:t>İlköğretim ve lise yılları süresince çocuklar kendi yetenekleri hakkında değerlendirmeler yapmaktadırlar.</a:t>
            </a:r>
          </a:p>
          <a:p>
            <a:r>
              <a:rPr lang="tr-TR" dirty="0">
                <a:latin typeface="Calibri" panose="020F0502020204030204" pitchFamily="34" charset="0"/>
                <a:cs typeface="Calibri" panose="020F0502020204030204" pitchFamily="34" charset="0"/>
              </a:rPr>
              <a:t>Bu ayrımları ile çocuklar birbirinden ayrılmaktadırlar. </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591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6"/>
          <p:cNvSpPr txBox="1">
            <a:spLocks noGrp="1"/>
          </p:cNvSpPr>
          <p:nvPr>
            <p:ph type="ctrTitle"/>
          </p:nvPr>
        </p:nvSpPr>
        <p:spPr>
          <a:xfrm>
            <a:off x="1758462" y="1587036"/>
            <a:ext cx="5782157" cy="133638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4"/>
                </a:solidFill>
                <a:latin typeface="Calibri" panose="020F0502020204030204" pitchFamily="34" charset="0"/>
                <a:cs typeface="Calibri" panose="020F0502020204030204" pitchFamily="34" charset="0"/>
              </a:rPr>
              <a:t>6.</a:t>
            </a:r>
            <a:r>
              <a:rPr lang="en" dirty="0">
                <a:latin typeface="Calibri" panose="020F0502020204030204" pitchFamily="34" charset="0"/>
                <a:cs typeface="Calibri" panose="020F0502020204030204" pitchFamily="34" charset="0"/>
              </a:rPr>
              <a:t> AHLAKİ GELİŞİM</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7024893"/>
      </p:ext>
    </p:extLst>
  </p:cSld>
  <p:clrMapOvr>
    <a:masterClrMapping/>
  </p:clrMapOvr>
</p:sld>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1972</TotalTime>
  <Words>2146</Words>
  <Application>Microsoft Office PowerPoint</Application>
  <PresentationFormat>Ekran Gösterisi (16:9)</PresentationFormat>
  <Paragraphs>204</Paragraphs>
  <Slides>43</Slides>
  <Notes>18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43</vt:i4>
      </vt:variant>
    </vt:vector>
  </HeadingPairs>
  <TitlesOfParts>
    <vt:vector size="51" baseType="lpstr">
      <vt:lpstr>Arial</vt:lpstr>
      <vt:lpstr>Times New Roman</vt:lpstr>
      <vt:lpstr>Quicksand</vt:lpstr>
      <vt:lpstr>Calibri</vt:lpstr>
      <vt:lpstr>Nunito Light</vt:lpstr>
      <vt:lpstr>Amatic SC</vt:lpstr>
      <vt:lpstr>Short Stack</vt:lpstr>
      <vt:lpstr>Knight template</vt:lpstr>
      <vt:lpstr>Orta Çocukluk Dönemi</vt:lpstr>
      <vt:lpstr>6. DUYGUSAL GELİŞİM</vt:lpstr>
      <vt:lpstr>PowerPoint Sunusu</vt:lpstr>
      <vt:lpstr>PowerPoint Sunusu</vt:lpstr>
      <vt:lpstr>Duygulardaki gelişimsel değişimler</vt:lpstr>
      <vt:lpstr>Stresle başa çıkma</vt:lpstr>
      <vt:lpstr>Okul Çağında Benlik Kavramı</vt:lpstr>
      <vt:lpstr>Okul Çağında Öz Saygı Kavramı</vt:lpstr>
      <vt:lpstr>6. AHLAKİ GELİŞİM</vt:lpstr>
      <vt:lpstr>Ahlaki Gelişim</vt:lpstr>
      <vt:lpstr>AHLAK</vt:lpstr>
      <vt:lpstr>Freud’un Psikanaliz Kuramı</vt:lpstr>
      <vt:lpstr>PowerPoint Sunusu</vt:lpstr>
      <vt:lpstr>Ahlaki Gelişim</vt:lpstr>
      <vt:lpstr>Ahlaki Gelişim</vt:lpstr>
      <vt:lpstr>Kohlberg’in Ahlak Gelişim Kuramı</vt:lpstr>
      <vt:lpstr>PowerPoint Sunusu</vt:lpstr>
      <vt:lpstr>PowerPoint Sunusu</vt:lpstr>
      <vt:lpstr>PowerPoint Sunusu</vt:lpstr>
      <vt:lpstr>GELENEK ÖNCESİ DÜZEY </vt:lpstr>
      <vt:lpstr>Aşama 1: Ceza ve İtaat Eğilimi </vt:lpstr>
      <vt:lpstr>Aşama 2: Araçsal İlişkiler Eğilimi </vt:lpstr>
      <vt:lpstr>GELENEKSEL DÜZEY </vt:lpstr>
      <vt:lpstr>Aşama 3: Kişiler Arası Uyum «İyi Çocuk» Eğilimi </vt:lpstr>
      <vt:lpstr>Aşama 4: Kanun ve Düzen Eğilimi</vt:lpstr>
      <vt:lpstr>GELENEK SONRASI DÜZEY </vt:lpstr>
      <vt:lpstr>Aşama 5: Sosyal Sözleşme Eğilimi </vt:lpstr>
      <vt:lpstr>Aşama 6: Evrensel Ahlak Gelişimi </vt:lpstr>
      <vt:lpstr>PowerPoint Sunusu</vt:lpstr>
      <vt:lpstr>Kohberg’in kuramındaki düzeylere genel bakış</vt:lpstr>
      <vt:lpstr>Cinsiyet</vt:lpstr>
      <vt:lpstr>Cinsiyet Stereotipleri</vt:lpstr>
      <vt:lpstr>Toplumsal Cinsiyet</vt:lpstr>
      <vt:lpstr>Cinsiyetler arasındaki benzerlikler ve farklılıklar</vt:lpstr>
      <vt:lpstr>Cinsiyetler arasındaki benzerlikler ve farklılıklar</vt:lpstr>
      <vt:lpstr>Cinsiyetler arasındaki benzerlikler ve farklılıklar</vt:lpstr>
      <vt:lpstr>Akranlar</vt:lpstr>
      <vt:lpstr>Okul Çağında Akran İlişkileri</vt:lpstr>
      <vt:lpstr>Okul Çağında Arkadaşlıklar</vt:lpstr>
      <vt:lpstr>Akran Statüsü</vt:lpstr>
      <vt:lpstr>7. ÖZBAKIM BECERİLERİNİN  GELİŞİM</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 Çocukluk Dönemİ</dc:title>
  <dc:creator>figen</dc:creator>
  <cp:lastModifiedBy>figen</cp:lastModifiedBy>
  <cp:revision>76</cp:revision>
  <dcterms:modified xsi:type="dcterms:W3CDTF">2020-12-10T11:58:26Z</dcterms:modified>
</cp:coreProperties>
</file>