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30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604FF-904A-4D8B-8BD0-AD3643991E8E}" type="datetimeFigureOut">
              <a:rPr lang="tr-TR" smtClean="0"/>
              <a:t>27.8.2017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DF06D-8571-4D14-9F87-44B847A6D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73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DF06D-8571-4D14-9F87-44B847A6D04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89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5BF-A9DE-4028-A6D2-CFE56BEC1024}" type="datetime1">
              <a:rPr lang="tr-TR" smtClean="0"/>
              <a:t>27.8.2017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9B9-D459-4FDB-893D-E761E716AE31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10FA-B188-4224-A072-1F827828BC7B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B1D7-F3D6-41A7-ACD1-21B0B43CB298}" type="datetime1">
              <a:rPr lang="tr-TR" smtClean="0"/>
              <a:t>27.8.2017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6A3-6F62-4000-A4A2-AE681033FFD8}" type="datetime1">
              <a:rPr lang="tr-TR" smtClean="0"/>
              <a:t>27.8.2017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B564-7066-4723-8DA4-10ED3B315FC5}" type="datetime1">
              <a:rPr lang="tr-TR" smtClean="0"/>
              <a:t>27.8.2017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0D65-05C4-4749-BA04-0F6E2DFB6C87}" type="datetime1">
              <a:rPr lang="tr-TR" smtClean="0"/>
              <a:t>27.8.2017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BE94-3DE2-4C92-A37C-D6304985DBE2}" type="datetime1">
              <a:rPr lang="tr-TR" smtClean="0"/>
              <a:t>27.8.2017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BA69-3365-4CCB-85DE-E3DB1D0E4FF1}" type="datetime1">
              <a:rPr lang="tr-TR" smtClean="0"/>
              <a:t>27.8.2017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E453-4C9B-405B-BD68-1FF7006E259A}" type="datetime1">
              <a:rPr lang="tr-TR" smtClean="0"/>
              <a:t>27.8.2017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E92-F40C-4ADF-B8EA-EF182C167E2B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412396-D18C-4235-A3B2-27C43D7D9DA8}" type="datetime1">
              <a:rPr lang="tr-TR" smtClean="0"/>
              <a:t>27.8.2017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BASKETBOL OYUNU, DİKDÖRTGEN ŞEKLİNDE BİR ALANDA BEŞER KİŞİLİK İKİ TAKIM ARASINDA OYNANIR. 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43C-B844-4BA2-A4C9-4CCF1E367E84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HER İKİ TAKIMIN AMACI OYUN KURALLARINA UYARAK TOPU RAKİP TAKIMIN SEPETİ İÇİNE ATMAKTIR.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10F2-D25C-44CA-B2AB-8217910E9E3B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AYRICA KARŞI TAKIMIN TOPA SAHİP OLMASINA VE SAYI YAPMASINA ENGEL OLMAKTIR.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B4BE-1E55-4D7A-A976-A17A9BA2EB93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dirty="0" smtClean="0"/>
              <a:t>BASKETBOL İSTER AMATÖR, İSTERSE PROFESYONELCE OYNANSIN, TÜM OYNAYANLAR ÜZERİNDE OLUMLU ETKİLER BIRAKIR.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3CDC-7E6D-4434-8918-97F13FFC425E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dirty="0" smtClean="0"/>
              <a:t>BİREYİN BEDENSEL ÖZELLİKLERİNİN YANISIRA, PSİKOLOJİK VE SOSYAL ANLAMDA DA GÜÇLENMESİNİ SAĞLAR.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5C31-1E39-4F15-9501-E6AAC4A64739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BASKETBOL, DÜNYANIN HER YERİNDE HER YAŞ GRUBUNDAKİ MİLYONLARCA İNSANIN OYNADIĞI, SEYİRCİ OLARAK İZLEDİĞİ VAZGEÇİLMEZ BİR SPOR DALIDIR. 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9847-EA64-4038-929A-5BBB41CE0E9D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dirty="0" smtClean="0"/>
              <a:t>TARİHTE İLK BİLİNEN BASKETBOLA BENZER BİR OYUNUN AMERİKA’DA KIZILDERİLİLER TARAFINDAN BASİT OLARAK OYNANDIĞI BELİRTİLMEKTEDİR. 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F056-861E-4CB7-B83F-DCF9AC479477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7772400" cy="5969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Kaynaklar</a:t>
            </a:r>
            <a:r>
              <a:rPr lang="tr-TR" sz="3200" dirty="0">
                <a:effectLst/>
              </a:rPr>
              <a:t/>
            </a:r>
            <a:br>
              <a:rPr lang="tr-TR" sz="3200" dirty="0">
                <a:effectLst/>
              </a:rPr>
            </a:b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989139"/>
            <a:ext cx="8207375" cy="288002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sz="1600" dirty="0">
                <a:effectLst/>
              </a:rPr>
              <a:t> 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Tuncel, F. &amp; Uğraş, A. F. (1998). </a:t>
            </a:r>
            <a:r>
              <a:rPr lang="tr-TR" sz="2000" dirty="0" err="1">
                <a:effectLst/>
              </a:rPr>
              <a:t>Anatomy</a:t>
            </a:r>
            <a:r>
              <a:rPr lang="tr-TR" sz="2000" dirty="0">
                <a:effectLst/>
              </a:rPr>
              <a:t> of </a:t>
            </a:r>
            <a:r>
              <a:rPr lang="tr-TR" sz="2000" dirty="0" err="1">
                <a:effectLst/>
              </a:rPr>
              <a:t>Basketball</a:t>
            </a:r>
            <a:r>
              <a:rPr lang="tr-TR" sz="2000" dirty="0">
                <a:effectLst/>
              </a:rPr>
              <a:t>.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Cooper, J. M. &amp; </a:t>
            </a:r>
            <a:r>
              <a:rPr lang="tr-TR" sz="2000" dirty="0" err="1">
                <a:effectLst/>
              </a:rPr>
              <a:t>Siedentop</a:t>
            </a:r>
            <a:r>
              <a:rPr lang="tr-TR" sz="2000" dirty="0">
                <a:effectLst/>
              </a:rPr>
              <a:t>, D. (1975). </a:t>
            </a:r>
            <a:r>
              <a:rPr lang="tr-TR" sz="2000" dirty="0" err="1">
                <a:effectLst/>
              </a:rPr>
              <a:t>The</a:t>
            </a:r>
            <a:r>
              <a:rPr lang="tr-TR" sz="2000" dirty="0">
                <a:effectLst/>
              </a:rPr>
              <a:t> </a:t>
            </a:r>
            <a:r>
              <a:rPr lang="tr-TR" sz="2000" dirty="0" err="1">
                <a:effectLst/>
              </a:rPr>
              <a:t>Theory</a:t>
            </a:r>
            <a:r>
              <a:rPr lang="tr-TR" sz="2000" dirty="0">
                <a:effectLst/>
              </a:rPr>
              <a:t> </a:t>
            </a:r>
            <a:r>
              <a:rPr lang="tr-TR" sz="2000" dirty="0" err="1">
                <a:effectLst/>
              </a:rPr>
              <a:t>and</a:t>
            </a:r>
            <a:r>
              <a:rPr lang="tr-TR" sz="2000" dirty="0">
                <a:effectLst/>
              </a:rPr>
              <a:t> </a:t>
            </a:r>
            <a:r>
              <a:rPr lang="tr-TR" sz="2000" dirty="0" err="1">
                <a:effectLst/>
              </a:rPr>
              <a:t>Science</a:t>
            </a:r>
            <a:r>
              <a:rPr lang="tr-TR" sz="2000" dirty="0">
                <a:effectLst/>
              </a:rPr>
              <a:t> of </a:t>
            </a:r>
            <a:r>
              <a:rPr lang="tr-TR" sz="2000" dirty="0" err="1">
                <a:effectLst/>
              </a:rPr>
              <a:t>Basketball</a:t>
            </a:r>
            <a:r>
              <a:rPr lang="tr-TR" sz="2000" dirty="0">
                <a:effectLst/>
              </a:rPr>
              <a:t>. </a:t>
            </a:r>
            <a:r>
              <a:rPr lang="tr-TR" sz="2000" dirty="0" err="1">
                <a:effectLst/>
              </a:rPr>
              <a:t>Lea</a:t>
            </a:r>
            <a:r>
              <a:rPr lang="tr-TR" sz="2000" dirty="0">
                <a:effectLst/>
              </a:rPr>
              <a:t> &amp; </a:t>
            </a:r>
            <a:r>
              <a:rPr lang="tr-TR" sz="2000" dirty="0" err="1">
                <a:effectLst/>
              </a:rPr>
              <a:t>Febiger</a:t>
            </a:r>
            <a:r>
              <a:rPr lang="tr-TR" sz="2000" dirty="0">
                <a:effectLst/>
              </a:rPr>
              <a:t>, </a:t>
            </a:r>
            <a:r>
              <a:rPr lang="tr-TR" sz="2000" dirty="0" err="1">
                <a:effectLst/>
              </a:rPr>
              <a:t>Philadelphia</a:t>
            </a:r>
            <a:r>
              <a:rPr lang="tr-TR" sz="2000" dirty="0">
                <a:effectLst/>
              </a:rPr>
              <a:t>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Tuncel, F. (1979). Basketbol İhtisas Dalı Ders Notları ve Yayınlanmamış Bitirme Tezi.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Sevim, Y. (1997). Basketbol Teknik-Taktik-Antrenman.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Rüştü Yüce Eğitimi Merkezi (1998). Basketbol Teknik Bülteni.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effectLst/>
              </a:rPr>
              <a:t>Sevim,Y</a:t>
            </a:r>
            <a:r>
              <a:rPr lang="tr-TR" sz="2000" dirty="0">
                <a:effectLst/>
              </a:rPr>
              <a:t>. (1999) Basketbol Kondisyon Antrenmanı. 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CCE3-D873-4AC2-B13B-76AF789D581F}" type="datetime1">
              <a:rPr lang="tr-TR" smtClean="0"/>
              <a:t>27.8.2017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4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182</Words>
  <Application>Microsoft Office PowerPoint</Application>
  <PresentationFormat>Ekran Gösterisi (4:3)</PresentationFormat>
  <Paragraphs>61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Wingdings</vt:lpstr>
      <vt:lpstr>Wingdings 2</vt:lpstr>
      <vt:lpstr>Gezinti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TUNCEL</cp:lastModifiedBy>
  <cp:revision>59</cp:revision>
  <dcterms:modified xsi:type="dcterms:W3CDTF">2017-08-27T13:22:02Z</dcterms:modified>
</cp:coreProperties>
</file>