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59" r:id="rId4"/>
    <p:sldId id="264" r:id="rId5"/>
    <p:sldId id="260" r:id="rId6"/>
    <p:sldId id="265" r:id="rId7"/>
    <p:sldId id="266" r:id="rId8"/>
    <p:sldId id="267" r:id="rId9"/>
    <p:sldId id="268" r:id="rId10"/>
    <p:sldId id="262" r:id="rId11"/>
    <p:sldId id="261" r:id="rId12"/>
    <p:sldId id="263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8A106-7A3C-4098-B30E-624263EAB81C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tr-TR"/>
        </a:p>
      </dgm:t>
    </dgm:pt>
    <dgm:pt modelId="{A519BED9-628D-4BB7-B698-461F0B2398E0}">
      <dgm:prSet phldrT="[Metin]"/>
      <dgm:spPr/>
      <dgm:t>
        <a:bodyPr/>
        <a:lstStyle/>
        <a:p>
          <a:r>
            <a:rPr lang="tr-TR" b="1" dirty="0"/>
            <a:t>Görme Engelliler</a:t>
          </a:r>
        </a:p>
      </dgm:t>
    </dgm:pt>
    <dgm:pt modelId="{20D7E67B-672E-47C2-87DD-D2DD436A0AB3}" type="parTrans" cxnId="{E9CA2D77-12BD-44AC-8EC0-C5E109014FDB}">
      <dgm:prSet/>
      <dgm:spPr/>
      <dgm:t>
        <a:bodyPr/>
        <a:lstStyle/>
        <a:p>
          <a:endParaRPr lang="tr-TR"/>
        </a:p>
      </dgm:t>
    </dgm:pt>
    <dgm:pt modelId="{DFC0A7D4-C7BD-48A6-8617-4FB31EC9A023}" type="sibTrans" cxnId="{E9CA2D77-12BD-44AC-8EC0-C5E109014FDB}">
      <dgm:prSet/>
      <dgm:spPr/>
      <dgm:t>
        <a:bodyPr/>
        <a:lstStyle/>
        <a:p>
          <a:endParaRPr lang="tr-TR"/>
        </a:p>
      </dgm:t>
    </dgm:pt>
    <dgm:pt modelId="{ADA103E9-5ECD-40D5-83EA-8EEB67CDC211}">
      <dgm:prSet phldrT="[Metin]"/>
      <dgm:spPr/>
      <dgm:t>
        <a:bodyPr/>
        <a:lstStyle/>
        <a:p>
          <a:r>
            <a:rPr lang="tr-TR" b="1" i="0" dirty="0"/>
            <a:t>İşitme Engelliler</a:t>
          </a:r>
        </a:p>
      </dgm:t>
    </dgm:pt>
    <dgm:pt modelId="{C27D3864-624F-4C29-B564-B7F668885C10}" type="parTrans" cxnId="{A0E2DC4F-21A5-4EBB-A085-111970261BB9}">
      <dgm:prSet/>
      <dgm:spPr/>
      <dgm:t>
        <a:bodyPr/>
        <a:lstStyle/>
        <a:p>
          <a:endParaRPr lang="tr-TR"/>
        </a:p>
      </dgm:t>
    </dgm:pt>
    <dgm:pt modelId="{2BB34006-84E9-4A61-B842-12FBD8D44BA0}" type="sibTrans" cxnId="{A0E2DC4F-21A5-4EBB-A085-111970261BB9}">
      <dgm:prSet/>
      <dgm:spPr/>
      <dgm:t>
        <a:bodyPr/>
        <a:lstStyle/>
        <a:p>
          <a:endParaRPr lang="tr-TR"/>
        </a:p>
      </dgm:t>
    </dgm:pt>
    <dgm:pt modelId="{78D3E379-6887-4835-93E4-9392095A78DE}">
      <dgm:prSet phldrT="[Metin]"/>
      <dgm:spPr/>
      <dgm:t>
        <a:bodyPr/>
        <a:lstStyle/>
        <a:p>
          <a:r>
            <a:rPr lang="tr-TR" b="1" dirty="0"/>
            <a:t>Bedensel Engelliler</a:t>
          </a:r>
        </a:p>
      </dgm:t>
    </dgm:pt>
    <dgm:pt modelId="{D3DC2D2B-DBC4-40A0-913F-C71C68E26761}" type="parTrans" cxnId="{75E9786B-8703-4C71-A0A3-949E9BD1B78D}">
      <dgm:prSet/>
      <dgm:spPr/>
      <dgm:t>
        <a:bodyPr/>
        <a:lstStyle/>
        <a:p>
          <a:endParaRPr lang="tr-TR"/>
        </a:p>
      </dgm:t>
    </dgm:pt>
    <dgm:pt modelId="{1714F460-4423-49F3-9F24-C2265EB6B426}" type="sibTrans" cxnId="{75E9786B-8703-4C71-A0A3-949E9BD1B78D}">
      <dgm:prSet/>
      <dgm:spPr/>
      <dgm:t>
        <a:bodyPr/>
        <a:lstStyle/>
        <a:p>
          <a:endParaRPr lang="tr-TR"/>
        </a:p>
      </dgm:t>
    </dgm:pt>
    <dgm:pt modelId="{24B46533-6803-42DF-AC42-9A8E87E4AFAD}">
      <dgm:prSet phldrT="[Metin]"/>
      <dgm:spPr/>
      <dgm:t>
        <a:bodyPr/>
        <a:lstStyle/>
        <a:p>
          <a:r>
            <a:rPr lang="tr-TR" b="1" dirty="0"/>
            <a:t>Zihin Engelliler</a:t>
          </a:r>
        </a:p>
      </dgm:t>
    </dgm:pt>
    <dgm:pt modelId="{2C04EFB6-853B-482C-871D-FCB65873A232}" type="parTrans" cxnId="{70C6A384-DD2B-4799-B08D-24977A759298}">
      <dgm:prSet/>
      <dgm:spPr/>
      <dgm:t>
        <a:bodyPr/>
        <a:lstStyle/>
        <a:p>
          <a:endParaRPr lang="tr-TR"/>
        </a:p>
      </dgm:t>
    </dgm:pt>
    <dgm:pt modelId="{94BB2CD1-6F25-47C3-AB62-9B1EB2B2902A}" type="sibTrans" cxnId="{70C6A384-DD2B-4799-B08D-24977A759298}">
      <dgm:prSet/>
      <dgm:spPr/>
      <dgm:t>
        <a:bodyPr/>
        <a:lstStyle/>
        <a:p>
          <a:endParaRPr lang="tr-TR"/>
        </a:p>
      </dgm:t>
    </dgm:pt>
    <dgm:pt modelId="{CC49B3B4-646D-4B6E-8697-8E4286353614}">
      <dgm:prSet phldrT="[Metin]" custT="1"/>
      <dgm:spPr/>
      <dgm:t>
        <a:bodyPr/>
        <a:lstStyle/>
        <a:p>
          <a:r>
            <a:rPr lang="tr-TR" sz="4400" b="1" dirty="0"/>
            <a:t>Üstün zekalılar ve üstün yetenekliler</a:t>
          </a:r>
        </a:p>
      </dgm:t>
    </dgm:pt>
    <dgm:pt modelId="{29CA8842-299B-4399-82BA-46B71833953E}" type="parTrans" cxnId="{AAF34F30-E6A6-436B-95C2-BA448FE2699C}">
      <dgm:prSet/>
      <dgm:spPr/>
      <dgm:t>
        <a:bodyPr/>
        <a:lstStyle/>
        <a:p>
          <a:endParaRPr lang="tr-TR"/>
        </a:p>
      </dgm:t>
    </dgm:pt>
    <dgm:pt modelId="{E03B67E2-54FE-4763-8764-C5DF084CD8FC}" type="sibTrans" cxnId="{AAF34F30-E6A6-436B-95C2-BA448FE2699C}">
      <dgm:prSet/>
      <dgm:spPr/>
      <dgm:t>
        <a:bodyPr/>
        <a:lstStyle/>
        <a:p>
          <a:endParaRPr lang="tr-TR"/>
        </a:p>
      </dgm:t>
    </dgm:pt>
    <dgm:pt modelId="{2B5EBBF7-9A1F-4EDD-B62D-77BD98174301}" type="pres">
      <dgm:prSet presAssocID="{5628A106-7A3C-4098-B30E-624263EAB81C}" presName="Name0" presStyleCnt="0">
        <dgm:presLayoutVars>
          <dgm:chMax val="7"/>
          <dgm:chPref val="7"/>
          <dgm:dir/>
        </dgm:presLayoutVars>
      </dgm:prSet>
      <dgm:spPr/>
    </dgm:pt>
    <dgm:pt modelId="{44694F2D-A583-4EB1-B9ED-B78B67317779}" type="pres">
      <dgm:prSet presAssocID="{5628A106-7A3C-4098-B30E-624263EAB81C}" presName="Name1" presStyleCnt="0"/>
      <dgm:spPr/>
    </dgm:pt>
    <dgm:pt modelId="{91E4410E-DFE7-4292-BAD4-273D752D161B}" type="pres">
      <dgm:prSet presAssocID="{5628A106-7A3C-4098-B30E-624263EAB81C}" presName="cycle" presStyleCnt="0"/>
      <dgm:spPr/>
    </dgm:pt>
    <dgm:pt modelId="{76CDF731-692D-42E7-8065-160A04574A44}" type="pres">
      <dgm:prSet presAssocID="{5628A106-7A3C-4098-B30E-624263EAB81C}" presName="srcNode" presStyleLbl="node1" presStyleIdx="0" presStyleCnt="5"/>
      <dgm:spPr/>
    </dgm:pt>
    <dgm:pt modelId="{A18C4B37-EA82-4FB9-A00E-AFF246726BFF}" type="pres">
      <dgm:prSet presAssocID="{5628A106-7A3C-4098-B30E-624263EAB81C}" presName="conn" presStyleLbl="parChTrans1D2" presStyleIdx="0" presStyleCnt="1"/>
      <dgm:spPr/>
    </dgm:pt>
    <dgm:pt modelId="{A7B67256-E60C-457D-B781-DC8C4E81F64E}" type="pres">
      <dgm:prSet presAssocID="{5628A106-7A3C-4098-B30E-624263EAB81C}" presName="extraNode" presStyleLbl="node1" presStyleIdx="0" presStyleCnt="5"/>
      <dgm:spPr/>
    </dgm:pt>
    <dgm:pt modelId="{43BC905E-E32A-413A-BE7D-8626431F8870}" type="pres">
      <dgm:prSet presAssocID="{5628A106-7A3C-4098-B30E-624263EAB81C}" presName="dstNode" presStyleLbl="node1" presStyleIdx="0" presStyleCnt="5"/>
      <dgm:spPr/>
    </dgm:pt>
    <dgm:pt modelId="{7E4D4722-9639-4803-80DC-23D714739BEF}" type="pres">
      <dgm:prSet presAssocID="{A519BED9-628D-4BB7-B698-461F0B2398E0}" presName="text_1" presStyleLbl="node1" presStyleIdx="0" presStyleCnt="5">
        <dgm:presLayoutVars>
          <dgm:bulletEnabled val="1"/>
        </dgm:presLayoutVars>
      </dgm:prSet>
      <dgm:spPr/>
    </dgm:pt>
    <dgm:pt modelId="{3995D79F-B971-489C-A969-283A2628786B}" type="pres">
      <dgm:prSet presAssocID="{A519BED9-628D-4BB7-B698-461F0B2398E0}" presName="accent_1" presStyleCnt="0"/>
      <dgm:spPr/>
    </dgm:pt>
    <dgm:pt modelId="{C5146D07-E493-4376-9E5D-8A3D8BC94BEF}" type="pres">
      <dgm:prSet presAssocID="{A519BED9-628D-4BB7-B698-461F0B2398E0}" presName="accentRepeatNode" presStyleLbl="solidFgAcc1" presStyleIdx="0" presStyleCnt="5"/>
      <dgm:spPr/>
    </dgm:pt>
    <dgm:pt modelId="{38007FBC-EDE9-4CC5-A6DB-57DEF2C36622}" type="pres">
      <dgm:prSet presAssocID="{ADA103E9-5ECD-40D5-83EA-8EEB67CDC211}" presName="text_2" presStyleLbl="node1" presStyleIdx="1" presStyleCnt="5">
        <dgm:presLayoutVars>
          <dgm:bulletEnabled val="1"/>
        </dgm:presLayoutVars>
      </dgm:prSet>
      <dgm:spPr/>
    </dgm:pt>
    <dgm:pt modelId="{E4B53936-6A31-481D-9091-210094501900}" type="pres">
      <dgm:prSet presAssocID="{ADA103E9-5ECD-40D5-83EA-8EEB67CDC211}" presName="accent_2" presStyleCnt="0"/>
      <dgm:spPr/>
    </dgm:pt>
    <dgm:pt modelId="{A140C930-4603-4266-BB48-E68670F5BA28}" type="pres">
      <dgm:prSet presAssocID="{ADA103E9-5ECD-40D5-83EA-8EEB67CDC211}" presName="accentRepeatNode" presStyleLbl="solidFgAcc1" presStyleIdx="1" presStyleCnt="5"/>
      <dgm:spPr/>
    </dgm:pt>
    <dgm:pt modelId="{F666F04E-BCB9-46B6-976C-183479925470}" type="pres">
      <dgm:prSet presAssocID="{78D3E379-6887-4835-93E4-9392095A78DE}" presName="text_3" presStyleLbl="node1" presStyleIdx="2" presStyleCnt="5">
        <dgm:presLayoutVars>
          <dgm:bulletEnabled val="1"/>
        </dgm:presLayoutVars>
      </dgm:prSet>
      <dgm:spPr/>
    </dgm:pt>
    <dgm:pt modelId="{8B702BF7-E6D1-48C8-AEDB-EBEAD31830A8}" type="pres">
      <dgm:prSet presAssocID="{78D3E379-6887-4835-93E4-9392095A78DE}" presName="accent_3" presStyleCnt="0"/>
      <dgm:spPr/>
    </dgm:pt>
    <dgm:pt modelId="{F041A515-7F3E-46FF-AA1C-1F3AC29D5CDA}" type="pres">
      <dgm:prSet presAssocID="{78D3E379-6887-4835-93E4-9392095A78DE}" presName="accentRepeatNode" presStyleLbl="solidFgAcc1" presStyleIdx="2" presStyleCnt="5"/>
      <dgm:spPr/>
    </dgm:pt>
    <dgm:pt modelId="{D6326903-0110-4B74-9044-953884634F35}" type="pres">
      <dgm:prSet presAssocID="{24B46533-6803-42DF-AC42-9A8E87E4AFAD}" presName="text_4" presStyleLbl="node1" presStyleIdx="3" presStyleCnt="5">
        <dgm:presLayoutVars>
          <dgm:bulletEnabled val="1"/>
        </dgm:presLayoutVars>
      </dgm:prSet>
      <dgm:spPr/>
    </dgm:pt>
    <dgm:pt modelId="{47140537-CBB0-4CC6-A170-529D2EEB5221}" type="pres">
      <dgm:prSet presAssocID="{24B46533-6803-42DF-AC42-9A8E87E4AFAD}" presName="accent_4" presStyleCnt="0"/>
      <dgm:spPr/>
    </dgm:pt>
    <dgm:pt modelId="{76107FA6-A114-40BD-A03A-76A23F1D577A}" type="pres">
      <dgm:prSet presAssocID="{24B46533-6803-42DF-AC42-9A8E87E4AFAD}" presName="accentRepeatNode" presStyleLbl="solidFgAcc1" presStyleIdx="3" presStyleCnt="5"/>
      <dgm:spPr/>
    </dgm:pt>
    <dgm:pt modelId="{2F51C3A6-A97E-408B-96FD-6084A9D93A2B}" type="pres">
      <dgm:prSet presAssocID="{CC49B3B4-646D-4B6E-8697-8E4286353614}" presName="text_5" presStyleLbl="node1" presStyleIdx="4" presStyleCnt="5">
        <dgm:presLayoutVars>
          <dgm:bulletEnabled val="1"/>
        </dgm:presLayoutVars>
      </dgm:prSet>
      <dgm:spPr/>
    </dgm:pt>
    <dgm:pt modelId="{0C53E6F6-69B0-4C2C-BC72-36EB17E1A707}" type="pres">
      <dgm:prSet presAssocID="{CC49B3B4-646D-4B6E-8697-8E4286353614}" presName="accent_5" presStyleCnt="0"/>
      <dgm:spPr/>
    </dgm:pt>
    <dgm:pt modelId="{D910E936-5B40-4CD7-8C38-70C7E73AF617}" type="pres">
      <dgm:prSet presAssocID="{CC49B3B4-646D-4B6E-8697-8E4286353614}" presName="accentRepeatNode" presStyleLbl="solidFgAcc1" presStyleIdx="4" presStyleCnt="5"/>
      <dgm:spPr/>
    </dgm:pt>
  </dgm:ptLst>
  <dgm:cxnLst>
    <dgm:cxn modelId="{AAF34F30-E6A6-436B-95C2-BA448FE2699C}" srcId="{5628A106-7A3C-4098-B30E-624263EAB81C}" destId="{CC49B3B4-646D-4B6E-8697-8E4286353614}" srcOrd="4" destOrd="0" parTransId="{29CA8842-299B-4399-82BA-46B71833953E}" sibTransId="{E03B67E2-54FE-4763-8764-C5DF084CD8FC}"/>
    <dgm:cxn modelId="{DDF3594D-B777-4AFC-A1B6-94DEB2ADC369}" type="presOf" srcId="{A519BED9-628D-4BB7-B698-461F0B2398E0}" destId="{7E4D4722-9639-4803-80DC-23D714739BEF}" srcOrd="0" destOrd="0" presId="urn:microsoft.com/office/officeart/2008/layout/VerticalCurvedList"/>
    <dgm:cxn modelId="{A0E2DC4F-21A5-4EBB-A085-111970261BB9}" srcId="{5628A106-7A3C-4098-B30E-624263EAB81C}" destId="{ADA103E9-5ECD-40D5-83EA-8EEB67CDC211}" srcOrd="1" destOrd="0" parTransId="{C27D3864-624F-4C29-B564-B7F668885C10}" sibTransId="{2BB34006-84E9-4A61-B842-12FBD8D44BA0}"/>
    <dgm:cxn modelId="{75E9786B-8703-4C71-A0A3-949E9BD1B78D}" srcId="{5628A106-7A3C-4098-B30E-624263EAB81C}" destId="{78D3E379-6887-4835-93E4-9392095A78DE}" srcOrd="2" destOrd="0" parTransId="{D3DC2D2B-DBC4-40A0-913F-C71C68E26761}" sibTransId="{1714F460-4423-49F3-9F24-C2265EB6B426}"/>
    <dgm:cxn modelId="{E9CA2D77-12BD-44AC-8EC0-C5E109014FDB}" srcId="{5628A106-7A3C-4098-B30E-624263EAB81C}" destId="{A519BED9-628D-4BB7-B698-461F0B2398E0}" srcOrd="0" destOrd="0" parTransId="{20D7E67B-672E-47C2-87DD-D2DD436A0AB3}" sibTransId="{DFC0A7D4-C7BD-48A6-8617-4FB31EC9A023}"/>
    <dgm:cxn modelId="{70C6A384-DD2B-4799-B08D-24977A759298}" srcId="{5628A106-7A3C-4098-B30E-624263EAB81C}" destId="{24B46533-6803-42DF-AC42-9A8E87E4AFAD}" srcOrd="3" destOrd="0" parTransId="{2C04EFB6-853B-482C-871D-FCB65873A232}" sibTransId="{94BB2CD1-6F25-47C3-AB62-9B1EB2B2902A}"/>
    <dgm:cxn modelId="{6E3CE792-8463-44E1-AFD0-A82234C9C771}" type="presOf" srcId="{ADA103E9-5ECD-40D5-83EA-8EEB67CDC211}" destId="{38007FBC-EDE9-4CC5-A6DB-57DEF2C36622}" srcOrd="0" destOrd="0" presId="urn:microsoft.com/office/officeart/2008/layout/VerticalCurvedList"/>
    <dgm:cxn modelId="{0B9330C7-B475-4A74-AFE0-E7951E9E0A34}" type="presOf" srcId="{CC49B3B4-646D-4B6E-8697-8E4286353614}" destId="{2F51C3A6-A97E-408B-96FD-6084A9D93A2B}" srcOrd="0" destOrd="0" presId="urn:microsoft.com/office/officeart/2008/layout/VerticalCurvedList"/>
    <dgm:cxn modelId="{2FA45DDC-BAA0-4CCC-A1C3-8DC48A446010}" type="presOf" srcId="{DFC0A7D4-C7BD-48A6-8617-4FB31EC9A023}" destId="{A18C4B37-EA82-4FB9-A00E-AFF246726BFF}" srcOrd="0" destOrd="0" presId="urn:microsoft.com/office/officeart/2008/layout/VerticalCurvedList"/>
    <dgm:cxn modelId="{E98C17EF-A319-4BDC-9992-5E3C4887FF83}" type="presOf" srcId="{5628A106-7A3C-4098-B30E-624263EAB81C}" destId="{2B5EBBF7-9A1F-4EDD-B62D-77BD98174301}" srcOrd="0" destOrd="0" presId="urn:microsoft.com/office/officeart/2008/layout/VerticalCurvedList"/>
    <dgm:cxn modelId="{E4DB1CF8-FA47-4BAE-9EBA-4A222BC93BC7}" type="presOf" srcId="{24B46533-6803-42DF-AC42-9A8E87E4AFAD}" destId="{D6326903-0110-4B74-9044-953884634F35}" srcOrd="0" destOrd="0" presId="urn:microsoft.com/office/officeart/2008/layout/VerticalCurvedList"/>
    <dgm:cxn modelId="{B88A98FA-2242-408E-94C6-6AE9A07D4272}" type="presOf" srcId="{78D3E379-6887-4835-93E4-9392095A78DE}" destId="{F666F04E-BCB9-46B6-976C-183479925470}" srcOrd="0" destOrd="0" presId="urn:microsoft.com/office/officeart/2008/layout/VerticalCurvedList"/>
    <dgm:cxn modelId="{607B3119-B42F-4C12-B636-12BB7D4F6FEE}" type="presParOf" srcId="{2B5EBBF7-9A1F-4EDD-B62D-77BD98174301}" destId="{44694F2D-A583-4EB1-B9ED-B78B67317779}" srcOrd="0" destOrd="0" presId="urn:microsoft.com/office/officeart/2008/layout/VerticalCurvedList"/>
    <dgm:cxn modelId="{AE49F269-4FA8-4A3D-A98C-3A446358BE12}" type="presParOf" srcId="{44694F2D-A583-4EB1-B9ED-B78B67317779}" destId="{91E4410E-DFE7-4292-BAD4-273D752D161B}" srcOrd="0" destOrd="0" presId="urn:microsoft.com/office/officeart/2008/layout/VerticalCurvedList"/>
    <dgm:cxn modelId="{669D8A8A-58DC-4744-85A8-037C3B64ECBF}" type="presParOf" srcId="{91E4410E-DFE7-4292-BAD4-273D752D161B}" destId="{76CDF731-692D-42E7-8065-160A04574A44}" srcOrd="0" destOrd="0" presId="urn:microsoft.com/office/officeart/2008/layout/VerticalCurvedList"/>
    <dgm:cxn modelId="{80A75E0A-5768-487E-9403-BEDE06BCD0A2}" type="presParOf" srcId="{91E4410E-DFE7-4292-BAD4-273D752D161B}" destId="{A18C4B37-EA82-4FB9-A00E-AFF246726BFF}" srcOrd="1" destOrd="0" presId="urn:microsoft.com/office/officeart/2008/layout/VerticalCurvedList"/>
    <dgm:cxn modelId="{3924861F-3710-41CD-BC56-F6A171FD87F3}" type="presParOf" srcId="{91E4410E-DFE7-4292-BAD4-273D752D161B}" destId="{A7B67256-E60C-457D-B781-DC8C4E81F64E}" srcOrd="2" destOrd="0" presId="urn:microsoft.com/office/officeart/2008/layout/VerticalCurvedList"/>
    <dgm:cxn modelId="{EF413A10-E93E-42B0-923E-EE47E878904B}" type="presParOf" srcId="{91E4410E-DFE7-4292-BAD4-273D752D161B}" destId="{43BC905E-E32A-413A-BE7D-8626431F8870}" srcOrd="3" destOrd="0" presId="urn:microsoft.com/office/officeart/2008/layout/VerticalCurvedList"/>
    <dgm:cxn modelId="{31EED60F-1E34-49F9-8DE9-293C2CDAC98F}" type="presParOf" srcId="{44694F2D-A583-4EB1-B9ED-B78B67317779}" destId="{7E4D4722-9639-4803-80DC-23D714739BEF}" srcOrd="1" destOrd="0" presId="urn:microsoft.com/office/officeart/2008/layout/VerticalCurvedList"/>
    <dgm:cxn modelId="{C59121EE-FDF9-4E79-9CA3-40EC9F89269D}" type="presParOf" srcId="{44694F2D-A583-4EB1-B9ED-B78B67317779}" destId="{3995D79F-B971-489C-A969-283A2628786B}" srcOrd="2" destOrd="0" presId="urn:microsoft.com/office/officeart/2008/layout/VerticalCurvedList"/>
    <dgm:cxn modelId="{C171E606-9537-4FFC-8334-02291FFC714E}" type="presParOf" srcId="{3995D79F-B971-489C-A969-283A2628786B}" destId="{C5146D07-E493-4376-9E5D-8A3D8BC94BEF}" srcOrd="0" destOrd="0" presId="urn:microsoft.com/office/officeart/2008/layout/VerticalCurvedList"/>
    <dgm:cxn modelId="{824F3774-0D16-43DC-ABF9-22EBF0449D6A}" type="presParOf" srcId="{44694F2D-A583-4EB1-B9ED-B78B67317779}" destId="{38007FBC-EDE9-4CC5-A6DB-57DEF2C36622}" srcOrd="3" destOrd="0" presId="urn:microsoft.com/office/officeart/2008/layout/VerticalCurvedList"/>
    <dgm:cxn modelId="{6BFC56D1-2602-4B9D-BA41-01E0BA6186C5}" type="presParOf" srcId="{44694F2D-A583-4EB1-B9ED-B78B67317779}" destId="{E4B53936-6A31-481D-9091-210094501900}" srcOrd="4" destOrd="0" presId="urn:microsoft.com/office/officeart/2008/layout/VerticalCurvedList"/>
    <dgm:cxn modelId="{DE2A4D83-B273-4DF3-8721-CF5C6DBF43B7}" type="presParOf" srcId="{E4B53936-6A31-481D-9091-210094501900}" destId="{A140C930-4603-4266-BB48-E68670F5BA28}" srcOrd="0" destOrd="0" presId="urn:microsoft.com/office/officeart/2008/layout/VerticalCurvedList"/>
    <dgm:cxn modelId="{EEA33CB4-1D00-4A5B-B039-D79999D7C5C1}" type="presParOf" srcId="{44694F2D-A583-4EB1-B9ED-B78B67317779}" destId="{F666F04E-BCB9-46B6-976C-183479925470}" srcOrd="5" destOrd="0" presId="urn:microsoft.com/office/officeart/2008/layout/VerticalCurvedList"/>
    <dgm:cxn modelId="{FA22E811-3121-4568-AA22-BC00DC557107}" type="presParOf" srcId="{44694F2D-A583-4EB1-B9ED-B78B67317779}" destId="{8B702BF7-E6D1-48C8-AEDB-EBEAD31830A8}" srcOrd="6" destOrd="0" presId="urn:microsoft.com/office/officeart/2008/layout/VerticalCurvedList"/>
    <dgm:cxn modelId="{7DBBDDD3-E09F-438F-A641-9720C4E334B4}" type="presParOf" srcId="{8B702BF7-E6D1-48C8-AEDB-EBEAD31830A8}" destId="{F041A515-7F3E-46FF-AA1C-1F3AC29D5CDA}" srcOrd="0" destOrd="0" presId="urn:microsoft.com/office/officeart/2008/layout/VerticalCurvedList"/>
    <dgm:cxn modelId="{07F0AF2D-144E-4329-B401-C462DBC7E046}" type="presParOf" srcId="{44694F2D-A583-4EB1-B9ED-B78B67317779}" destId="{D6326903-0110-4B74-9044-953884634F35}" srcOrd="7" destOrd="0" presId="urn:microsoft.com/office/officeart/2008/layout/VerticalCurvedList"/>
    <dgm:cxn modelId="{1AC15B14-4CA9-4A3E-BB43-1E0F183A2E3D}" type="presParOf" srcId="{44694F2D-A583-4EB1-B9ED-B78B67317779}" destId="{47140537-CBB0-4CC6-A170-529D2EEB5221}" srcOrd="8" destOrd="0" presId="urn:microsoft.com/office/officeart/2008/layout/VerticalCurvedList"/>
    <dgm:cxn modelId="{001E83CE-8119-4FBF-9524-F7193DE4323C}" type="presParOf" srcId="{47140537-CBB0-4CC6-A170-529D2EEB5221}" destId="{76107FA6-A114-40BD-A03A-76A23F1D577A}" srcOrd="0" destOrd="0" presId="urn:microsoft.com/office/officeart/2008/layout/VerticalCurvedList"/>
    <dgm:cxn modelId="{1527A3A1-9688-4F73-9567-E652B6085535}" type="presParOf" srcId="{44694F2D-A583-4EB1-B9ED-B78B67317779}" destId="{2F51C3A6-A97E-408B-96FD-6084A9D93A2B}" srcOrd="9" destOrd="0" presId="urn:microsoft.com/office/officeart/2008/layout/VerticalCurvedList"/>
    <dgm:cxn modelId="{2C018B69-8519-497E-BE45-5CC72FD521C6}" type="presParOf" srcId="{44694F2D-A583-4EB1-B9ED-B78B67317779}" destId="{0C53E6F6-69B0-4C2C-BC72-36EB17E1A707}" srcOrd="10" destOrd="0" presId="urn:microsoft.com/office/officeart/2008/layout/VerticalCurvedList"/>
    <dgm:cxn modelId="{6C1739A2-CA7A-409E-8FAD-16CD3272D866}" type="presParOf" srcId="{0C53E6F6-69B0-4C2C-BC72-36EB17E1A707}" destId="{D910E936-5B40-4CD7-8C38-70C7E73AF6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C4B37-EA82-4FB9-A00E-AFF246726BFF}">
      <dsp:nvSpPr>
        <dsp:cNvPr id="0" name=""/>
        <dsp:cNvSpPr/>
      </dsp:nvSpPr>
      <dsp:spPr>
        <a:xfrm>
          <a:off x="-7755416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D4722-9639-4803-80DC-23D714739BEF}">
      <dsp:nvSpPr>
        <dsp:cNvPr id="0" name=""/>
        <dsp:cNvSpPr/>
      </dsp:nvSpPr>
      <dsp:spPr>
        <a:xfrm>
          <a:off x="642720" y="428487"/>
          <a:ext cx="11203902" cy="857524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500" b="1" kern="1200" dirty="0"/>
            <a:t>Görme Engelliler</a:t>
          </a:r>
        </a:p>
      </dsp:txBody>
      <dsp:txXfrm>
        <a:off x="642720" y="428487"/>
        <a:ext cx="11203902" cy="857524"/>
      </dsp:txXfrm>
    </dsp:sp>
    <dsp:sp modelId="{C5146D07-E493-4376-9E5D-8A3D8BC94BEF}">
      <dsp:nvSpPr>
        <dsp:cNvPr id="0" name=""/>
        <dsp:cNvSpPr/>
      </dsp:nvSpPr>
      <dsp:spPr>
        <a:xfrm>
          <a:off x="106768" y="321297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07FBC-EDE9-4CC5-A6DB-57DEF2C36622}">
      <dsp:nvSpPr>
        <dsp:cNvPr id="0" name=""/>
        <dsp:cNvSpPr/>
      </dsp:nvSpPr>
      <dsp:spPr>
        <a:xfrm>
          <a:off x="1257197" y="1714362"/>
          <a:ext cx="10589425" cy="857524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500" b="1" i="0" kern="1200" dirty="0"/>
            <a:t>İşitme Engelliler</a:t>
          </a:r>
        </a:p>
      </dsp:txBody>
      <dsp:txXfrm>
        <a:off x="1257197" y="1714362"/>
        <a:ext cx="10589425" cy="857524"/>
      </dsp:txXfrm>
    </dsp:sp>
    <dsp:sp modelId="{A140C930-4603-4266-BB48-E68670F5BA28}">
      <dsp:nvSpPr>
        <dsp:cNvPr id="0" name=""/>
        <dsp:cNvSpPr/>
      </dsp:nvSpPr>
      <dsp:spPr>
        <a:xfrm>
          <a:off x="721244" y="1607172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6F04E-BCB9-46B6-976C-183479925470}">
      <dsp:nvSpPr>
        <dsp:cNvPr id="0" name=""/>
        <dsp:cNvSpPr/>
      </dsp:nvSpPr>
      <dsp:spPr>
        <a:xfrm>
          <a:off x="1445792" y="3000237"/>
          <a:ext cx="10400830" cy="857524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500" b="1" kern="1200" dirty="0"/>
            <a:t>Bedensel Engelliler</a:t>
          </a:r>
        </a:p>
      </dsp:txBody>
      <dsp:txXfrm>
        <a:off x="1445792" y="3000237"/>
        <a:ext cx="10400830" cy="857524"/>
      </dsp:txXfrm>
    </dsp:sp>
    <dsp:sp modelId="{F041A515-7F3E-46FF-AA1C-1F3AC29D5CDA}">
      <dsp:nvSpPr>
        <dsp:cNvPr id="0" name=""/>
        <dsp:cNvSpPr/>
      </dsp:nvSpPr>
      <dsp:spPr>
        <a:xfrm>
          <a:off x="909839" y="2893047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26903-0110-4B74-9044-953884634F35}">
      <dsp:nvSpPr>
        <dsp:cNvPr id="0" name=""/>
        <dsp:cNvSpPr/>
      </dsp:nvSpPr>
      <dsp:spPr>
        <a:xfrm>
          <a:off x="1257197" y="4286112"/>
          <a:ext cx="10589425" cy="857524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114300" rIns="114300" bIns="1143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500" b="1" kern="1200" dirty="0"/>
            <a:t>Zihin Engelliler</a:t>
          </a:r>
        </a:p>
      </dsp:txBody>
      <dsp:txXfrm>
        <a:off x="1257197" y="4286112"/>
        <a:ext cx="10589425" cy="857524"/>
      </dsp:txXfrm>
    </dsp:sp>
    <dsp:sp modelId="{76107FA6-A114-40BD-A03A-76A23F1D577A}">
      <dsp:nvSpPr>
        <dsp:cNvPr id="0" name=""/>
        <dsp:cNvSpPr/>
      </dsp:nvSpPr>
      <dsp:spPr>
        <a:xfrm>
          <a:off x="721244" y="4178922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1C3A6-A97E-408B-96FD-6084A9D93A2B}">
      <dsp:nvSpPr>
        <dsp:cNvPr id="0" name=""/>
        <dsp:cNvSpPr/>
      </dsp:nvSpPr>
      <dsp:spPr>
        <a:xfrm>
          <a:off x="642720" y="5571987"/>
          <a:ext cx="11203902" cy="857524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660" tIns="111760" rIns="111760" bIns="11176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400" b="1" kern="1200" dirty="0"/>
            <a:t>Üstün zekalılar ve üstün yetenekliler</a:t>
          </a:r>
        </a:p>
      </dsp:txBody>
      <dsp:txXfrm>
        <a:off x="642720" y="5571987"/>
        <a:ext cx="11203902" cy="857524"/>
      </dsp:txXfrm>
    </dsp:sp>
    <dsp:sp modelId="{D910E936-5B40-4CD7-8C38-70C7E73AF617}">
      <dsp:nvSpPr>
        <dsp:cNvPr id="0" name=""/>
        <dsp:cNvSpPr/>
      </dsp:nvSpPr>
      <dsp:spPr>
        <a:xfrm>
          <a:off x="106768" y="5464797"/>
          <a:ext cx="1071905" cy="1071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894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04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56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84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74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28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895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02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72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304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69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-675566" y="514350"/>
            <a:ext cx="13000208" cy="4927301"/>
            <a:chOff x="-515315" y="0"/>
            <a:chExt cx="13000208" cy="4927301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94" l="20563" r="79975">
                          <a14:foregroundMark x1="33306" y1="10918" x2="33306" y2="10918"/>
                          <a14:foregroundMark x1="33306" y1="10918" x2="33306" y2="10918"/>
                          <a14:foregroundMark x1="38726" y1="13666" x2="38726" y2="13666"/>
                          <a14:foregroundMark x1="38726" y1="13666" x2="38726" y2="13666"/>
                          <a14:foregroundMark x1="38726" y1="13666" x2="38726" y2="13666"/>
                          <a14:foregroundMark x1="38726" y1="5423" x2="38726" y2="5423"/>
                          <a14:foregroundMark x1="67646" y1="9544" x2="67646" y2="9544"/>
                          <a14:foregroundMark x1="66570" y1="13160" x2="66570" y2="13160"/>
                          <a14:foregroundMark x1="73066" y1="28633" x2="73066" y2="28633"/>
                          <a14:foregroundMark x1="74514" y1="45481" x2="74514" y2="45481"/>
                          <a14:foregroundMark x1="69466" y1="73174" x2="69466" y2="73174"/>
                          <a14:foregroundMark x1="68018" y1="80477" x2="68018" y2="80477"/>
                          <a14:foregroundMark x1="51014" y1="90022" x2="51014" y2="90022"/>
                          <a14:foregroundMark x1="30037" y1="74548" x2="30037" y2="74548"/>
                          <a14:foregroundMark x1="32189" y1="23210" x2="32189" y2="23210"/>
                          <a14:foregroundMark x1="29293" y1="33189" x2="29293" y2="33189"/>
                          <a14:foregroundMark x1="27141" y1="42733" x2="27141" y2="42733"/>
                          <a14:foregroundMark x1="26769" y1="44541" x2="26769" y2="44541"/>
                          <a14:foregroundMark x1="25693" y1="39118" x2="25693" y2="39118"/>
                          <a14:foregroundMark x1="26769" y1="50036" x2="26769" y2="50036"/>
                          <a14:foregroundMark x1="24948" y1="50036" x2="24948" y2="50036"/>
                          <a14:foregroundMark x1="27844" y1="53651" x2="27844" y2="53651"/>
                          <a14:foregroundMark x1="27844" y1="60014" x2="27844" y2="60014"/>
                          <a14:foregroundMark x1="29293" y1="64064" x2="29293" y2="64064"/>
                          <a14:foregroundMark x1="29665" y1="66811" x2="29665" y2="66811"/>
                          <a14:foregroundMark x1="32189" y1="77296" x2="32189" y2="77296"/>
                          <a14:foregroundMark x1="39801" y1="83225" x2="39801" y2="83225"/>
                          <a14:foregroundMark x1="42325" y1="89588" x2="42325" y2="89588"/>
                          <a14:foregroundMark x1="42325" y1="89588" x2="42325" y2="89588"/>
                          <a14:foregroundMark x1="48118" y1="90022" x2="48118" y2="90022"/>
                          <a14:foregroundMark x1="54986" y1="90889" x2="54986" y2="90889"/>
                          <a14:foregroundMark x1="61523" y1="87274" x2="61523" y2="87274"/>
                          <a14:foregroundMark x1="72362" y1="60882" x2="72362" y2="60882"/>
                          <a14:foregroundMark x1="75631" y1="61822" x2="75631" y2="61822"/>
                          <a14:foregroundMark x1="74514" y1="53218" x2="74514" y2="53218"/>
                          <a14:foregroundMark x1="72735" y1="36804" x2="72735" y2="36804"/>
                          <a14:foregroundMark x1="71618" y1="29573" x2="71618" y2="29573"/>
                          <a14:foregroundMark x1="55358" y1="9978" x2="55358" y2="9978"/>
                          <a14:foregroundMark x1="52462" y1="6797" x2="52462" y2="6797"/>
                          <a14:foregroundMark x1="48118" y1="8171" x2="48118" y2="8171"/>
                          <a14:foregroundMark x1="43070" y1="10484" x2="43070" y2="10484"/>
                          <a14:foregroundMark x1="37609" y1="17715" x2="37609" y2="17715"/>
                          <a14:foregroundMark x1="36161" y1="18655" x2="36161" y2="18655"/>
                          <a14:foregroundMark x1="60778" y1="13160" x2="60778" y2="13160"/>
                          <a14:foregroundMark x1="64750" y1="19089" x2="64750" y2="19089"/>
                          <a14:foregroundMark x1="68763" y1="24078" x2="68763" y2="24078"/>
                          <a14:foregroundMark x1="41249" y1="13160" x2="41249" y2="13160"/>
                          <a14:foregroundMark x1="41249" y1="5929" x2="41249" y2="5929"/>
                          <a14:foregroundMark x1="73438" y1="66377" x2="73438" y2="66377"/>
                          <a14:foregroundMark x1="69839" y1="70427" x2="69839" y2="70427"/>
                          <a14:foregroundMark x1="36533" y1="82285" x2="36533" y2="82285"/>
                          <a14:foregroundMark x1="31485" y1="18655" x2="31485" y2="18655"/>
                          <a14:foregroundMark x1="47042" y1="3181" x2="47042" y2="3181"/>
                          <a14:foregroundMark x1="47042" y1="3615" x2="47042" y2="3615"/>
                          <a14:foregroundMark x1="47042" y1="3615" x2="47042" y2="3615"/>
                          <a14:foregroundMark x1="55358" y1="7737" x2="55358" y2="7737"/>
                          <a14:foregroundMark x1="70542" y1="64570" x2="70542" y2="64570"/>
                          <a14:foregroundMark x1="65867" y1="78670" x2="65867" y2="78670"/>
                          <a14:foregroundMark x1="65867" y1="78670" x2="65867" y2="78670"/>
                          <a14:foregroundMark x1="64750" y1="80911" x2="64750" y2="80911"/>
                          <a14:foregroundMark x1="64046" y1="84093" x2="64046" y2="84093"/>
                          <a14:foregroundMark x1="62598" y1="92263" x2="62598" y2="92263"/>
                          <a14:foregroundMark x1="61150" y1="94577" x2="61150" y2="94577"/>
                          <a14:foregroundMark x1="52089" y1="96819" x2="52089" y2="96819"/>
                          <a14:foregroundMark x1="43070" y1="92769" x2="43070" y2="92769"/>
                          <a14:foregroundMark x1="58254" y1="13160" x2="58254" y2="13160"/>
                          <a14:foregroundMark x1="56434" y1="23210" x2="56434" y2="23210"/>
                          <a14:foregroundMark x1="49566" y1="40926" x2="49566" y2="40926"/>
                          <a14:foregroundMark x1="42325" y1="80477" x2="42325" y2="80477"/>
                          <a14:foregroundMark x1="32933" y1="74114" x2="32933" y2="74114"/>
                          <a14:foregroundMark x1="73811" y1="38178" x2="73811" y2="38178"/>
                          <a14:foregroundMark x1="73811" y1="44107" x2="73811" y2="44107"/>
                          <a14:foregroundMark x1="73811" y1="39118" x2="73811" y2="39118"/>
                          <a14:foregroundMark x1="69839" y1="19089" x2="69839" y2="19089"/>
                          <a14:foregroundMark x1="60074" y1="7303" x2="60074" y2="7303"/>
                          <a14:foregroundMark x1="26396" y1="27260" x2="26396" y2="27260"/>
                          <a14:foregroundMark x1="44849" y1="14100" x2="44849" y2="14100"/>
                          <a14:foregroundMark x1="48862" y1="11352" x2="48862" y2="11352"/>
                          <a14:foregroundMark x1="46669" y1="11786" x2="46669" y2="11786"/>
                          <a14:foregroundMark x1="46669" y1="11786" x2="46669" y2="11786"/>
                          <a14:foregroundMark x1="64750" y1="87274" x2="64750" y2="87274"/>
                          <a14:foregroundMark x1="66570" y1="82285" x2="66570" y2="82285"/>
                          <a14:foregroundMark x1="71990" y1="72307" x2="71990" y2="72307"/>
                          <a14:foregroundMark x1="59702" y1="84093" x2="59702" y2="84093"/>
                          <a14:foregroundMark x1="59702" y1="84093" x2="59702" y2="84093"/>
                          <a14:foregroundMark x1="35085" y1="79103" x2="35085" y2="79103"/>
                          <a14:foregroundMark x1="32933" y1="82719" x2="32933" y2="82719"/>
                          <a14:foregroundMark x1="26769" y1="66377" x2="26769" y2="66377"/>
                          <a14:foregroundMark x1="24948" y1="57701" x2="24948" y2="57701"/>
                          <a14:foregroundMark x1="26065" y1="39552" x2="26065" y2="39552"/>
                          <a14:foregroundMark x1="30037" y1="29573" x2="30037" y2="29573"/>
                          <a14:foregroundMark x1="36533" y1="13666" x2="36533" y2="13666"/>
                          <a14:foregroundMark x1="29293" y1="73608" x2="29293" y2="73608"/>
                          <a14:foregroundMark x1="26769" y1="69125" x2="26769" y2="69125"/>
                          <a14:foregroundMark x1="27513" y1="74982" x2="27513" y2="74982"/>
                          <a14:foregroundMark x1="36905" y1="87274" x2="36905" y2="87274"/>
                          <a14:foregroundMark x1="45594" y1="86406" x2="45594" y2="86406"/>
                          <a14:foregroundMark x1="49938" y1="94071" x2="49938" y2="94071"/>
                          <a14:foregroundMark x1="59330" y1="87274" x2="59330" y2="87274"/>
                          <a14:foregroundMark x1="54613" y1="4989" x2="54613" y2="4989"/>
                          <a14:foregroundMark x1="53537" y1="13160" x2="53537" y2="13160"/>
                          <a14:foregroundMark x1="30741" y1="22704" x2="30741" y2="22704"/>
                          <a14:foregroundMark x1="27141" y1="33189" x2="27141" y2="33189"/>
                          <a14:foregroundMark x1="27844" y1="37744" x2="27844" y2="37744"/>
                          <a14:foregroundMark x1="23873" y1="48662" x2="23873" y2="48662"/>
                          <a14:foregroundMark x1="24948" y1="58641" x2="24948" y2="58641"/>
                          <a14:foregroundMark x1="24948" y1="58641" x2="24948" y2="58641"/>
                          <a14:foregroundMark x1="27513" y1="47289" x2="27513" y2="47289"/>
                          <a14:foregroundMark x1="27513" y1="47289" x2="27513" y2="47289"/>
                          <a14:foregroundMark x1="28217" y1="24512" x2="28217" y2="24512"/>
                          <a14:foregroundMark x1="63674" y1="14100" x2="63674" y2="14100"/>
                          <a14:foregroundMark x1="68391" y1="21837" x2="68391" y2="21837"/>
                          <a14:foregroundMark x1="70914" y1="25018" x2="70914" y2="25018"/>
                          <a14:foregroundMark x1="73811" y1="32249" x2="73811" y2="32249"/>
                          <a14:foregroundMark x1="73811" y1="51844" x2="73811" y2="51844"/>
                          <a14:foregroundMark x1="76334" y1="59074" x2="76334" y2="59074"/>
                          <a14:foregroundMark x1="75962" y1="50470" x2="75962" y2="50470"/>
                          <a14:foregroundMark x1="67646" y1="30947" x2="67646" y2="30947"/>
                          <a14:foregroundMark x1="71287" y1="35430" x2="71287" y2="354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5315" y="126657"/>
              <a:ext cx="3557400" cy="1980000"/>
            </a:xfrm>
            <a:prstGeom prst="rect">
              <a:avLst/>
            </a:prstGeom>
          </p:spPr>
        </p:pic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2" b="94972" l="1897" r="948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3613" y="0"/>
              <a:ext cx="2391280" cy="2232000"/>
            </a:xfrm>
            <a:prstGeom prst="rect">
              <a:avLst/>
            </a:prstGeom>
          </p:spPr>
        </p:pic>
        <p:sp>
          <p:nvSpPr>
            <p:cNvPr id="5" name="Akış Çizelgesi: Delikli Teyp 4"/>
            <p:cNvSpPr/>
            <p:nvPr/>
          </p:nvSpPr>
          <p:spPr>
            <a:xfrm>
              <a:off x="2352580" y="0"/>
              <a:ext cx="7729538" cy="2895599"/>
            </a:xfrm>
            <a:prstGeom prst="flowChartPunchedTape">
              <a:avLst/>
            </a:prstGeom>
            <a:solidFill>
              <a:srgbClr val="B2B2B2">
                <a:lumMod val="60000"/>
                <a:lumOff val="40000"/>
              </a:srgbClr>
            </a:solidFill>
            <a:ln w="12700" cap="flat" cmpd="sng" algn="ctr">
              <a:solidFill>
                <a:srgbClr val="DDDDD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1" i="0" u="none" strike="noStrike" kern="1200" cap="none" spc="0" normalizeH="0" baseline="0" noProof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00000"/>
                  </a:fgClr>
                  <a:bgClr>
                    <a:srgbClr val="0000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00000">
                      <a:lumMod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Dikdörtgen 5"/>
            <p:cNvSpPr/>
            <p:nvPr/>
          </p:nvSpPr>
          <p:spPr>
            <a:xfrm>
              <a:off x="2459750" y="600459"/>
              <a:ext cx="7515199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 dirty="0">
                  <a:ln w="12700">
                    <a:solidFill>
                      <a:srgbClr val="000000">
                        <a:lumMod val="50000"/>
                      </a:srgbClr>
                    </a:solidFill>
                    <a:prstDash val="solid"/>
                  </a:ln>
                  <a:pattFill prst="narHorz">
                    <a:fgClr>
                      <a:srgbClr val="000000"/>
                    </a:fgClr>
                    <a:bgClr>
                      <a:srgbClr val="000000">
                        <a:lumMod val="40000"/>
                        <a:lumOff val="60000"/>
                      </a:srgbClr>
                    </a:bgClr>
                  </a:pattFill>
                  <a:effectLst>
                    <a:innerShdw blurRad="177800">
                      <a:srgbClr val="000000">
                        <a:lumMod val="50000"/>
                      </a:srgbClr>
                    </a:innerShdw>
                  </a:effectLst>
                  <a:uLnTx/>
                  <a:uFillTx/>
                  <a:latin typeface="Jokerman" panose="04090605060D06020702" pitchFamily="82" charset="0"/>
                  <a:ea typeface="+mn-ea"/>
                  <a:cs typeface="+mn-cs"/>
                </a:rPr>
                <a:t>Çocukluk Döneminde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 dirty="0">
                  <a:ln w="12700">
                    <a:solidFill>
                      <a:srgbClr val="000000">
                        <a:lumMod val="50000"/>
                      </a:srgbClr>
                    </a:solidFill>
                    <a:prstDash val="solid"/>
                  </a:ln>
                  <a:pattFill prst="narHorz">
                    <a:fgClr>
                      <a:srgbClr val="000000"/>
                    </a:fgClr>
                    <a:bgClr>
                      <a:srgbClr val="000000">
                        <a:lumMod val="40000"/>
                        <a:lumOff val="60000"/>
                      </a:srgbClr>
                    </a:bgClr>
                  </a:pattFill>
                  <a:effectLst>
                    <a:innerShdw blurRad="177800">
                      <a:srgbClr val="000000">
                        <a:lumMod val="50000"/>
                      </a:srgbClr>
                    </a:innerShdw>
                  </a:effectLst>
                  <a:uLnTx/>
                  <a:uFillTx/>
                  <a:latin typeface="Jokerman" panose="04090605060D06020702" pitchFamily="82" charset="0"/>
                  <a:ea typeface="+mn-ea"/>
                  <a:cs typeface="+mn-cs"/>
                </a:rPr>
                <a:t>Bilgisayar</a:t>
              </a:r>
            </a:p>
          </p:txBody>
        </p:sp>
        <p:sp>
          <p:nvSpPr>
            <p:cNvPr id="7" name="Dikdörtgen 6"/>
            <p:cNvSpPr/>
            <p:nvPr/>
          </p:nvSpPr>
          <p:spPr>
            <a:xfrm>
              <a:off x="1865130" y="3172975"/>
              <a:ext cx="8461739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>
                  <a:ln w="12700">
                    <a:solidFill>
                      <a:srgbClr val="000000">
                        <a:lumMod val="50000"/>
                      </a:srgbClr>
                    </a:solidFill>
                    <a:prstDash val="solid"/>
                  </a:ln>
                  <a:pattFill prst="narHorz">
                    <a:fgClr>
                      <a:srgbClr val="000000"/>
                    </a:fgClr>
                    <a:bgClr>
                      <a:srgbClr val="000000">
                        <a:lumMod val="40000"/>
                        <a:lumOff val="60000"/>
                      </a:srgbClr>
                    </a:bgClr>
                  </a:pattFill>
                  <a:effectLst>
                    <a:innerShdw blurRad="177800">
                      <a:srgbClr val="000000">
                        <a:lumMod val="50000"/>
                      </a:srgbClr>
                    </a:inn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Sağlık </a:t>
              </a:r>
              <a:r>
                <a:rPr kumimoji="0" lang="tr-TR" sz="5400" b="1" i="0" u="none" strike="noStrike" kern="1200" cap="none" spc="0" normalizeH="0" baseline="0" noProof="0" dirty="0">
                  <a:ln w="12700">
                    <a:solidFill>
                      <a:srgbClr val="000000">
                        <a:lumMod val="50000"/>
                      </a:srgbClr>
                    </a:solidFill>
                    <a:prstDash val="solid"/>
                  </a:ln>
                  <a:pattFill prst="narHorz">
                    <a:fgClr>
                      <a:srgbClr val="000000"/>
                    </a:fgClr>
                    <a:bgClr>
                      <a:srgbClr val="000000">
                        <a:lumMod val="40000"/>
                        <a:lumOff val="60000"/>
                      </a:srgbClr>
                    </a:bgClr>
                  </a:pattFill>
                  <a:effectLst>
                    <a:innerShdw blurRad="177800">
                      <a:srgbClr val="000000">
                        <a:lumMod val="50000"/>
                      </a:srgbClr>
                    </a:inn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Bilimleri Fakültesi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 dirty="0">
                  <a:ln w="12700">
                    <a:solidFill>
                      <a:srgbClr val="000000">
                        <a:lumMod val="50000"/>
                      </a:srgbClr>
                    </a:solidFill>
                    <a:prstDash val="solid"/>
                  </a:ln>
                  <a:pattFill prst="narHorz">
                    <a:fgClr>
                      <a:srgbClr val="000000"/>
                    </a:fgClr>
                    <a:bgClr>
                      <a:srgbClr val="000000">
                        <a:lumMod val="40000"/>
                        <a:lumOff val="60000"/>
                      </a:srgbClr>
                    </a:bgClr>
                  </a:pattFill>
                  <a:effectLst>
                    <a:innerShdw blurRad="177800">
                      <a:srgbClr val="000000">
                        <a:lumMod val="50000"/>
                      </a:srgbClr>
                    </a:inn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Çocuk Gelişimi Bölümü</a:t>
              </a:r>
              <a:endParaRPr kumimoji="0" lang="tr-TR" sz="5400" b="1" i="0" u="none" strike="noStrike" kern="120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00000"/>
                  </a:fgClr>
                  <a:bgClr>
                    <a:srgbClr val="0000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00000">
                      <a:lumMod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751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857251"/>
            <a:ext cx="10572749" cy="4167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160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80" y="383784"/>
            <a:ext cx="11168840" cy="609043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797333" y="2838748"/>
            <a:ext cx="10711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İşitme Engelli Öğrenciler İçin Araçlar;</a:t>
            </a:r>
          </a:p>
        </p:txBody>
      </p:sp>
    </p:spTree>
    <p:extLst>
      <p:ext uri="{BB962C8B-B14F-4D97-AF65-F5344CB8AC3E}">
        <p14:creationId xmlns:p14="http://schemas.microsoft.com/office/powerpoint/2010/main" val="316904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57175" y="471488"/>
            <a:ext cx="1110138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Yazılım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Konuşma kontrolü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Dilbilgisi kontrolü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Kelime tahmin yazılımları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Sesler yerine daha çok görüntü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CD-ROM üzerinde ansiklopedi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Ulaşılabilen başlıklar/ alt başlıklar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E-posta ve sohbet programları</a:t>
            </a:r>
          </a:p>
          <a:p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Taşınabilirlik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C-</a:t>
            </a:r>
            <a:r>
              <a:rPr lang="tr-TR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Note</a:t>
            </a: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sistem</a:t>
            </a:r>
          </a:p>
          <a:p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Diğer,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İşletim sisteminin ve yazılımın içinde bulunan özelliklerle yapılan görünüm kontrolü</a:t>
            </a:r>
          </a:p>
        </p:txBody>
      </p:sp>
    </p:spTree>
    <p:extLst>
      <p:ext uri="{BB962C8B-B14F-4D97-AF65-F5344CB8AC3E}">
        <p14:creationId xmlns:p14="http://schemas.microsoft.com/office/powerpoint/2010/main" val="3699723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55" y="455222"/>
            <a:ext cx="11168840" cy="6090432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570679" y="2081510"/>
            <a:ext cx="941640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Bedensel Yetersizliği Olan Öğrenciler İçin Araçlar</a:t>
            </a:r>
          </a:p>
        </p:txBody>
      </p:sp>
    </p:spTree>
    <p:extLst>
      <p:ext uri="{BB962C8B-B14F-4D97-AF65-F5344CB8AC3E}">
        <p14:creationId xmlns:p14="http://schemas.microsoft.com/office/powerpoint/2010/main" val="1054788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42900" y="114301"/>
            <a:ext cx="101727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Ergonomi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Uygun çalışma ortamı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Sıra ve sandalye yüksekliği ile uygun açı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Ergonomik sandalye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Uygun klavye konumu ve açısı,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Alçaltılıp, yükseltilebilen ve döndürülebilen monitör ve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Doküman ayaklığı</a:t>
            </a:r>
          </a:p>
          <a:p>
            <a:r>
              <a:rPr lang="tr-TR" sz="2800" b="1" dirty="0"/>
              <a:t>Klavye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Esnek anahtarlıklar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Tek elle yazıma uygun yazılımlar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Tuş güvenliği/ kilidi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Kol bileği sargısı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Tuş tekrarlama ayarları</a:t>
            </a:r>
          </a:p>
        </p:txBody>
      </p:sp>
    </p:spTree>
    <p:extLst>
      <p:ext uri="{BB962C8B-B14F-4D97-AF65-F5344CB8AC3E}">
        <p14:creationId xmlns:p14="http://schemas.microsoft.com/office/powerpoint/2010/main" val="3105126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19087" y="632847"/>
            <a:ext cx="1199673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800" b="1" dirty="0">
                <a:solidFill>
                  <a:prstClr val="black"/>
                </a:solidFill>
              </a:rPr>
              <a:t>Fare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</a:rPr>
              <a:t>Esnek yazı klavyesi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</a:rPr>
              <a:t>Dokunulabilen altıklar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</a:rPr>
              <a:t>Ergonomik fare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</a:rPr>
              <a:t>Disket sürücüsünün bilgilerini okuyan ve yazan fare</a:t>
            </a:r>
          </a:p>
          <a:p>
            <a:pPr lvl="0"/>
            <a:r>
              <a:rPr lang="tr-TR" sz="2800" b="1" dirty="0">
                <a:solidFill>
                  <a:prstClr val="black"/>
                </a:solidFill>
              </a:rPr>
              <a:t>Ses girişi ve PC kontrolü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</a:rPr>
              <a:t>Menüler ve araç çubuklarının ses kontrolü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</a:rPr>
              <a:t>Ses tanıma</a:t>
            </a:r>
          </a:p>
          <a:p>
            <a:pPr lvl="0"/>
            <a:r>
              <a:rPr lang="tr-TR" sz="2800" b="1" dirty="0">
                <a:solidFill>
                  <a:prstClr val="black"/>
                </a:solidFill>
              </a:rPr>
              <a:t>Alternatif giriş araçları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</a:rPr>
              <a:t>Yudum ve üfleme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</a:rPr>
              <a:t>Ağız sihirbazı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</a:rPr>
              <a:t>Mors alfabesi girişli donanım ve yazılım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tr-TR" sz="2800" dirty="0">
              <a:solidFill>
                <a:prstClr val="black"/>
              </a:solidFill>
            </a:endParaRPr>
          </a:p>
          <a:p>
            <a:pPr lvl="0"/>
            <a:endParaRPr lang="tr-TR" sz="2800" dirty="0">
              <a:solidFill>
                <a:prstClr val="black"/>
              </a:solidFill>
            </a:endParaRPr>
          </a:p>
          <a:p>
            <a:pPr lvl="0"/>
            <a:endParaRPr lang="tr-T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8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85763" y="685800"/>
            <a:ext cx="784383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Donanım Ve Yazılım Tarayıcısı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Tarayıcı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Optik Karakter Tanıma Yazılımı</a:t>
            </a:r>
          </a:p>
          <a:p>
            <a:r>
              <a:rPr lang="tr-TR" sz="2800" b="1" dirty="0"/>
              <a:t>Monitör Ve İmge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LCD Projektör</a:t>
            </a:r>
          </a:p>
          <a:p>
            <a:r>
              <a:rPr lang="tr-TR" sz="2800" b="1" dirty="0"/>
              <a:t>Yazılım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Kelime Tahmin Yazılımı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E-mail Raporu</a:t>
            </a:r>
          </a:p>
          <a:p>
            <a:r>
              <a:rPr lang="tr-TR" sz="2800" b="1" dirty="0"/>
              <a:t>Portatif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Açık Dil Denetimi Ve Harf Kontrolü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/>
              <a:t>Laptop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err="1"/>
              <a:t>AlphaSmart</a:t>
            </a:r>
            <a:r>
              <a:rPr lang="tr-TR" sz="2800" dirty="0"/>
              <a:t> ( portatif not alma araçları)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12739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ut Belirtme Çizgisi 1"/>
          <p:cNvSpPr/>
          <p:nvPr/>
        </p:nvSpPr>
        <p:spPr>
          <a:xfrm>
            <a:off x="785813" y="328613"/>
            <a:ext cx="10558462" cy="504348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971550" y="2195809"/>
            <a:ext cx="97440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Özel Eğitimde Bilgisayar </a:t>
            </a:r>
          </a:p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Teknolojisinin Yararları</a:t>
            </a:r>
          </a:p>
        </p:txBody>
      </p:sp>
    </p:spTree>
    <p:extLst>
      <p:ext uri="{BB962C8B-B14F-4D97-AF65-F5344CB8AC3E}">
        <p14:creationId xmlns:p14="http://schemas.microsoft.com/office/powerpoint/2010/main" val="4046338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408532" y="691493"/>
            <a:ext cx="10578556" cy="5417862"/>
            <a:chOff x="1008607" y="548618"/>
            <a:chExt cx="6844207" cy="5417862"/>
          </a:xfrm>
        </p:grpSpPr>
        <p:sp>
          <p:nvSpPr>
            <p:cNvPr id="4" name="Serbest Form 3"/>
            <p:cNvSpPr/>
            <p:nvPr/>
          </p:nvSpPr>
          <p:spPr>
            <a:xfrm>
              <a:off x="1008607" y="548618"/>
              <a:ext cx="6350950" cy="577359"/>
            </a:xfrm>
            <a:custGeom>
              <a:avLst/>
              <a:gdLst>
                <a:gd name="connsiteX0" fmla="*/ 0 w 6350950"/>
                <a:gd name="connsiteY0" fmla="*/ 0 h 577359"/>
                <a:gd name="connsiteX1" fmla="*/ 6350950 w 6350950"/>
                <a:gd name="connsiteY1" fmla="*/ 0 h 577359"/>
                <a:gd name="connsiteX2" fmla="*/ 6350950 w 6350950"/>
                <a:gd name="connsiteY2" fmla="*/ 577359 h 577359"/>
                <a:gd name="connsiteX3" fmla="*/ 0 w 6350950"/>
                <a:gd name="connsiteY3" fmla="*/ 577359 h 577359"/>
                <a:gd name="connsiteX4" fmla="*/ 0 w 6350950"/>
                <a:gd name="connsiteY4" fmla="*/ 0 h 57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950" h="577359">
                  <a:moveTo>
                    <a:pt x="0" y="0"/>
                  </a:moveTo>
                  <a:lnTo>
                    <a:pt x="6350950" y="0"/>
                  </a:lnTo>
                  <a:lnTo>
                    <a:pt x="6350950" y="577359"/>
                  </a:lnTo>
                  <a:lnTo>
                    <a:pt x="0" y="5773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b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600" kern="1200"/>
            </a:p>
          </p:txBody>
        </p:sp>
        <p:sp>
          <p:nvSpPr>
            <p:cNvPr id="5" name="Köşeli Çift Ayraç 4"/>
            <p:cNvSpPr/>
            <p:nvPr/>
          </p:nvSpPr>
          <p:spPr>
            <a:xfrm>
              <a:off x="1008607" y="1125977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Köşeli Çift Ayraç 5"/>
            <p:cNvSpPr/>
            <p:nvPr/>
          </p:nvSpPr>
          <p:spPr>
            <a:xfrm>
              <a:off x="1901269" y="1125977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Köşeli Çift Ayraç 6"/>
            <p:cNvSpPr/>
            <p:nvPr/>
          </p:nvSpPr>
          <p:spPr>
            <a:xfrm>
              <a:off x="2794636" y="1125977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Köşeli Çift Ayraç 7"/>
            <p:cNvSpPr/>
            <p:nvPr/>
          </p:nvSpPr>
          <p:spPr>
            <a:xfrm>
              <a:off x="3687297" y="1125977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Köşeli Çift Ayraç 8"/>
            <p:cNvSpPr/>
            <p:nvPr/>
          </p:nvSpPr>
          <p:spPr>
            <a:xfrm>
              <a:off x="4580664" y="1125977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Köşeli Çift Ayraç 9"/>
            <p:cNvSpPr/>
            <p:nvPr/>
          </p:nvSpPr>
          <p:spPr>
            <a:xfrm>
              <a:off x="5473325" y="1125977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Köşeli Çift Ayraç 10"/>
            <p:cNvSpPr/>
            <p:nvPr/>
          </p:nvSpPr>
          <p:spPr>
            <a:xfrm>
              <a:off x="6366692" y="1125977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erbest Form 11"/>
            <p:cNvSpPr/>
            <p:nvPr/>
          </p:nvSpPr>
          <p:spPr>
            <a:xfrm>
              <a:off x="1008607" y="1243587"/>
              <a:ext cx="6433512" cy="940881"/>
            </a:xfrm>
            <a:custGeom>
              <a:avLst/>
              <a:gdLst>
                <a:gd name="connsiteX0" fmla="*/ 0 w 6433512"/>
                <a:gd name="connsiteY0" fmla="*/ 0 h 940881"/>
                <a:gd name="connsiteX1" fmla="*/ 6433512 w 6433512"/>
                <a:gd name="connsiteY1" fmla="*/ 0 h 940881"/>
                <a:gd name="connsiteX2" fmla="*/ 6433512 w 6433512"/>
                <a:gd name="connsiteY2" fmla="*/ 940881 h 940881"/>
                <a:gd name="connsiteX3" fmla="*/ 0 w 6433512"/>
                <a:gd name="connsiteY3" fmla="*/ 940881 h 940881"/>
                <a:gd name="connsiteX4" fmla="*/ 0 w 6433512"/>
                <a:gd name="connsiteY4" fmla="*/ 0 h 94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3512" h="940881">
                  <a:moveTo>
                    <a:pt x="0" y="0"/>
                  </a:moveTo>
                  <a:lnTo>
                    <a:pt x="6433512" y="0"/>
                  </a:lnTo>
                  <a:lnTo>
                    <a:pt x="6433512" y="940881"/>
                  </a:lnTo>
                  <a:lnTo>
                    <a:pt x="0" y="940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kern="1200" dirty="0"/>
                <a:t>Kısa zamanda çok sayıda bilgiye ulaşma</a:t>
              </a:r>
            </a:p>
          </p:txBody>
        </p:sp>
        <p:sp>
          <p:nvSpPr>
            <p:cNvPr id="13" name="Serbest Form 12"/>
            <p:cNvSpPr/>
            <p:nvPr/>
          </p:nvSpPr>
          <p:spPr>
            <a:xfrm>
              <a:off x="1008607" y="2380819"/>
              <a:ext cx="6350950" cy="577359"/>
            </a:xfrm>
            <a:custGeom>
              <a:avLst/>
              <a:gdLst>
                <a:gd name="connsiteX0" fmla="*/ 0 w 6350950"/>
                <a:gd name="connsiteY0" fmla="*/ 0 h 577359"/>
                <a:gd name="connsiteX1" fmla="*/ 6350950 w 6350950"/>
                <a:gd name="connsiteY1" fmla="*/ 0 h 577359"/>
                <a:gd name="connsiteX2" fmla="*/ 6350950 w 6350950"/>
                <a:gd name="connsiteY2" fmla="*/ 577359 h 577359"/>
                <a:gd name="connsiteX3" fmla="*/ 0 w 6350950"/>
                <a:gd name="connsiteY3" fmla="*/ 577359 h 577359"/>
                <a:gd name="connsiteX4" fmla="*/ 0 w 6350950"/>
                <a:gd name="connsiteY4" fmla="*/ 0 h 57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950" h="577359">
                  <a:moveTo>
                    <a:pt x="0" y="0"/>
                  </a:moveTo>
                  <a:lnTo>
                    <a:pt x="6350950" y="0"/>
                  </a:lnTo>
                  <a:lnTo>
                    <a:pt x="6350950" y="577359"/>
                  </a:lnTo>
                  <a:lnTo>
                    <a:pt x="0" y="5773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b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600" kern="1200"/>
            </a:p>
          </p:txBody>
        </p:sp>
        <p:sp>
          <p:nvSpPr>
            <p:cNvPr id="14" name="Köşeli Çift Ayraç 13"/>
            <p:cNvSpPr/>
            <p:nvPr/>
          </p:nvSpPr>
          <p:spPr>
            <a:xfrm>
              <a:off x="1008607" y="2958178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Köşeli Çift Ayraç 14"/>
            <p:cNvSpPr/>
            <p:nvPr/>
          </p:nvSpPr>
          <p:spPr>
            <a:xfrm>
              <a:off x="1901269" y="2958178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Köşeli Çift Ayraç 15"/>
            <p:cNvSpPr/>
            <p:nvPr/>
          </p:nvSpPr>
          <p:spPr>
            <a:xfrm>
              <a:off x="2794636" y="2958178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Köşeli Çift Ayraç 16"/>
            <p:cNvSpPr/>
            <p:nvPr/>
          </p:nvSpPr>
          <p:spPr>
            <a:xfrm>
              <a:off x="3687297" y="2958178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Köşeli Çift Ayraç 17"/>
            <p:cNvSpPr/>
            <p:nvPr/>
          </p:nvSpPr>
          <p:spPr>
            <a:xfrm>
              <a:off x="4580664" y="2958178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Köşeli Çift Ayraç 18"/>
            <p:cNvSpPr/>
            <p:nvPr/>
          </p:nvSpPr>
          <p:spPr>
            <a:xfrm>
              <a:off x="5473325" y="2958178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Köşeli Çift Ayraç 19"/>
            <p:cNvSpPr/>
            <p:nvPr/>
          </p:nvSpPr>
          <p:spPr>
            <a:xfrm>
              <a:off x="6366692" y="2958178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Serbest Form 20"/>
            <p:cNvSpPr/>
            <p:nvPr/>
          </p:nvSpPr>
          <p:spPr>
            <a:xfrm>
              <a:off x="1008607" y="3075788"/>
              <a:ext cx="6433512" cy="940881"/>
            </a:xfrm>
            <a:custGeom>
              <a:avLst/>
              <a:gdLst>
                <a:gd name="connsiteX0" fmla="*/ 0 w 6433512"/>
                <a:gd name="connsiteY0" fmla="*/ 0 h 940881"/>
                <a:gd name="connsiteX1" fmla="*/ 6433512 w 6433512"/>
                <a:gd name="connsiteY1" fmla="*/ 0 h 940881"/>
                <a:gd name="connsiteX2" fmla="*/ 6433512 w 6433512"/>
                <a:gd name="connsiteY2" fmla="*/ 940881 h 940881"/>
                <a:gd name="connsiteX3" fmla="*/ 0 w 6433512"/>
                <a:gd name="connsiteY3" fmla="*/ 940881 h 940881"/>
                <a:gd name="connsiteX4" fmla="*/ 0 w 6433512"/>
                <a:gd name="connsiteY4" fmla="*/ 0 h 94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3512" h="940881">
                  <a:moveTo>
                    <a:pt x="0" y="0"/>
                  </a:moveTo>
                  <a:lnTo>
                    <a:pt x="6433512" y="0"/>
                  </a:lnTo>
                  <a:lnTo>
                    <a:pt x="6433512" y="940881"/>
                  </a:lnTo>
                  <a:lnTo>
                    <a:pt x="0" y="940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kern="1200" dirty="0"/>
                <a:t>Daha hızlı ve kolay çalışma ortamı oluşturarak zamandan tasarruf sağlaması</a:t>
              </a:r>
            </a:p>
          </p:txBody>
        </p:sp>
        <p:sp>
          <p:nvSpPr>
            <p:cNvPr id="22" name="Serbest Form 21"/>
            <p:cNvSpPr/>
            <p:nvPr/>
          </p:nvSpPr>
          <p:spPr>
            <a:xfrm>
              <a:off x="1008607" y="4213019"/>
              <a:ext cx="6350950" cy="577359"/>
            </a:xfrm>
            <a:custGeom>
              <a:avLst/>
              <a:gdLst>
                <a:gd name="connsiteX0" fmla="*/ 0 w 6350950"/>
                <a:gd name="connsiteY0" fmla="*/ 0 h 577359"/>
                <a:gd name="connsiteX1" fmla="*/ 6350950 w 6350950"/>
                <a:gd name="connsiteY1" fmla="*/ 0 h 577359"/>
                <a:gd name="connsiteX2" fmla="*/ 6350950 w 6350950"/>
                <a:gd name="connsiteY2" fmla="*/ 577359 h 577359"/>
                <a:gd name="connsiteX3" fmla="*/ 0 w 6350950"/>
                <a:gd name="connsiteY3" fmla="*/ 577359 h 577359"/>
                <a:gd name="connsiteX4" fmla="*/ 0 w 6350950"/>
                <a:gd name="connsiteY4" fmla="*/ 0 h 57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950" h="577359">
                  <a:moveTo>
                    <a:pt x="0" y="0"/>
                  </a:moveTo>
                  <a:lnTo>
                    <a:pt x="6350950" y="0"/>
                  </a:lnTo>
                  <a:lnTo>
                    <a:pt x="6350950" y="577359"/>
                  </a:lnTo>
                  <a:lnTo>
                    <a:pt x="0" y="5773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b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600" kern="1200"/>
            </a:p>
          </p:txBody>
        </p:sp>
        <p:sp>
          <p:nvSpPr>
            <p:cNvPr id="23" name="Köşeli Çift Ayraç 22"/>
            <p:cNvSpPr/>
            <p:nvPr/>
          </p:nvSpPr>
          <p:spPr>
            <a:xfrm>
              <a:off x="1008607" y="4790379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Köşeli Çift Ayraç 23"/>
            <p:cNvSpPr/>
            <p:nvPr/>
          </p:nvSpPr>
          <p:spPr>
            <a:xfrm>
              <a:off x="1901269" y="4790379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Köşeli Çift Ayraç 24"/>
            <p:cNvSpPr/>
            <p:nvPr/>
          </p:nvSpPr>
          <p:spPr>
            <a:xfrm>
              <a:off x="2794636" y="4790379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Köşeli Çift Ayraç 25"/>
            <p:cNvSpPr/>
            <p:nvPr/>
          </p:nvSpPr>
          <p:spPr>
            <a:xfrm>
              <a:off x="3687297" y="4790379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Köşeli Çift Ayraç 26"/>
            <p:cNvSpPr/>
            <p:nvPr/>
          </p:nvSpPr>
          <p:spPr>
            <a:xfrm>
              <a:off x="4580664" y="4790379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Köşeli Çift Ayraç 27"/>
            <p:cNvSpPr/>
            <p:nvPr/>
          </p:nvSpPr>
          <p:spPr>
            <a:xfrm>
              <a:off x="5473325" y="4790379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Köşeli Çift Ayraç 28"/>
            <p:cNvSpPr/>
            <p:nvPr/>
          </p:nvSpPr>
          <p:spPr>
            <a:xfrm>
              <a:off x="6366692" y="4790379"/>
              <a:ext cx="1486122" cy="1176101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Serbest Form 29"/>
            <p:cNvSpPr/>
            <p:nvPr/>
          </p:nvSpPr>
          <p:spPr>
            <a:xfrm>
              <a:off x="1008607" y="4907989"/>
              <a:ext cx="6433512" cy="940881"/>
            </a:xfrm>
            <a:custGeom>
              <a:avLst/>
              <a:gdLst>
                <a:gd name="connsiteX0" fmla="*/ 0 w 6433512"/>
                <a:gd name="connsiteY0" fmla="*/ 0 h 940881"/>
                <a:gd name="connsiteX1" fmla="*/ 6433512 w 6433512"/>
                <a:gd name="connsiteY1" fmla="*/ 0 h 940881"/>
                <a:gd name="connsiteX2" fmla="*/ 6433512 w 6433512"/>
                <a:gd name="connsiteY2" fmla="*/ 940881 h 940881"/>
                <a:gd name="connsiteX3" fmla="*/ 0 w 6433512"/>
                <a:gd name="connsiteY3" fmla="*/ 940881 h 940881"/>
                <a:gd name="connsiteX4" fmla="*/ 0 w 6433512"/>
                <a:gd name="connsiteY4" fmla="*/ 0 h 94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3512" h="940881">
                  <a:moveTo>
                    <a:pt x="0" y="0"/>
                  </a:moveTo>
                  <a:lnTo>
                    <a:pt x="6433512" y="0"/>
                  </a:lnTo>
                  <a:lnTo>
                    <a:pt x="6433512" y="940881"/>
                  </a:lnTo>
                  <a:lnTo>
                    <a:pt x="0" y="9408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kern="1200" dirty="0"/>
                <a:t>Öğrenciye özgürlük, yetkilendirme ve özerklik sağlaması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7365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87" y="730333"/>
            <a:ext cx="10620152" cy="542591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71488" y="1457326"/>
            <a:ext cx="9758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Öğrencinin kelime haznesini geliştirmesi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28613" y="3143251"/>
            <a:ext cx="9744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Öğrenciye güven vermesi, stresten uzak çalışma ortamı sağlaması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28651" y="5300663"/>
            <a:ext cx="7949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/>
              <a:t>Maliyeti düşün, etkinliğinin yüksek olması</a:t>
            </a:r>
          </a:p>
        </p:txBody>
      </p:sp>
    </p:spTree>
    <p:extLst>
      <p:ext uri="{BB962C8B-B14F-4D97-AF65-F5344CB8AC3E}">
        <p14:creationId xmlns:p14="http://schemas.microsoft.com/office/powerpoint/2010/main" val="1071086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ut Belirtme Çizgisi 1"/>
          <p:cNvSpPr/>
          <p:nvPr/>
        </p:nvSpPr>
        <p:spPr>
          <a:xfrm>
            <a:off x="257175" y="428625"/>
            <a:ext cx="11472863" cy="53721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Unvan 1"/>
          <p:cNvSpPr>
            <a:spLocks noGrp="1"/>
          </p:cNvSpPr>
          <p:nvPr/>
        </p:nvSpPr>
        <p:spPr>
          <a:xfrm>
            <a:off x="1566862" y="180657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000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Engelli Çocuklara Yönelik Bilgisayar Program Örneklerinin Uygulanması</a:t>
            </a:r>
          </a:p>
        </p:txBody>
      </p:sp>
    </p:spTree>
    <p:extLst>
      <p:ext uri="{BB962C8B-B14F-4D97-AF65-F5344CB8AC3E}">
        <p14:creationId xmlns:p14="http://schemas.microsoft.com/office/powerpoint/2010/main" val="1438869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49" y="516020"/>
            <a:ext cx="10620152" cy="542591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71500" y="1428750"/>
            <a:ext cx="8551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/>
              <a:t>Öğrenciye eğlenerek öğrenme fırsatı vermesi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00051" y="2914650"/>
            <a:ext cx="10058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Öğrencileri organize tutarak dikkatlerini yoğunlaştırması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57200" y="4986337"/>
            <a:ext cx="6991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/>
              <a:t>Daha hızlı ve kolay iletişim sağlaması</a:t>
            </a:r>
          </a:p>
        </p:txBody>
      </p:sp>
    </p:spTree>
    <p:extLst>
      <p:ext uri="{BB962C8B-B14F-4D97-AF65-F5344CB8AC3E}">
        <p14:creationId xmlns:p14="http://schemas.microsoft.com/office/powerpoint/2010/main" val="3395471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ut Belirtme Çizgisi 1"/>
          <p:cNvSpPr/>
          <p:nvPr/>
        </p:nvSpPr>
        <p:spPr>
          <a:xfrm>
            <a:off x="304802" y="514350"/>
            <a:ext cx="11525250" cy="48720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Özel Eğitimde Bilgisayar </a:t>
            </a:r>
          </a:p>
          <a:p>
            <a:pPr lvl="0" algn="ctr"/>
            <a:r>
              <a:rPr lang="tr-TR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Teknolojisinin Sınırlılıkları</a:t>
            </a:r>
          </a:p>
        </p:txBody>
      </p:sp>
    </p:spTree>
    <p:extLst>
      <p:ext uri="{BB962C8B-B14F-4D97-AF65-F5344CB8AC3E}">
        <p14:creationId xmlns:p14="http://schemas.microsoft.com/office/powerpoint/2010/main" val="1757467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2"/>
          <p:cNvGrpSpPr/>
          <p:nvPr/>
        </p:nvGrpSpPr>
        <p:grpSpPr>
          <a:xfrm>
            <a:off x="350077" y="642938"/>
            <a:ext cx="11394248" cy="5252063"/>
            <a:chOff x="2693227" y="720108"/>
            <a:chExt cx="6805545" cy="5417781"/>
          </a:xfrm>
        </p:grpSpPr>
        <p:sp>
          <p:nvSpPr>
            <p:cNvPr id="4" name="Serbest Form 3"/>
            <p:cNvSpPr/>
            <p:nvPr/>
          </p:nvSpPr>
          <p:spPr>
            <a:xfrm>
              <a:off x="2693227" y="720108"/>
              <a:ext cx="6315075" cy="574097"/>
            </a:xfrm>
            <a:custGeom>
              <a:avLst/>
              <a:gdLst>
                <a:gd name="connsiteX0" fmla="*/ 0 w 6315075"/>
                <a:gd name="connsiteY0" fmla="*/ 0 h 574097"/>
                <a:gd name="connsiteX1" fmla="*/ 6315075 w 6315075"/>
                <a:gd name="connsiteY1" fmla="*/ 0 h 574097"/>
                <a:gd name="connsiteX2" fmla="*/ 6315075 w 6315075"/>
                <a:gd name="connsiteY2" fmla="*/ 574097 h 574097"/>
                <a:gd name="connsiteX3" fmla="*/ 0 w 6315075"/>
                <a:gd name="connsiteY3" fmla="*/ 574097 h 574097"/>
                <a:gd name="connsiteX4" fmla="*/ 0 w 6315075"/>
                <a:gd name="connsiteY4" fmla="*/ 0 h 5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075" h="574097">
                  <a:moveTo>
                    <a:pt x="0" y="0"/>
                  </a:moveTo>
                  <a:lnTo>
                    <a:pt x="6315075" y="0"/>
                  </a:lnTo>
                  <a:lnTo>
                    <a:pt x="6315075" y="574097"/>
                  </a:lnTo>
                  <a:lnTo>
                    <a:pt x="0" y="5740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b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600" kern="1200"/>
            </a:p>
          </p:txBody>
        </p:sp>
        <p:sp>
          <p:nvSpPr>
            <p:cNvPr id="5" name="Köşeli Çift Ayraç 4"/>
            <p:cNvSpPr/>
            <p:nvPr/>
          </p:nvSpPr>
          <p:spPr>
            <a:xfrm>
              <a:off x="2693227" y="1294206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Köşeli Çift Ayraç 5"/>
            <p:cNvSpPr/>
            <p:nvPr/>
          </p:nvSpPr>
          <p:spPr>
            <a:xfrm>
              <a:off x="3580845" y="1294206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Köşeli Çift Ayraç 6"/>
            <p:cNvSpPr/>
            <p:nvPr/>
          </p:nvSpPr>
          <p:spPr>
            <a:xfrm>
              <a:off x="4469166" y="1294206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Köşeli Çift Ayraç 7"/>
            <p:cNvSpPr/>
            <p:nvPr/>
          </p:nvSpPr>
          <p:spPr>
            <a:xfrm>
              <a:off x="5356785" y="1294206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Köşeli Çift Ayraç 8"/>
            <p:cNvSpPr/>
            <p:nvPr/>
          </p:nvSpPr>
          <p:spPr>
            <a:xfrm>
              <a:off x="6245105" y="1294206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Köşeli Çift Ayraç 9"/>
            <p:cNvSpPr/>
            <p:nvPr/>
          </p:nvSpPr>
          <p:spPr>
            <a:xfrm>
              <a:off x="7132724" y="1294206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Köşeli Çift Ayraç 10"/>
            <p:cNvSpPr/>
            <p:nvPr/>
          </p:nvSpPr>
          <p:spPr>
            <a:xfrm>
              <a:off x="8021045" y="1294206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erbest Form 11"/>
            <p:cNvSpPr/>
            <p:nvPr/>
          </p:nvSpPr>
          <p:spPr>
            <a:xfrm>
              <a:off x="2693227" y="1411152"/>
              <a:ext cx="6397170" cy="935566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dirty="0"/>
                <a:t>Bilgisayarla yapılan öğrenmenin uzun, arkadaşça olmaması</a:t>
              </a:r>
              <a:endParaRPr lang="tr-TR" sz="3600" kern="1200" dirty="0"/>
            </a:p>
          </p:txBody>
        </p:sp>
        <p:sp>
          <p:nvSpPr>
            <p:cNvPr id="13" name="Serbest Form 12"/>
            <p:cNvSpPr/>
            <p:nvPr/>
          </p:nvSpPr>
          <p:spPr>
            <a:xfrm>
              <a:off x="2693227" y="2557221"/>
              <a:ext cx="6315075" cy="574097"/>
            </a:xfrm>
            <a:custGeom>
              <a:avLst/>
              <a:gdLst>
                <a:gd name="connsiteX0" fmla="*/ 0 w 6315075"/>
                <a:gd name="connsiteY0" fmla="*/ 0 h 574097"/>
                <a:gd name="connsiteX1" fmla="*/ 6315075 w 6315075"/>
                <a:gd name="connsiteY1" fmla="*/ 0 h 574097"/>
                <a:gd name="connsiteX2" fmla="*/ 6315075 w 6315075"/>
                <a:gd name="connsiteY2" fmla="*/ 574097 h 574097"/>
                <a:gd name="connsiteX3" fmla="*/ 0 w 6315075"/>
                <a:gd name="connsiteY3" fmla="*/ 574097 h 574097"/>
                <a:gd name="connsiteX4" fmla="*/ 0 w 6315075"/>
                <a:gd name="connsiteY4" fmla="*/ 0 h 5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075" h="574097">
                  <a:moveTo>
                    <a:pt x="0" y="0"/>
                  </a:moveTo>
                  <a:lnTo>
                    <a:pt x="6315075" y="0"/>
                  </a:lnTo>
                  <a:lnTo>
                    <a:pt x="6315075" y="574097"/>
                  </a:lnTo>
                  <a:lnTo>
                    <a:pt x="0" y="5740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b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600" kern="1200"/>
            </a:p>
          </p:txBody>
        </p:sp>
        <p:sp>
          <p:nvSpPr>
            <p:cNvPr id="14" name="Köşeli Çift Ayraç 13"/>
            <p:cNvSpPr/>
            <p:nvPr/>
          </p:nvSpPr>
          <p:spPr>
            <a:xfrm>
              <a:off x="2693227" y="3131319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Köşeli Çift Ayraç 14"/>
            <p:cNvSpPr/>
            <p:nvPr/>
          </p:nvSpPr>
          <p:spPr>
            <a:xfrm>
              <a:off x="3580845" y="3131319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Köşeli Çift Ayraç 15"/>
            <p:cNvSpPr/>
            <p:nvPr/>
          </p:nvSpPr>
          <p:spPr>
            <a:xfrm>
              <a:off x="4469166" y="3131319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Köşeli Çift Ayraç 16"/>
            <p:cNvSpPr/>
            <p:nvPr/>
          </p:nvSpPr>
          <p:spPr>
            <a:xfrm>
              <a:off x="5356785" y="3131319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Köşeli Çift Ayraç 17"/>
            <p:cNvSpPr/>
            <p:nvPr/>
          </p:nvSpPr>
          <p:spPr>
            <a:xfrm>
              <a:off x="6245105" y="3131319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Köşeli Çift Ayraç 18"/>
            <p:cNvSpPr/>
            <p:nvPr/>
          </p:nvSpPr>
          <p:spPr>
            <a:xfrm>
              <a:off x="7132724" y="3131319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Köşeli Çift Ayraç 19"/>
            <p:cNvSpPr/>
            <p:nvPr/>
          </p:nvSpPr>
          <p:spPr>
            <a:xfrm>
              <a:off x="8021045" y="3131319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Serbest Form 20"/>
            <p:cNvSpPr/>
            <p:nvPr/>
          </p:nvSpPr>
          <p:spPr>
            <a:xfrm>
              <a:off x="2693227" y="3248265"/>
              <a:ext cx="6397170" cy="935566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kern="1200" dirty="0"/>
                <a:t>Maliyetinin çok yüksek olması</a:t>
              </a:r>
            </a:p>
          </p:txBody>
        </p:sp>
        <p:sp>
          <p:nvSpPr>
            <p:cNvPr id="22" name="Serbest Form 21"/>
            <p:cNvSpPr/>
            <p:nvPr/>
          </p:nvSpPr>
          <p:spPr>
            <a:xfrm>
              <a:off x="2693227" y="4394334"/>
              <a:ext cx="6315075" cy="574097"/>
            </a:xfrm>
            <a:custGeom>
              <a:avLst/>
              <a:gdLst>
                <a:gd name="connsiteX0" fmla="*/ 0 w 6315075"/>
                <a:gd name="connsiteY0" fmla="*/ 0 h 574097"/>
                <a:gd name="connsiteX1" fmla="*/ 6315075 w 6315075"/>
                <a:gd name="connsiteY1" fmla="*/ 0 h 574097"/>
                <a:gd name="connsiteX2" fmla="*/ 6315075 w 6315075"/>
                <a:gd name="connsiteY2" fmla="*/ 574097 h 574097"/>
                <a:gd name="connsiteX3" fmla="*/ 0 w 6315075"/>
                <a:gd name="connsiteY3" fmla="*/ 574097 h 574097"/>
                <a:gd name="connsiteX4" fmla="*/ 0 w 6315075"/>
                <a:gd name="connsiteY4" fmla="*/ 0 h 57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5075" h="574097">
                  <a:moveTo>
                    <a:pt x="0" y="0"/>
                  </a:moveTo>
                  <a:lnTo>
                    <a:pt x="6315075" y="0"/>
                  </a:lnTo>
                  <a:lnTo>
                    <a:pt x="6315075" y="574097"/>
                  </a:lnTo>
                  <a:lnTo>
                    <a:pt x="0" y="57409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b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600" kern="1200"/>
            </a:p>
          </p:txBody>
        </p:sp>
        <p:sp>
          <p:nvSpPr>
            <p:cNvPr id="23" name="Köşeli Çift Ayraç 22"/>
            <p:cNvSpPr/>
            <p:nvPr/>
          </p:nvSpPr>
          <p:spPr>
            <a:xfrm>
              <a:off x="2693227" y="4968431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Köşeli Çift Ayraç 23"/>
            <p:cNvSpPr/>
            <p:nvPr/>
          </p:nvSpPr>
          <p:spPr>
            <a:xfrm>
              <a:off x="3580845" y="4968431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Köşeli Çift Ayraç 24"/>
            <p:cNvSpPr/>
            <p:nvPr/>
          </p:nvSpPr>
          <p:spPr>
            <a:xfrm>
              <a:off x="4469166" y="4968431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Köşeli Çift Ayraç 25"/>
            <p:cNvSpPr/>
            <p:nvPr/>
          </p:nvSpPr>
          <p:spPr>
            <a:xfrm>
              <a:off x="5356785" y="4968431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Köşeli Çift Ayraç 26"/>
            <p:cNvSpPr/>
            <p:nvPr/>
          </p:nvSpPr>
          <p:spPr>
            <a:xfrm>
              <a:off x="6245105" y="4968431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Köşeli Çift Ayraç 27"/>
            <p:cNvSpPr/>
            <p:nvPr/>
          </p:nvSpPr>
          <p:spPr>
            <a:xfrm>
              <a:off x="7132724" y="4968431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Köşeli Çift Ayraç 28"/>
            <p:cNvSpPr/>
            <p:nvPr/>
          </p:nvSpPr>
          <p:spPr>
            <a:xfrm>
              <a:off x="8021045" y="4968431"/>
              <a:ext cx="1477727" cy="1169458"/>
            </a:xfrm>
            <a:prstGeom prst="chevron">
              <a:avLst>
                <a:gd name="adj" fmla="val 7061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Serbest Form 29"/>
            <p:cNvSpPr/>
            <p:nvPr/>
          </p:nvSpPr>
          <p:spPr>
            <a:xfrm>
              <a:off x="2693227" y="5085377"/>
              <a:ext cx="6397170" cy="935566"/>
            </a:xfrm>
            <a:custGeom>
              <a:avLst/>
              <a:gdLst>
                <a:gd name="connsiteX0" fmla="*/ 0 w 6397170"/>
                <a:gd name="connsiteY0" fmla="*/ 0 h 935566"/>
                <a:gd name="connsiteX1" fmla="*/ 6397170 w 6397170"/>
                <a:gd name="connsiteY1" fmla="*/ 0 h 935566"/>
                <a:gd name="connsiteX2" fmla="*/ 6397170 w 6397170"/>
                <a:gd name="connsiteY2" fmla="*/ 935566 h 935566"/>
                <a:gd name="connsiteX3" fmla="*/ 0 w 6397170"/>
                <a:gd name="connsiteY3" fmla="*/ 935566 h 935566"/>
                <a:gd name="connsiteX4" fmla="*/ 0 w 6397170"/>
                <a:gd name="connsiteY4" fmla="*/ 0 h 93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7170" h="935566">
                  <a:moveTo>
                    <a:pt x="0" y="0"/>
                  </a:moveTo>
                  <a:lnTo>
                    <a:pt x="6397170" y="0"/>
                  </a:lnTo>
                  <a:lnTo>
                    <a:pt x="6397170" y="935566"/>
                  </a:lnTo>
                  <a:lnTo>
                    <a:pt x="0" y="9355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kern="1200" dirty="0"/>
                <a:t>Engelli öğrencilerin gereksinimlerini karşılamaması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651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56" y="798348"/>
            <a:ext cx="11437087" cy="526130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85787" y="1614489"/>
            <a:ext cx="8487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/>
              <a:t>Öğrencilerin sosyal aktivitelerini engellemesi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628650" y="3429000"/>
            <a:ext cx="867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/>
              <a:t>Öğrencilerin uyum problemleri yaşamaları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600075" y="5172075"/>
            <a:ext cx="439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/>
              <a:t>Teknolojiye dayanması</a:t>
            </a:r>
          </a:p>
        </p:txBody>
      </p:sp>
    </p:spTree>
    <p:extLst>
      <p:ext uri="{BB962C8B-B14F-4D97-AF65-F5344CB8AC3E}">
        <p14:creationId xmlns:p14="http://schemas.microsoft.com/office/powerpoint/2010/main" val="1660358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9343C7-44FD-5448-AF2F-40E77E41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FB4FB1F3-A46C-8A49-BC30-AB2AB069AF6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315494"/>
          <a:ext cx="10515600" cy="13716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41215041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>
                          <a:effectLst/>
                        </a:rPr>
                        <a:t>Bütün Ayhan, A. ve Aral, N. 2009. Erken Çocukluk Döneminde Bilgisayar. Erken Çocukluk Gelişimi ve Eğitim (Edit.Y.Fazlıoğlu), 419-435. Kriter Yayınları, İstanbul.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95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>
                          <a:effectLst/>
                        </a:rPr>
                        <a:t>Healy, J. M. 1999. Bağlantı Doğru mu? Boyner Holding Yayınları, İstanbul.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611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>
                          <a:effectLst/>
                        </a:rPr>
                        <a:t>Arı, M. ve Bayhan, P. 1999. Okulöncesi Dönemde Bilgisayar Destekli Eğitim. Epsilon Yayınevi, İstanbul.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487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dirty="0">
                          <a:effectLst/>
                        </a:rPr>
                        <a:t>Odabaşı, H. F.2002. İnternet ve Çocuk. Kapital Medya Hizmetleri A.Ş., İstanbul.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791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97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" y="642939"/>
            <a:ext cx="10115550" cy="4233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537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ut Belirtme Çizgisi 1"/>
          <p:cNvSpPr/>
          <p:nvPr/>
        </p:nvSpPr>
        <p:spPr>
          <a:xfrm>
            <a:off x="385763" y="428625"/>
            <a:ext cx="11291887" cy="52863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351001" y="1610022"/>
            <a:ext cx="923284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Engel Türlerine </a:t>
            </a:r>
          </a:p>
          <a:p>
            <a:pPr algn="ctr"/>
            <a:r>
              <a:rPr lang="tr-T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Göre </a:t>
            </a:r>
          </a:p>
          <a:p>
            <a:pPr algn="ctr"/>
            <a:r>
              <a:rPr lang="tr-TR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Bilgisayar Destekli Araçlar</a:t>
            </a:r>
          </a:p>
        </p:txBody>
      </p:sp>
    </p:spTree>
    <p:extLst>
      <p:ext uri="{BB962C8B-B14F-4D97-AF65-F5344CB8AC3E}">
        <p14:creationId xmlns:p14="http://schemas.microsoft.com/office/powerpoint/2010/main" val="154736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771525"/>
            <a:ext cx="9726739" cy="4475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947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252474915"/>
              </p:ext>
            </p:extLst>
          </p:nvPr>
        </p:nvGraphicFramePr>
        <p:xfrm>
          <a:off x="246062" y="0"/>
          <a:ext cx="1194593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5864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atay Kaydırma 1"/>
          <p:cNvSpPr/>
          <p:nvPr/>
        </p:nvSpPr>
        <p:spPr>
          <a:xfrm>
            <a:off x="428625" y="0"/>
            <a:ext cx="11430000" cy="20716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570438" y="581323"/>
            <a:ext cx="4965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Görme Engelliler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85750" y="3300413"/>
            <a:ext cx="11501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/>
              <a:t>Görme engellilerin eğitimlerinde , eğitimin içeriğini değiştirmek yerine eğitimde kullanılan araç ve gereçlerin bu engel türüne uygun bir biçimde geliştirilmesi daha uygun olacaktır.</a:t>
            </a:r>
          </a:p>
        </p:txBody>
      </p:sp>
    </p:spTree>
    <p:extLst>
      <p:ext uri="{BB962C8B-B14F-4D97-AF65-F5344CB8AC3E}">
        <p14:creationId xmlns:p14="http://schemas.microsoft.com/office/powerpoint/2010/main" val="347337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atay Kaydırma 1"/>
          <p:cNvSpPr/>
          <p:nvPr/>
        </p:nvSpPr>
        <p:spPr>
          <a:xfrm>
            <a:off x="528638" y="185738"/>
            <a:ext cx="11158537" cy="60721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1584581" y="1881484"/>
            <a:ext cx="965148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Görme Engelli Öğrenciler İçin Bilgisayara Eklenebilecek Yardımcı Araçlar;</a:t>
            </a:r>
          </a:p>
        </p:txBody>
      </p:sp>
    </p:spTree>
    <p:extLst>
      <p:ext uri="{BB962C8B-B14F-4D97-AF65-F5344CB8AC3E}">
        <p14:creationId xmlns:p14="http://schemas.microsoft.com/office/powerpoint/2010/main" val="227144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55" y="530128"/>
            <a:ext cx="10134170" cy="575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49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Özel 6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437</Words>
  <Application>Microsoft Macintosh PowerPoint</Application>
  <PresentationFormat>Geniş ekran</PresentationFormat>
  <Paragraphs>92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0" baseType="lpstr">
      <vt:lpstr>Arial</vt:lpstr>
      <vt:lpstr>Arial Rounded MT Bold</vt:lpstr>
      <vt:lpstr>Calibri</vt:lpstr>
      <vt:lpstr>Calibri Light</vt:lpstr>
      <vt:lpstr>Jokerman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SeFa ÜnaL</dc:creator>
  <cp:lastModifiedBy>Taşkın TAŞTEPE</cp:lastModifiedBy>
  <cp:revision>15</cp:revision>
  <dcterms:created xsi:type="dcterms:W3CDTF">2017-12-16T20:14:39Z</dcterms:created>
  <dcterms:modified xsi:type="dcterms:W3CDTF">2020-05-04T19:22:53Z</dcterms:modified>
</cp:coreProperties>
</file>