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2" r:id="rId7"/>
    <p:sldId id="263" r:id="rId8"/>
    <p:sldId id="260" r:id="rId9"/>
    <p:sldId id="261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4624"/>
  </p:normalViewPr>
  <p:slideViewPr>
    <p:cSldViewPr>
      <p:cViewPr varScale="1">
        <p:scale>
          <a:sx n="106" d="100"/>
          <a:sy n="106" d="100"/>
        </p:scale>
        <p:origin x="17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147487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8697144" cy="41764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>
                <a:latin typeface="Arial Rounded MT Bold" pitchFamily="34" charset="0"/>
              </a:rPr>
              <a:t>Eleştirel Düşünme: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Eleştirel düşüncenin gelişiminde ergenlik önemli bir geçiş dönemidir.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Okuma-yazma ve matematik becerileri gibi temel beceriler çocuklukta gelişmemişse ergenlikte eleştirel düşünme pek mümkün değildir.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latin typeface="Arial Rounded MT Bold" pitchFamily="34" charset="0"/>
              </a:rPr>
              <a:t>Eleştirel düşünceye yol açan zihinsel değişiklikler: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Bilgiyi işlemede hızın, otomatikleşme ve kapasitenin artması,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Çeşitli konularda genişleyen bilgi kapsamı,</a:t>
            </a:r>
          </a:p>
          <a:p>
            <a:pPr marL="457200" indent="-457200" algn="just">
              <a:buNone/>
            </a:pPr>
            <a:endParaRPr lang="tr-TR" sz="2400" dirty="0">
              <a:latin typeface="Arial Rounded MT Bold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266429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tr-TR" sz="2400" dirty="0">
                <a:latin typeface="Arial Rounded MT Bold" pitchFamily="34" charset="0"/>
              </a:rPr>
              <a:t>3. Yeni bilgi bileşimleri kurma becerisindeki artış,</a:t>
            </a:r>
          </a:p>
          <a:p>
            <a:pPr marL="514350" indent="-514350" algn="just">
              <a:buNone/>
            </a:pPr>
            <a:r>
              <a:rPr lang="tr-TR" sz="2400" dirty="0">
                <a:latin typeface="Arial Rounded MT Bold" pitchFamily="34" charset="0"/>
              </a:rPr>
              <a:t>4. Planlama, seçenekleri düşünme, zihinsel kontrol,</a:t>
            </a:r>
          </a:p>
          <a:p>
            <a:pPr marL="514350" indent="-514350" algn="just">
              <a:buNone/>
            </a:pPr>
            <a:r>
              <a:rPr lang="tr-TR" sz="2400" dirty="0">
                <a:latin typeface="Arial Rounded MT Bold" pitchFamily="34" charset="0"/>
              </a:rPr>
              <a:t> bilgi edinme ve kullanmada kullanılan stratejilerin</a:t>
            </a:r>
          </a:p>
          <a:p>
            <a:pPr marL="514350" indent="-514350" algn="just">
              <a:buNone/>
            </a:pPr>
            <a:r>
              <a:rPr lang="tr-TR" sz="2400" dirty="0">
                <a:latin typeface="Arial Rounded MT Bold" pitchFamily="34" charset="0"/>
              </a:rPr>
              <a:t> çeşitliliğinin ve kendiliğinden kullanımının artması.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40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835696" y="1628800"/>
            <a:ext cx="5616624" cy="32403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ERGENLİK DÖNEMİNDE BİLİŞSEL GELİŞİM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517632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Ergenin gelişen düşünme yeteneği yeni bilişsel ve sosyal ufuklar geliştirmesini sağlar.</a:t>
            </a:r>
          </a:p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 </a:t>
            </a:r>
          </a:p>
          <a:p>
            <a:pPr algn="ctr">
              <a:buNone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None/>
            </a:pPr>
            <a:r>
              <a:rPr lang="tr-TR" sz="2400" b="1" dirty="0">
                <a:latin typeface="Arial Rounded MT Bold" pitchFamily="34" charset="0"/>
              </a:rPr>
              <a:t>Soyut İşlemler Dönemi: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 gerçeklerin taklit edildiği durumları, soyut önermeleri ve tamamen varsayım olan olayları anlarlar ve bunlar hakkında mantıklı akıl yürütme yapabilirler.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 kendilerinde ve diğer insanlarda görmek istedikleri nitelikler hakkında geniş kapsamlı kuramlar üretirler.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2555776" y="1844824"/>
            <a:ext cx="3816424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PİAGET’İN KURAMI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80729"/>
            <a:ext cx="8229600" cy="28803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 daha soyut ve idealist düşünürken aynı zamanda daha mantıklı düşünürler.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Çocuklar problemleri deneme yanılma yoluyla çözerken ergenler daha çok bir bilim insanı gibi düşünmeye çalışırlar, planlar geliştirir ve çözümleri sistemli bir şekilde test ederler. (tümden gelimli akıl yürütme)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44824"/>
            <a:ext cx="8676456" cy="309634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 ben merkezciliği , ergenin kendi görüntüsü ve davranışları konusundaki öz farkındalığının artmasıdır.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 ben merkezciliğinin iki önemli unsuru vardır: </a:t>
            </a:r>
            <a:r>
              <a:rPr lang="tr-TR" sz="2400" b="1" dirty="0">
                <a:latin typeface="Arial Rounded MT Bold" pitchFamily="34" charset="0"/>
              </a:rPr>
              <a:t>Hayali seyirci ve kişisel hikayedir.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Hayali seyirci,</a:t>
            </a:r>
            <a:r>
              <a:rPr lang="tr-TR" sz="2400" dirty="0">
                <a:latin typeface="Arial Rounded MT Bold" pitchFamily="34" charset="0"/>
              </a:rPr>
              <a:t>ergenin kendisi gibi diğer insanların da onunla ilgilendiğine inanması ve ayrıca dikkat çekici davranışlarla ilgiyi çekmeye, görünür olmaya ve ‘sahnede’ olmaya çalışmasıdır.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907704" y="692696"/>
            <a:ext cx="5616624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ERGEN BEN MERKEZCİLİĞİ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2520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Kişisel Hikaye, </a:t>
            </a:r>
            <a:r>
              <a:rPr lang="tr-TR" sz="2400" dirty="0">
                <a:latin typeface="Arial Rounded MT Bold" pitchFamily="34" charset="0"/>
              </a:rPr>
              <a:t>ergen ben merkezliliğinin,biricik,yenilmez olma duygusuyla ilgili yanıdır.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Ergenlerin, kişisel benzersizlik duygusu onları kendilerini kimsenin anlamayacağı duygusuna kaptırır.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Kendi eşsizlik hislerini sürdürebilmek için hayallerle dolu bir hikaye yaratabilirler.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Oval"/>
          <p:cNvSpPr/>
          <p:nvPr/>
        </p:nvSpPr>
        <p:spPr>
          <a:xfrm>
            <a:off x="4860032" y="2924944"/>
            <a:ext cx="352839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755576" y="2924944"/>
            <a:ext cx="345638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3 Yuvarlatılmış Dikdörtgen"/>
          <p:cNvSpPr/>
          <p:nvPr/>
        </p:nvSpPr>
        <p:spPr>
          <a:xfrm>
            <a:off x="1619672" y="764704"/>
            <a:ext cx="6120680" cy="72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BİLGİ İŞLEME SÜRECİ</a:t>
            </a:r>
          </a:p>
        </p:txBody>
      </p:sp>
      <p:sp>
        <p:nvSpPr>
          <p:cNvPr id="5" name="4 Aşağı Ok"/>
          <p:cNvSpPr/>
          <p:nvPr/>
        </p:nvSpPr>
        <p:spPr>
          <a:xfrm>
            <a:off x="2267744" y="1772816"/>
            <a:ext cx="504056" cy="864096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6588224" y="1772816"/>
            <a:ext cx="504056" cy="864096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827584" y="321297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Arial Rounded MT Bold" pitchFamily="34" charset="0"/>
              </a:rPr>
              <a:t>      Karar Verme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932040" y="314096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Arial Rounded MT Bold" pitchFamily="34" charset="0"/>
              </a:rPr>
              <a:t>Eleştirel Düşünme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361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>
                <a:latin typeface="Arial Rounded MT Bold" pitchFamily="34" charset="0"/>
              </a:rPr>
              <a:t>Karar Verme: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 karar vermede artışların olduğu bir dönemdir.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Hangi arkadaşın seçilmesi, kiminle çıkılması, hangi üniversiteye gidilmesi ve bezeri konularda kararlar alınır.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İnsanlar, sakin olduklarında daha iyi kararlar verirler. Sakin olduğunda daha sağduyulu karar veren bir ergen, duygusal olarak uyarılmış olduğu bir anda kötü bir karar verebilir.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869714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Sosyal ortam ergenlerin karar vermesinde Önemli rol oynar. Örneğin uyuşturucu ve diğer uyarıcı unsurların bulunduğu bir ortamda ergenlerin risk alma istekliliği daha sıklıkla oluşur.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karar vermesini açıklayan bir önerme ikili işleme modelidir. Buna göre karar vermek iki sistemden etkilenir: analitik çözümleyici ve deneyimsel sistem.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model, deneyimsel sistemin çözümleyici sistemden daha faydalı olduğunu göstermiştir.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570</Words>
  <Application>Microsoft Macintosh PowerPoint</Application>
  <PresentationFormat>Ekran Gösterisi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 Döneminde Bilişsel Gelişim </dc:title>
  <dc:creator>CASPER</dc:creator>
  <cp:lastModifiedBy>Taşkın TAŞTEPE</cp:lastModifiedBy>
  <cp:revision>12</cp:revision>
  <dcterms:created xsi:type="dcterms:W3CDTF">2017-10-21T18:10:59Z</dcterms:created>
  <dcterms:modified xsi:type="dcterms:W3CDTF">2020-05-04T20:44:39Z</dcterms:modified>
</cp:coreProperties>
</file>