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9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22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42" userDrawn="1">
          <p15:clr>
            <a:srgbClr val="9AA0A6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F3F3F3"/>
    <a:srgbClr val="A45200"/>
    <a:srgbClr val="FFC489"/>
    <a:srgbClr val="CC6600"/>
    <a:srgbClr val="E06666"/>
    <a:srgbClr val="9FC5E8"/>
    <a:srgbClr val="24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90" d="100"/>
          <a:sy n="90" d="100"/>
        </p:scale>
        <p:origin x="-630" y="-150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602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5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1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115401" y="1679550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55" userDrawn="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6_1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995063" y="2209425"/>
            <a:ext cx="3992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55" userDrawn="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84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6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1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00" cy="51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E06666"/>
      </a:lt1>
      <a:dk2>
        <a:srgbClr val="9FC5E8"/>
      </a:dk2>
      <a:lt2>
        <a:srgbClr val="356D79"/>
      </a:lt2>
      <a:accent1>
        <a:srgbClr val="E06666"/>
      </a:accent1>
      <a:accent2>
        <a:srgbClr val="9FC5E8"/>
      </a:accent2>
      <a:accent3>
        <a:srgbClr val="356D79"/>
      </a:accent3>
      <a:accent4>
        <a:srgbClr val="E06666"/>
      </a:accent4>
      <a:accent5>
        <a:srgbClr val="9FC5E8"/>
      </a:accent5>
      <a:accent6>
        <a:srgbClr val="356D79"/>
      </a:accent6>
      <a:hlink>
        <a:srgbClr val="678DC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Master's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MEYVE SUYU DURULTMA DENEYİ</dc:title>
  <dc:creator>fatmagul</dc:creator>
  <cp:lastModifiedBy>Windows Kullanıcısı</cp:lastModifiedBy>
  <cp:revision>30</cp:revision>
  <dcterms:modified xsi:type="dcterms:W3CDTF">2020-10-11T14:22:41Z</dcterms:modified>
</cp:coreProperties>
</file>