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2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C22B-9FDC-4618-A281-5ECFDE18D789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B349-7B83-4D6C-AA04-38593490B8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499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C22B-9FDC-4618-A281-5ECFDE18D789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B349-7B83-4D6C-AA04-38593490B8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13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C22B-9FDC-4618-A281-5ECFDE18D789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B349-7B83-4D6C-AA04-38593490B8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96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C22B-9FDC-4618-A281-5ECFDE18D789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B349-7B83-4D6C-AA04-38593490B8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148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C22B-9FDC-4618-A281-5ECFDE18D789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B349-7B83-4D6C-AA04-38593490B8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0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C22B-9FDC-4618-A281-5ECFDE18D789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B349-7B83-4D6C-AA04-38593490B8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426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C22B-9FDC-4618-A281-5ECFDE18D789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B349-7B83-4D6C-AA04-38593490B8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472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C22B-9FDC-4618-A281-5ECFDE18D789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B349-7B83-4D6C-AA04-38593490B8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038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C22B-9FDC-4618-A281-5ECFDE18D789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B349-7B83-4D6C-AA04-38593490B8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843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C22B-9FDC-4618-A281-5ECFDE18D789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B349-7B83-4D6C-AA04-38593490B8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77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C22B-9FDC-4618-A281-5ECFDE18D789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B349-7B83-4D6C-AA04-38593490B8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916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C22B-9FDC-4618-A281-5ECFDE18D789}" type="datetimeFigureOut">
              <a:rPr lang="tr-TR" smtClean="0"/>
              <a:t>5.01.2021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EB349-7B83-4D6C-AA04-38593490B8C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864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3318" t="3930" r="2580" b="14300"/>
          <a:stretch/>
        </p:blipFill>
        <p:spPr>
          <a:xfrm>
            <a:off x="422030" y="474784"/>
            <a:ext cx="10972801" cy="536330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783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57" t="3395" r="3434" b="13358"/>
          <a:stretch/>
        </p:blipFill>
        <p:spPr>
          <a:xfrm>
            <a:off x="773722" y="580291"/>
            <a:ext cx="10568355" cy="52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3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162" t="3792" r="2613" b="12054"/>
          <a:stretch/>
        </p:blipFill>
        <p:spPr>
          <a:xfrm>
            <a:off x="597876" y="615462"/>
            <a:ext cx="11060723" cy="55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4113" t="4244" r="4157" b="14872"/>
          <a:stretch/>
        </p:blipFill>
        <p:spPr>
          <a:xfrm>
            <a:off x="703384" y="404446"/>
            <a:ext cx="10990385" cy="545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3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923" t="4993" r="2204" b="12045"/>
          <a:stretch/>
        </p:blipFill>
        <p:spPr>
          <a:xfrm>
            <a:off x="720969" y="685800"/>
            <a:ext cx="10832123" cy="532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3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254" t="3318" r="1577" b="11349"/>
          <a:stretch/>
        </p:blipFill>
        <p:spPr>
          <a:xfrm>
            <a:off x="1072661" y="1002322"/>
            <a:ext cx="10005647" cy="49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2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843" t="3266" r="2951" b="15371"/>
          <a:stretch/>
        </p:blipFill>
        <p:spPr>
          <a:xfrm>
            <a:off x="1160584" y="844061"/>
            <a:ext cx="9917723" cy="481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5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698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Geniş ekran</PresentationFormat>
  <Paragraphs>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</dc:creator>
  <cp:lastModifiedBy>E</cp:lastModifiedBy>
  <cp:revision>1</cp:revision>
  <dcterms:created xsi:type="dcterms:W3CDTF">2021-01-04T21:43:10Z</dcterms:created>
  <dcterms:modified xsi:type="dcterms:W3CDTF">2021-01-04T21:47:19Z</dcterms:modified>
</cp:coreProperties>
</file>