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41558B-9493-4114-9AC0-CC98ECC3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8BC7CE3-BAF1-455E-A9B1-F1D16641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78E0-51A5-4628-AD63-D9F06C3A5C8D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4813889-A22F-4135-90A6-D3BF829E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E829FA6-F618-4A15-A2C9-195BD426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5509-B12E-4525-9E98-EC27264F3C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25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D0C938F-0C8A-4940-AB0D-293C96DD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8DCA66-3F12-44E9-9F48-2FCF8A9E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650A6F-E400-44F5-B0DD-29DE254D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78E0-51A5-4628-AD63-D9F06C3A5C8D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246A90-85F4-4B02-92C1-80BC55035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9E7D479-80EA-4DF0-BE7C-13E91680F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45509-B12E-4525-9E98-EC27264F3C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60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3189F48-B85B-49E8-B51B-A2E4BDD4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EOB125-DOĞRU AKIM (D.C) DEVRE ANALİZİ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0069FCC-2CE4-4143-B75D-ACBAC757D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D14DFFC-3440-444F-9D7B-88B03DF2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9C49A6-C169-48BB-AB90-F1C6CC10F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5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8EFD858-A9FA-4E5A-B6A0-3DA9F188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093334D-8687-4223-886C-0563AEB2A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89A2A5D-63C0-40A1-BEB9-BB5BB276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981BC3-26BA-4A03-B593-F52F27624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B536304-ADE0-404C-93A1-035E824D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235F8DA-A39C-463B-B2DB-A2B36AA03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DBB581D-E2D3-411C-A628-4FABDCC8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47E575-1256-48B6-B278-6E3426C1B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50B12EC-B852-4D3C-B060-A3AB1EC0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D542CC-06F6-4DB5-87C2-322DE93AA6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257048E-4E95-4A8A-9CB7-AA582CF5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F739D84-C5A4-450F-BA26-D64A6E5145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B86003B-764B-434C-83FA-2AE16445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0B6A23-F44D-4BFB-9BD3-1779E5252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B18E736-2EB6-4B96-B2A0-6E0859F9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EF6C10-3633-4C3C-85A7-CCC90F5C77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16B0D50-C1E3-4C38-996F-70EA3CBD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164BEB-C98A-4898-82D1-3C32DFA26C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AA6FA9F-B55B-41D1-9DDE-7E632DF3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823CBC-2373-4E9A-8508-490A65C66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C0E14B5-896A-4D1E-AF74-7FE6A4BD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15E504-2DFD-4301-AAD7-93822CF6A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2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8A2296E-D696-4014-BE37-453164EB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24DF09-B7D6-4187-9861-42FE6487D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A54A1CD-4FF0-4077-83C1-D0887321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177228-4819-4D2A-BB22-9E9C429A18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69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F0BEC13-E8F1-4664-9C14-E3EF8851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AF1C016-067C-4508-A929-59B9A47E7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6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45B4F6A-023E-42BA-8122-E3F9075D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078AA1-E596-4B2B-AD94-CEE390DF5D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3590787-3BA6-449B-92D3-B214843F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744880-FB39-4E1D-8BA9-2FE5715C04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7186525-D1F3-41D0-A1F0-81774378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5AD1124-DE5B-4C30-B7CD-A8212A2A0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BF87A16-40BE-4094-B628-1724976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6551CBA-1202-4B7E-BF7B-70C00A897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3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6F7CC3D-F763-4A26-A019-B8061A98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0DEFBD7-EFB7-4522-83CF-FD1FC8C0E9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5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CE49F55-364F-4682-82EE-0EE36BBD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F022B0-F2AD-469B-A72C-7496EC8DEB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9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1DC361-646A-43DC-9F95-FF5D03D3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65FCFF8-4B93-49EF-8C01-9CEECF961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26A766D-D818-42B1-9175-F08489EB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C34FB3-46E4-4A85-B808-28DEAC62F4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8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C10FABD-90E2-412D-A2CC-383E4DD9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1EBAFD-D17E-4364-A982-657D59337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69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998DF45-F233-41D7-A2C1-DAD205C1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E6D5830-1375-4D4E-A258-0BEEA1C51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0A614FD-92AE-4B43-BAF4-5AD9DCAE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1CDA70-C427-47F7-8673-E4BD9B241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9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4EA776C-24BC-4090-B4D9-A932E986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6836DE1-653C-4104-95A1-7048C9E8E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826E92E-56A7-4CBD-AF5A-9B188E20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526C2F-27C4-41A7-A0B6-DA0FC38885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76418E9-BE69-45F9-911B-A705609C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91453D-33D4-4944-B0F2-32BC0DDA8B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25ADB56-C630-459D-B6E0-33355D27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626703-9B4D-42D8-B410-5A21025D0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E67F9A2-B072-4788-97BD-B07C649F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53411B-C6F3-4925-9DCC-8A55FF653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2091A27-D157-4E20-A572-36497B1A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D04947D-F4EB-459F-931A-A8D4CDFEB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0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2DEE2F1-2C28-4344-A5BD-0F425319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2B98D85-E82E-42B4-A067-798327D42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Geniş ekran</PresentationFormat>
  <Paragraphs>1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EOB125-DOĞRU AKIM (D.C) DEVRE ANALİZİ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EOB125-DOĞRU AKIM (D.C) DEVRE ANALİZİ</dc:title>
  <dc:creator>hüseyin k.erdem</dc:creator>
  <cp:lastModifiedBy>hüseyin k.erdem</cp:lastModifiedBy>
  <cp:revision>1</cp:revision>
  <dcterms:created xsi:type="dcterms:W3CDTF">2021-02-10T20:26:54Z</dcterms:created>
  <dcterms:modified xsi:type="dcterms:W3CDTF">2021-02-10T20:26:54Z</dcterms:modified>
</cp:coreProperties>
</file>