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27" dt="2021-02-22T00:54:46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2T00:54:53.229" v="2284" actId="207"/>
      <pc:docMkLst>
        <pc:docMk/>
      </pc:docMkLst>
      <pc:sldChg chg="addSp modSp mod">
        <pc:chgData name="Kazim Sedat SIRMEN" userId="73af17368f4a9938" providerId="LiveId" clId="{2F4005D8-7AD4-4144-996F-745C81A53CF8}" dt="2021-02-22T00:12:41.963" v="2179" actId="207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2T00:11:42.245" v="2135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50:19.887" v="1486" actId="688"/>
          <ac:spMkLst>
            <pc:docMk/>
            <pc:sldMk cId="678400992" sldId="256"/>
            <ac:spMk id="4" creationId="{86020B8B-9733-4BAF-B680-9EAF11803695}"/>
          </ac:spMkLst>
        </pc:spChg>
        <pc:spChg chg="add mod">
          <ac:chgData name="Kazim Sedat SIRMEN" userId="73af17368f4a9938" providerId="LiveId" clId="{2F4005D8-7AD4-4144-996F-745C81A53CF8}" dt="2021-02-22T00:12:41.963" v="2179" actId="207"/>
          <ac:spMkLst>
            <pc:docMk/>
            <pc:sldMk cId="678400992" sldId="256"/>
            <ac:spMk id="5" creationId="{C8728E36-E957-41C0-BDEC-B952E54DE3C6}"/>
          </ac:spMkLst>
        </pc:spChg>
      </pc:sldChg>
      <pc:sldChg chg="modSp mod">
        <pc:chgData name="Kazim Sedat SIRMEN" userId="73af17368f4a9938" providerId="LiveId" clId="{2F4005D8-7AD4-4144-996F-745C81A53CF8}" dt="2021-02-22T00:13:27.201" v="2203" actId="255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2T00:13:00.268" v="2199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2T00:13:27.201" v="2203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2F4005D8-7AD4-4144-996F-745C81A53CF8}" dt="2021-02-22T00:14:24.214" v="2229" actId="207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2T00:13:40.695" v="2223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2T00:14:24.214" v="2229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modSp new mod">
        <pc:chgData name="Kazim Sedat SIRMEN" userId="73af17368f4a9938" providerId="LiveId" clId="{2F4005D8-7AD4-4144-996F-745C81A53CF8}" dt="2021-02-22T00:15:21.290" v="2260" actId="123"/>
        <pc:sldMkLst>
          <pc:docMk/>
          <pc:sldMk cId="2848298763" sldId="259"/>
        </pc:sldMkLst>
        <pc:spChg chg="mod">
          <ac:chgData name="Kazim Sedat SIRMEN" userId="73af17368f4a9938" providerId="LiveId" clId="{2F4005D8-7AD4-4144-996F-745C81A53CF8}" dt="2021-02-22T00:14:38.601" v="2249" actId="20577"/>
          <ac:spMkLst>
            <pc:docMk/>
            <pc:sldMk cId="2848298763" sldId="259"/>
            <ac:spMk id="2" creationId="{D9F595EF-BC72-4C00-B658-1918A2AE86A4}"/>
          </ac:spMkLst>
        </pc:spChg>
        <pc:spChg chg="mod">
          <ac:chgData name="Kazim Sedat SIRMEN" userId="73af17368f4a9938" providerId="LiveId" clId="{2F4005D8-7AD4-4144-996F-745C81A53CF8}" dt="2021-02-22T00:15:21.290" v="2260" actId="123"/>
          <ac:spMkLst>
            <pc:docMk/>
            <pc:sldMk cId="2848298763" sldId="259"/>
            <ac:spMk id="3" creationId="{86C39B3F-D705-4086-AC89-C89B5F59D63E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modSp new mod">
        <pc:chgData name="Kazim Sedat SIRMEN" userId="73af17368f4a9938" providerId="LiveId" clId="{2F4005D8-7AD4-4144-996F-745C81A53CF8}" dt="2021-02-22T00:52:29.634" v="2264"/>
        <pc:sldMkLst>
          <pc:docMk/>
          <pc:sldMk cId="4085203087" sldId="260"/>
        </pc:sldMkLst>
        <pc:spChg chg="mod">
          <ac:chgData name="Kazim Sedat SIRMEN" userId="73af17368f4a9938" providerId="LiveId" clId="{2F4005D8-7AD4-4144-996F-745C81A53CF8}" dt="2021-02-22T00:52:29.634" v="2264"/>
          <ac:spMkLst>
            <pc:docMk/>
            <pc:sldMk cId="4085203087" sldId="260"/>
            <ac:spMk id="2" creationId="{3847DC5B-7D6C-47DE-B32C-AF8B5764364E}"/>
          </ac:spMkLst>
        </pc:spChg>
        <pc:spChg chg="mod">
          <ac:chgData name="Kazim Sedat SIRMEN" userId="73af17368f4a9938" providerId="LiveId" clId="{2F4005D8-7AD4-4144-996F-745C81A53CF8}" dt="2021-02-22T00:52:10.152" v="2263" actId="207"/>
          <ac:spMkLst>
            <pc:docMk/>
            <pc:sldMk cId="4085203087" sldId="260"/>
            <ac:spMk id="3" creationId="{21FCA279-D1AD-402C-8C27-D2132AABA714}"/>
          </ac:spMkLst>
        </pc:spChg>
      </pc:sldChg>
      <pc:sldChg chg="modSp new mod">
        <pc:chgData name="Kazim Sedat SIRMEN" userId="73af17368f4a9938" providerId="LiveId" clId="{2F4005D8-7AD4-4144-996F-745C81A53CF8}" dt="2021-02-22T00:53:16.748" v="2269" actId="207"/>
        <pc:sldMkLst>
          <pc:docMk/>
          <pc:sldMk cId="1616002984" sldId="261"/>
        </pc:sldMkLst>
        <pc:spChg chg="mod">
          <ac:chgData name="Kazim Sedat SIRMEN" userId="73af17368f4a9938" providerId="LiveId" clId="{2F4005D8-7AD4-4144-996F-745C81A53CF8}" dt="2021-02-22T00:52:49.712" v="2265"/>
          <ac:spMkLst>
            <pc:docMk/>
            <pc:sldMk cId="1616002984" sldId="261"/>
            <ac:spMk id="2" creationId="{BDD8499F-E3D0-467D-B66B-87FFC7BDDD50}"/>
          </ac:spMkLst>
        </pc:spChg>
        <pc:spChg chg="mod">
          <ac:chgData name="Kazim Sedat SIRMEN" userId="73af17368f4a9938" providerId="LiveId" clId="{2F4005D8-7AD4-4144-996F-745C81A53CF8}" dt="2021-02-22T00:53:16.748" v="2269" actId="207"/>
          <ac:spMkLst>
            <pc:docMk/>
            <pc:sldMk cId="1616002984" sldId="261"/>
            <ac:spMk id="3" creationId="{F2073FB6-FF87-4B49-91B2-B9558F7C28F1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mod">
        <pc:chgData name="Kazim Sedat SIRMEN" userId="73af17368f4a9938" providerId="LiveId" clId="{2F4005D8-7AD4-4144-996F-745C81A53CF8}" dt="2021-02-22T00:54:08.757" v="2276" actId="123"/>
        <pc:sldMkLst>
          <pc:docMk/>
          <pc:sldMk cId="667955652" sldId="262"/>
        </pc:sldMkLst>
        <pc:spChg chg="mod">
          <ac:chgData name="Kazim Sedat SIRMEN" userId="73af17368f4a9938" providerId="LiveId" clId="{2F4005D8-7AD4-4144-996F-745C81A53CF8}" dt="2021-02-22T00:53:41.197" v="2273" actId="122"/>
          <ac:spMkLst>
            <pc:docMk/>
            <pc:sldMk cId="667955652" sldId="262"/>
            <ac:spMk id="2" creationId="{11DE2210-D76D-4C76-B2EC-E0EBE53262E5}"/>
          </ac:spMkLst>
        </pc:spChg>
        <pc:spChg chg="mod">
          <ac:chgData name="Kazim Sedat SIRMEN" userId="73af17368f4a9938" providerId="LiveId" clId="{2F4005D8-7AD4-4144-996F-745C81A53CF8}" dt="2021-02-22T00:54:08.757" v="2276" actId="123"/>
          <ac:spMkLst>
            <pc:docMk/>
            <pc:sldMk cId="667955652" sldId="262"/>
            <ac:spMk id="3" creationId="{B1E8C1F3-47FE-4215-89E0-705F83BFBF55}"/>
          </ac:spMkLst>
        </pc:spChg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modSp new del mod">
        <pc:chgData name="Kazim Sedat SIRMEN" userId="73af17368f4a9938" providerId="LiveId" clId="{2F4005D8-7AD4-4144-996F-745C81A53CF8}" dt="2021-02-22T00:08:17.791" v="2092" actId="2696"/>
        <pc:sldMkLst>
          <pc:docMk/>
          <pc:sldMk cId="1534261781" sldId="262"/>
        </pc:sldMkLst>
        <pc:spChg chg="mod">
          <ac:chgData name="Kazim Sedat SIRMEN" userId="73af17368f4a9938" providerId="LiveId" clId="{2F4005D8-7AD4-4144-996F-745C81A53CF8}" dt="2021-02-21T23:55:37.344" v="1825" actId="20577"/>
          <ac:spMkLst>
            <pc:docMk/>
            <pc:sldMk cId="1534261781" sldId="262"/>
            <ac:spMk id="2" creationId="{EE11FCC7-1A0C-4C63-B525-4CB8454D95DC}"/>
          </ac:spMkLst>
        </pc:spChg>
        <pc:spChg chg="mod">
          <ac:chgData name="Kazim Sedat SIRMEN" userId="73af17368f4a9938" providerId="LiveId" clId="{2F4005D8-7AD4-4144-996F-745C81A53CF8}" dt="2021-02-21T23:55:26.806" v="1809" actId="27636"/>
          <ac:spMkLst>
            <pc:docMk/>
            <pc:sldMk cId="1534261781" sldId="262"/>
            <ac:spMk id="3" creationId="{AD8FAB1F-EA12-4B44-AE95-E1F3B5E089B8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  <pc:sldChg chg="modSp new mod">
        <pc:chgData name="Kazim Sedat SIRMEN" userId="73af17368f4a9938" providerId="LiveId" clId="{2F4005D8-7AD4-4144-996F-745C81A53CF8}" dt="2021-02-22T00:54:53.229" v="2284" actId="207"/>
        <pc:sldMkLst>
          <pc:docMk/>
          <pc:sldMk cId="571760291" sldId="263"/>
        </pc:sldMkLst>
        <pc:spChg chg="mod">
          <ac:chgData name="Kazim Sedat SIRMEN" userId="73af17368f4a9938" providerId="LiveId" clId="{2F4005D8-7AD4-4144-996F-745C81A53CF8}" dt="2021-02-22T00:54:29.391" v="2280" actId="207"/>
          <ac:spMkLst>
            <pc:docMk/>
            <pc:sldMk cId="571760291" sldId="263"/>
            <ac:spMk id="2" creationId="{9F1456F9-48CA-4A5D-843D-59AC635FEBD8}"/>
          </ac:spMkLst>
        </pc:spChg>
        <pc:spChg chg="mod">
          <ac:chgData name="Kazim Sedat SIRMEN" userId="73af17368f4a9938" providerId="LiveId" clId="{2F4005D8-7AD4-4144-996F-745C81A53CF8}" dt="2021-02-22T00:54:53.229" v="2284" actId="207"/>
          <ac:spMkLst>
            <pc:docMk/>
            <pc:sldMk cId="571760291" sldId="263"/>
            <ac:spMk id="3" creationId="{C4468347-885C-4A36-885B-BE8AD7EDA319}"/>
          </ac:spMkLst>
        </pc:spChg>
      </pc:sldChg>
      <pc:sldChg chg="modSp new del mod">
        <pc:chgData name="Kazim Sedat SIRMEN" userId="73af17368f4a9938" providerId="LiveId" clId="{2F4005D8-7AD4-4144-996F-745C81A53CF8}" dt="2021-02-22T00:08:15.438" v="2091" actId="2696"/>
        <pc:sldMkLst>
          <pc:docMk/>
          <pc:sldMk cId="3144049608" sldId="263"/>
        </pc:sldMkLst>
        <pc:spChg chg="mod">
          <ac:chgData name="Kazim Sedat SIRMEN" userId="73af17368f4a9938" providerId="LiveId" clId="{2F4005D8-7AD4-4144-996F-745C81A53CF8}" dt="2021-02-21T23:56:35.919" v="1875" actId="207"/>
          <ac:spMkLst>
            <pc:docMk/>
            <pc:sldMk cId="3144049608" sldId="263"/>
            <ac:spMk id="2" creationId="{DA6517AD-283C-4EA6-9939-D5D8652F5235}"/>
          </ac:spMkLst>
        </pc:spChg>
        <pc:spChg chg="mod">
          <ac:chgData name="Kazim Sedat SIRMEN" userId="73af17368f4a9938" providerId="LiveId" clId="{2F4005D8-7AD4-4144-996F-745C81A53CF8}" dt="2021-02-21T23:55:56.448" v="1827"/>
          <ac:spMkLst>
            <pc:docMk/>
            <pc:sldMk cId="3144049608" sldId="263"/>
            <ac:spMk id="3" creationId="{71DAEA43-F33A-4ED2-9E94-3EDBB48F54AD}"/>
          </ac:spMkLst>
        </pc:spChg>
      </pc:sldChg>
      <pc:sldChg chg="modSp new del mod">
        <pc:chgData name="Kazim Sedat SIRMEN" userId="73af17368f4a9938" providerId="LiveId" clId="{2F4005D8-7AD4-4144-996F-745C81A53CF8}" dt="2021-02-22T00:07:01.758" v="2048" actId="2696"/>
        <pc:sldMkLst>
          <pc:docMk/>
          <pc:sldMk cId="1861485087" sldId="264"/>
        </pc:sldMkLst>
        <pc:spChg chg="mod">
          <ac:chgData name="Kazim Sedat SIRMEN" userId="73af17368f4a9938" providerId="LiveId" clId="{2F4005D8-7AD4-4144-996F-745C81A53CF8}" dt="2021-02-21T23:58:53.675" v="1882" actId="122"/>
          <ac:spMkLst>
            <pc:docMk/>
            <pc:sldMk cId="1861485087" sldId="264"/>
            <ac:spMk id="2" creationId="{236CD234-2644-4D8C-A78E-B03ED7A0CA49}"/>
          </ac:spMkLst>
        </pc:spChg>
        <pc:spChg chg="mod">
          <ac:chgData name="Kazim Sedat SIRMEN" userId="73af17368f4a9938" providerId="LiveId" clId="{2F4005D8-7AD4-4144-996F-745C81A53CF8}" dt="2021-02-21T23:58:24.801" v="1878"/>
          <ac:spMkLst>
            <pc:docMk/>
            <pc:sldMk cId="1861485087" sldId="264"/>
            <ac:spMk id="3" creationId="{FCD40536-A876-40FD-AA6B-1F23382D42D8}"/>
          </ac:spMkLst>
        </pc:spChg>
      </pc:sldChg>
      <pc:sldChg chg="modSp new del mod">
        <pc:chgData name="Kazim Sedat SIRMEN" userId="73af17368f4a9938" providerId="LiveId" clId="{2F4005D8-7AD4-4144-996F-745C81A53CF8}" dt="2021-02-22T00:06:59.286" v="2047" actId="2696"/>
        <pc:sldMkLst>
          <pc:docMk/>
          <pc:sldMk cId="1358622296" sldId="265"/>
        </pc:sldMkLst>
        <pc:spChg chg="mod">
          <ac:chgData name="Kazim Sedat SIRMEN" userId="73af17368f4a9938" providerId="LiveId" clId="{2F4005D8-7AD4-4144-996F-745C81A53CF8}" dt="2021-02-21T23:59:49.233" v="1938" actId="207"/>
          <ac:spMkLst>
            <pc:docMk/>
            <pc:sldMk cId="1358622296" sldId="265"/>
            <ac:spMk id="2" creationId="{8B25BD09-CBF1-472E-851F-BF90E1367CDA}"/>
          </ac:spMkLst>
        </pc:spChg>
        <pc:spChg chg="mod">
          <ac:chgData name="Kazim Sedat SIRMEN" userId="73af17368f4a9938" providerId="LiveId" clId="{2F4005D8-7AD4-4144-996F-745C81A53CF8}" dt="2021-02-22T00:00:02.593" v="1939"/>
          <ac:spMkLst>
            <pc:docMk/>
            <pc:sldMk cId="1358622296" sldId="265"/>
            <ac:spMk id="3" creationId="{4ECF2183-C45C-455F-8E1E-71C610BBA0BD}"/>
          </ac:spMkLst>
        </pc:spChg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410"/>
            <a:ext cx="9144000" cy="6036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MİLLETLERARASI YETKİ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3620478"/>
            <a:ext cx="1024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8728E36-E957-41C0-BDEC-B952E54DE3C6}"/>
              </a:ext>
            </a:extLst>
          </p:cNvPr>
          <p:cNvSpPr txBox="1"/>
          <p:nvPr/>
        </p:nvSpPr>
        <p:spPr>
          <a:xfrm>
            <a:off x="1713390" y="861135"/>
            <a:ext cx="1034248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Türklerin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kişi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hallerine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ilişkin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davalar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/>
              <a:t> MADDE 41 – (1) </a:t>
            </a:r>
            <a:r>
              <a:rPr lang="en-US" sz="3200" dirty="0" err="1"/>
              <a:t>Türk</a:t>
            </a:r>
            <a:r>
              <a:rPr lang="en-US" sz="3200" dirty="0"/>
              <a:t> </a:t>
            </a:r>
            <a:r>
              <a:rPr lang="en-US" sz="3200" dirty="0" err="1"/>
              <a:t>vatandaşlarının</a:t>
            </a:r>
            <a:r>
              <a:rPr lang="en-US" sz="3200" dirty="0"/>
              <a:t> </a:t>
            </a:r>
            <a:r>
              <a:rPr lang="en-US" sz="3200" dirty="0" err="1"/>
              <a:t>kişi</a:t>
            </a:r>
            <a:r>
              <a:rPr lang="en-US" sz="3200" dirty="0"/>
              <a:t> </a:t>
            </a:r>
            <a:r>
              <a:rPr lang="en-US" sz="3200" dirty="0" err="1"/>
              <a:t>hâllerine</a:t>
            </a:r>
            <a:r>
              <a:rPr lang="en-US" sz="3200" dirty="0"/>
              <a:t> </a:t>
            </a:r>
            <a:r>
              <a:rPr lang="en-US" sz="3200" dirty="0" err="1"/>
              <a:t>ilişkin</a:t>
            </a:r>
            <a:r>
              <a:rPr lang="en-US" sz="3200" dirty="0"/>
              <a:t> </a:t>
            </a:r>
            <a:r>
              <a:rPr lang="en-US" sz="3200" dirty="0" err="1"/>
              <a:t>davaları</a:t>
            </a:r>
            <a:r>
              <a:rPr lang="en-US" sz="3200" dirty="0"/>
              <a:t>, </a:t>
            </a:r>
            <a:r>
              <a:rPr lang="en-US" sz="3200" dirty="0" err="1"/>
              <a:t>yabancı</a:t>
            </a:r>
            <a:r>
              <a:rPr lang="en-US" sz="3200" dirty="0"/>
              <a:t> </a:t>
            </a:r>
            <a:r>
              <a:rPr lang="en-US" sz="3200" dirty="0" err="1"/>
              <a:t>ülke</a:t>
            </a:r>
            <a:r>
              <a:rPr lang="en-US" sz="3200" dirty="0"/>
              <a:t> </a:t>
            </a:r>
            <a:r>
              <a:rPr lang="en-US" sz="3200" dirty="0" err="1"/>
              <a:t>mahkemelerinde</a:t>
            </a:r>
            <a:r>
              <a:rPr lang="en-US" sz="3200" dirty="0"/>
              <a:t> </a:t>
            </a:r>
            <a:r>
              <a:rPr lang="en-US" sz="3200" dirty="0" err="1"/>
              <a:t>açılmadığı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açılamadığı</a:t>
            </a:r>
            <a:r>
              <a:rPr lang="en-US" sz="3200" dirty="0"/>
              <a:t> </a:t>
            </a:r>
            <a:r>
              <a:rPr lang="en-US" sz="3200" dirty="0" err="1"/>
              <a:t>takdirde</a:t>
            </a:r>
            <a:r>
              <a:rPr lang="en-US" sz="3200" dirty="0"/>
              <a:t> </a:t>
            </a:r>
            <a:r>
              <a:rPr lang="en-US" sz="3200" dirty="0" err="1"/>
              <a:t>Türkiye’de</a:t>
            </a:r>
            <a:r>
              <a:rPr lang="en-US" sz="3200" dirty="0"/>
              <a:t> </a:t>
            </a:r>
            <a:r>
              <a:rPr lang="en-US" sz="3200" dirty="0" err="1"/>
              <a:t>yer</a:t>
            </a:r>
            <a:r>
              <a:rPr lang="en-US" sz="3200" dirty="0"/>
              <a:t> </a:t>
            </a:r>
            <a:r>
              <a:rPr lang="en-US" sz="3200" dirty="0" err="1"/>
              <a:t>itibariyle</a:t>
            </a:r>
            <a:r>
              <a:rPr lang="en-US" sz="3200" dirty="0"/>
              <a:t> </a:t>
            </a:r>
            <a:r>
              <a:rPr lang="en-US" sz="3200" dirty="0" err="1"/>
              <a:t>yetkili</a:t>
            </a:r>
            <a:r>
              <a:rPr lang="en-US" sz="3200" dirty="0"/>
              <a:t> </a:t>
            </a:r>
            <a:r>
              <a:rPr lang="en-US" sz="3200" dirty="0" err="1"/>
              <a:t>mahkemede</a:t>
            </a:r>
            <a:r>
              <a:rPr lang="en-US" sz="3200" dirty="0"/>
              <a:t>, </a:t>
            </a:r>
            <a:r>
              <a:rPr lang="en-US" sz="3200" dirty="0" err="1"/>
              <a:t>bulunmaması</a:t>
            </a:r>
            <a:r>
              <a:rPr lang="en-US" sz="3200" dirty="0"/>
              <a:t> </a:t>
            </a:r>
            <a:r>
              <a:rPr lang="en-US" sz="3200" dirty="0" err="1"/>
              <a:t>hâlinde</a:t>
            </a:r>
            <a:r>
              <a:rPr lang="en-US" sz="3200" dirty="0"/>
              <a:t> </a:t>
            </a:r>
            <a:r>
              <a:rPr lang="en-US" sz="3200" dirty="0" err="1"/>
              <a:t>ilgilinin</a:t>
            </a:r>
            <a:r>
              <a:rPr lang="en-US" sz="3200" dirty="0"/>
              <a:t> </a:t>
            </a:r>
            <a:r>
              <a:rPr lang="en-US" sz="3200" dirty="0" err="1"/>
              <a:t>sâkin</a:t>
            </a:r>
            <a:r>
              <a:rPr lang="en-US" sz="3200" dirty="0"/>
              <a:t> </a:t>
            </a:r>
            <a:r>
              <a:rPr lang="en-US" sz="3200" dirty="0" err="1"/>
              <a:t>olduğu</a:t>
            </a:r>
            <a:r>
              <a:rPr lang="en-US" sz="3200" dirty="0"/>
              <a:t> </a:t>
            </a:r>
            <a:r>
              <a:rPr lang="en-US" sz="3200" dirty="0" err="1"/>
              <a:t>yer</a:t>
            </a:r>
            <a:r>
              <a:rPr lang="en-US" sz="3200" dirty="0"/>
              <a:t>, </a:t>
            </a:r>
            <a:r>
              <a:rPr lang="en-US" sz="3200" dirty="0" err="1"/>
              <a:t>Türkiye’de</a:t>
            </a:r>
            <a:r>
              <a:rPr lang="en-US" sz="3200" dirty="0"/>
              <a:t> </a:t>
            </a:r>
            <a:r>
              <a:rPr lang="en-US" sz="3200" dirty="0" err="1"/>
              <a:t>sâkin</a:t>
            </a:r>
            <a:r>
              <a:rPr lang="en-US" sz="3200" dirty="0"/>
              <a:t> </a:t>
            </a:r>
            <a:r>
              <a:rPr lang="en-US" sz="3200" dirty="0" err="1"/>
              <a:t>değilse</a:t>
            </a:r>
            <a:r>
              <a:rPr lang="en-US" sz="3200" dirty="0"/>
              <a:t> </a:t>
            </a:r>
            <a:r>
              <a:rPr lang="en-US" sz="3200" dirty="0" err="1"/>
              <a:t>Türkiye’deki</a:t>
            </a:r>
            <a:r>
              <a:rPr lang="en-US" sz="3200" dirty="0"/>
              <a:t> son </a:t>
            </a:r>
            <a:r>
              <a:rPr lang="en-US" sz="3200" dirty="0" err="1"/>
              <a:t>yerleşim</a:t>
            </a:r>
            <a:r>
              <a:rPr lang="en-US" sz="3200" dirty="0"/>
              <a:t> </a:t>
            </a:r>
            <a:r>
              <a:rPr lang="en-US" sz="3200" dirty="0" err="1"/>
              <a:t>yeri</a:t>
            </a:r>
            <a:r>
              <a:rPr lang="en-US" sz="3200" dirty="0"/>
              <a:t> </a:t>
            </a:r>
            <a:r>
              <a:rPr lang="en-US" sz="3200" dirty="0" err="1"/>
              <a:t>mahkemesinde</a:t>
            </a:r>
            <a:r>
              <a:rPr lang="en-US" sz="3200" dirty="0"/>
              <a:t>, o da </a:t>
            </a:r>
            <a:r>
              <a:rPr lang="en-US" sz="3200" dirty="0" err="1"/>
              <a:t>bulunmadığı</a:t>
            </a:r>
            <a:r>
              <a:rPr lang="en-US" sz="3200" dirty="0"/>
              <a:t> </a:t>
            </a:r>
            <a:r>
              <a:rPr lang="en-US" sz="3200" dirty="0" err="1"/>
              <a:t>takdirde</a:t>
            </a:r>
            <a:r>
              <a:rPr lang="en-US" sz="3200" dirty="0"/>
              <a:t> Ankara, İstanbul </a:t>
            </a:r>
            <a:r>
              <a:rPr lang="en-US" sz="3200" dirty="0" err="1"/>
              <a:t>veya</a:t>
            </a:r>
            <a:r>
              <a:rPr lang="en-US" sz="3200" dirty="0"/>
              <a:t> İzmir </a:t>
            </a:r>
            <a:r>
              <a:rPr lang="en-US" sz="3200" dirty="0" err="1"/>
              <a:t>mahkemelerinden</a:t>
            </a:r>
            <a:r>
              <a:rPr lang="en-US" sz="3200" dirty="0"/>
              <a:t> </a:t>
            </a:r>
            <a:r>
              <a:rPr lang="en-US" sz="3200" dirty="0" err="1"/>
              <a:t>birinde</a:t>
            </a:r>
            <a:r>
              <a:rPr lang="en-US" sz="3200" dirty="0"/>
              <a:t> </a:t>
            </a:r>
            <a:r>
              <a:rPr lang="en-US" sz="3200" dirty="0" err="1"/>
              <a:t>görülür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MİLLETLERARASI YETKİ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9147068" cy="4724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2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Yabancıların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kişi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hâllerine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ilişkin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bazı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davalar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            MADDE 42 – (1) </a:t>
            </a:r>
            <a:r>
              <a:rPr lang="en-US" sz="2400" dirty="0" err="1"/>
              <a:t>Türkiye'de</a:t>
            </a:r>
            <a:r>
              <a:rPr lang="en-US" sz="2400" dirty="0"/>
              <a:t> </a:t>
            </a:r>
            <a:r>
              <a:rPr lang="en-US" sz="2400" dirty="0" err="1"/>
              <a:t>yerleşim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bulunmayan</a:t>
            </a:r>
            <a:r>
              <a:rPr lang="en-US" sz="2400" dirty="0"/>
              <a:t> </a:t>
            </a:r>
            <a:r>
              <a:rPr lang="en-US" sz="2400" dirty="0" err="1"/>
              <a:t>yabancı</a:t>
            </a:r>
            <a:r>
              <a:rPr lang="en-US" sz="2400" dirty="0"/>
              <a:t> </a:t>
            </a:r>
            <a:r>
              <a:rPr lang="en-US" sz="2400" dirty="0" err="1"/>
              <a:t>hakkında</a:t>
            </a:r>
            <a:r>
              <a:rPr lang="en-US" sz="2400" dirty="0"/>
              <a:t> </a:t>
            </a:r>
            <a:r>
              <a:rPr lang="en-US" sz="2400" dirty="0" err="1"/>
              <a:t>vesâyet</a:t>
            </a:r>
            <a:r>
              <a:rPr lang="en-US" sz="2400" dirty="0"/>
              <a:t>, </a:t>
            </a:r>
            <a:r>
              <a:rPr lang="en-US" sz="2400" dirty="0" err="1"/>
              <a:t>kayyımlık</a:t>
            </a:r>
            <a:r>
              <a:rPr lang="en-US" sz="2400" dirty="0"/>
              <a:t>, </a:t>
            </a:r>
            <a:r>
              <a:rPr lang="en-US" sz="2400" dirty="0" err="1"/>
              <a:t>kısıtlılık</a:t>
            </a:r>
            <a:r>
              <a:rPr lang="en-US" sz="2400" dirty="0"/>
              <a:t>, </a:t>
            </a:r>
            <a:r>
              <a:rPr lang="en-US" sz="2400" dirty="0" err="1"/>
              <a:t>gaiplik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ölmüş</a:t>
            </a:r>
            <a:r>
              <a:rPr lang="en-US" sz="2400" dirty="0"/>
              <a:t> </a:t>
            </a:r>
            <a:r>
              <a:rPr lang="en-US" sz="2400" dirty="0" err="1"/>
              <a:t>sayılma</a:t>
            </a:r>
            <a:r>
              <a:rPr lang="en-US" sz="2400" dirty="0"/>
              <a:t> </a:t>
            </a:r>
            <a:r>
              <a:rPr lang="en-US" sz="2400" dirty="0" err="1"/>
              <a:t>kararları</a:t>
            </a:r>
            <a:r>
              <a:rPr lang="en-US" sz="2400" dirty="0"/>
              <a:t> </a:t>
            </a:r>
            <a:r>
              <a:rPr lang="en-US" sz="2400" dirty="0" err="1"/>
              <a:t>ilgilinin</a:t>
            </a:r>
            <a:r>
              <a:rPr lang="en-US" sz="2400" dirty="0"/>
              <a:t> </a:t>
            </a:r>
            <a:r>
              <a:rPr lang="en-US" sz="2400" dirty="0" err="1"/>
              <a:t>Türkiye'de</a:t>
            </a:r>
            <a:r>
              <a:rPr lang="en-US" sz="2400" dirty="0"/>
              <a:t> </a:t>
            </a:r>
            <a:r>
              <a:rPr lang="en-US" sz="2400" dirty="0" err="1"/>
              <a:t>sâkin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, </a:t>
            </a:r>
            <a:r>
              <a:rPr lang="en-US" sz="2400" dirty="0" err="1"/>
              <a:t>sâkin</a:t>
            </a:r>
            <a:r>
              <a:rPr lang="en-US" sz="2400" dirty="0"/>
              <a:t> </a:t>
            </a:r>
            <a:r>
              <a:rPr lang="en-US" sz="2400" dirty="0" err="1"/>
              <a:t>değilse</a:t>
            </a:r>
            <a:r>
              <a:rPr lang="en-US" sz="2400" dirty="0"/>
              <a:t> </a:t>
            </a:r>
            <a:r>
              <a:rPr lang="en-US" sz="2400" dirty="0" err="1"/>
              <a:t>mallarının</a:t>
            </a:r>
            <a:r>
              <a:rPr lang="en-US" sz="2400" dirty="0"/>
              <a:t> </a:t>
            </a:r>
            <a:r>
              <a:rPr lang="en-US" sz="2400" dirty="0" err="1"/>
              <a:t>bulunduğu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mahkemesince</a:t>
            </a:r>
            <a:r>
              <a:rPr lang="en-US" sz="2400" dirty="0"/>
              <a:t> </a:t>
            </a:r>
            <a:r>
              <a:rPr lang="en-US" sz="2400" dirty="0" err="1"/>
              <a:t>verilir</a:t>
            </a:r>
            <a:r>
              <a:rPr lang="en-US" sz="2400" dirty="0"/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55107"/>
            <a:ext cx="8911687" cy="72796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 panose="020B0502020202020204"/>
              </a:rPr>
              <a:t>MİLLETLERARASI YETKİ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207363"/>
            <a:ext cx="9963814" cy="674702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</a:rPr>
              <a:t> 			</a:t>
            </a:r>
            <a:r>
              <a:rPr lang="en-US" sz="3200" dirty="0" err="1">
                <a:solidFill>
                  <a:srgbClr val="FF0000"/>
                </a:solidFill>
              </a:rPr>
              <a:t>Miras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davaları</a:t>
            </a:r>
            <a:endParaRPr lang="en-US" sz="3200" dirty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r>
              <a:rPr lang="en-US" sz="3200" dirty="0">
                <a:solidFill>
                  <a:schemeClr val="tx1"/>
                </a:solidFill>
              </a:rPr>
              <a:t>             MADDE 43 – (1) </a:t>
            </a:r>
            <a:r>
              <a:rPr lang="en-US" sz="3200" dirty="0" err="1">
                <a:solidFill>
                  <a:schemeClr val="tx1"/>
                </a:solidFill>
              </a:rPr>
              <a:t>Mirasa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ilişkin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davalar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ölenin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Türkiye'deki</a:t>
            </a:r>
            <a:r>
              <a:rPr lang="en-US" sz="3200" dirty="0">
                <a:solidFill>
                  <a:schemeClr val="tx1"/>
                </a:solidFill>
              </a:rPr>
              <a:t> son </a:t>
            </a:r>
            <a:r>
              <a:rPr lang="en-US" sz="3200" dirty="0" err="1">
                <a:solidFill>
                  <a:schemeClr val="tx1"/>
                </a:solidFill>
              </a:rPr>
              <a:t>yerleşim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yeri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mahkemesinde</a:t>
            </a:r>
            <a:r>
              <a:rPr lang="en-US" sz="3200" dirty="0">
                <a:solidFill>
                  <a:schemeClr val="tx1"/>
                </a:solidFill>
              </a:rPr>
              <a:t>, son </a:t>
            </a:r>
            <a:r>
              <a:rPr lang="en-US" sz="3200" dirty="0" err="1">
                <a:solidFill>
                  <a:schemeClr val="tx1"/>
                </a:solidFill>
              </a:rPr>
              <a:t>yerleşim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yerinin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Türkiye'de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olmaması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hâlinde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terekeye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dâhil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malların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bulunduğu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mahkemesinde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görülür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F595EF-BC72-4C00-B658-1918A2AE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MİLLETLERARASI YETKİ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C39B3F-D705-4086-AC89-C89B5F59D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		</a:t>
            </a:r>
            <a:r>
              <a:rPr lang="en-US" dirty="0" err="1">
                <a:solidFill>
                  <a:srgbClr val="FF0000"/>
                </a:solidFill>
              </a:rPr>
              <a:t>İş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sözleşmesi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iş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ilişkisi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davaları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algn="just"/>
            <a:r>
              <a:rPr lang="en-US" dirty="0"/>
              <a:t>             </a:t>
            </a:r>
            <a:r>
              <a:rPr lang="en-US" sz="2400" dirty="0"/>
              <a:t>MADDE 44 – (1)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sözleşmesinden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ilişkisinden</a:t>
            </a:r>
            <a:r>
              <a:rPr lang="en-US" sz="2400" dirty="0"/>
              <a:t> </a:t>
            </a:r>
            <a:r>
              <a:rPr lang="en-US" sz="2400" dirty="0" err="1"/>
              <a:t>doğan</a:t>
            </a:r>
            <a:r>
              <a:rPr lang="en-US" sz="2400" dirty="0"/>
              <a:t> </a:t>
            </a:r>
            <a:r>
              <a:rPr lang="en-US" sz="2400" dirty="0" err="1"/>
              <a:t>uyuşmazlıklarda</a:t>
            </a:r>
            <a:r>
              <a:rPr lang="en-US" sz="2400" dirty="0"/>
              <a:t> </a:t>
            </a:r>
            <a:r>
              <a:rPr lang="en-US" sz="2400" dirty="0" err="1"/>
              <a:t>işçinin</a:t>
            </a:r>
            <a:r>
              <a:rPr lang="en-US" sz="2400" dirty="0"/>
              <a:t> </a:t>
            </a:r>
            <a:r>
              <a:rPr lang="en-US" sz="2400" dirty="0" err="1"/>
              <a:t>işini</a:t>
            </a:r>
            <a:r>
              <a:rPr lang="en-US" sz="2400" dirty="0"/>
              <a:t> </a:t>
            </a:r>
            <a:r>
              <a:rPr lang="en-US" sz="2400" dirty="0" err="1"/>
              <a:t>mutaden</a:t>
            </a:r>
            <a:r>
              <a:rPr lang="en-US" sz="2400" dirty="0"/>
              <a:t> </a:t>
            </a:r>
            <a:r>
              <a:rPr lang="en-US" sz="2400" dirty="0" err="1"/>
              <a:t>yaptığı</a:t>
            </a:r>
            <a:r>
              <a:rPr lang="en-US" sz="2400" dirty="0"/>
              <a:t> </a:t>
            </a:r>
            <a:r>
              <a:rPr lang="en-US" sz="2400" dirty="0" err="1"/>
              <a:t>işyerinin</a:t>
            </a:r>
            <a:r>
              <a:rPr lang="en-US" sz="2400" dirty="0"/>
              <a:t> </a:t>
            </a:r>
            <a:r>
              <a:rPr lang="en-US" sz="2400" dirty="0" err="1"/>
              <a:t>Türkiye’de</a:t>
            </a:r>
            <a:r>
              <a:rPr lang="en-US" sz="2400" dirty="0"/>
              <a:t> </a:t>
            </a:r>
            <a:r>
              <a:rPr lang="en-US" sz="2400" dirty="0" err="1"/>
              <a:t>bulunduğu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mahkemesi</a:t>
            </a:r>
            <a:r>
              <a:rPr lang="en-US" sz="2400" dirty="0"/>
              <a:t> </a:t>
            </a:r>
            <a:r>
              <a:rPr lang="en-US" sz="2400" dirty="0" err="1"/>
              <a:t>yetkilidir</a:t>
            </a:r>
            <a:r>
              <a:rPr lang="en-US" sz="2400" dirty="0"/>
              <a:t>. </a:t>
            </a:r>
            <a:r>
              <a:rPr lang="en-US" sz="2400" dirty="0" err="1"/>
              <a:t>İşçinin</a:t>
            </a:r>
            <a:r>
              <a:rPr lang="en-US" sz="2400" dirty="0"/>
              <a:t>, </a:t>
            </a:r>
            <a:r>
              <a:rPr lang="en-US" sz="2400" dirty="0" err="1"/>
              <a:t>işverene</a:t>
            </a:r>
            <a:r>
              <a:rPr lang="en-US" sz="2400" dirty="0"/>
              <a:t> </a:t>
            </a:r>
            <a:r>
              <a:rPr lang="en-US" sz="2400" dirty="0" err="1"/>
              <a:t>karşı</a:t>
            </a:r>
            <a:r>
              <a:rPr lang="en-US" sz="2400" dirty="0"/>
              <a:t> </a:t>
            </a:r>
            <a:r>
              <a:rPr lang="en-US" sz="2400" dirty="0" err="1"/>
              <a:t>açtığı</a:t>
            </a:r>
            <a:r>
              <a:rPr lang="en-US" sz="2400" dirty="0"/>
              <a:t> </a:t>
            </a:r>
            <a:r>
              <a:rPr lang="en-US" sz="2400" dirty="0" err="1"/>
              <a:t>davalarda</a:t>
            </a:r>
            <a:r>
              <a:rPr lang="en-US" sz="2400" dirty="0"/>
              <a:t> </a:t>
            </a:r>
            <a:r>
              <a:rPr lang="en-US" sz="2400" dirty="0" err="1"/>
              <a:t>işverenin</a:t>
            </a:r>
            <a:r>
              <a:rPr lang="en-US" sz="2400" dirty="0"/>
              <a:t> </a:t>
            </a:r>
            <a:r>
              <a:rPr lang="en-US" sz="2400" dirty="0" err="1"/>
              <a:t>yerleşim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, </a:t>
            </a:r>
            <a:r>
              <a:rPr lang="en-US" sz="2400" dirty="0" err="1"/>
              <a:t>işçinin</a:t>
            </a:r>
            <a:r>
              <a:rPr lang="en-US" sz="2400" dirty="0"/>
              <a:t> </a:t>
            </a:r>
            <a:r>
              <a:rPr lang="en-US" sz="2400" dirty="0" err="1"/>
              <a:t>yerleşim</a:t>
            </a:r>
            <a:r>
              <a:rPr lang="en-US" sz="2400" dirty="0"/>
              <a:t> </a:t>
            </a:r>
            <a:r>
              <a:rPr lang="en-US" sz="2400" dirty="0" err="1"/>
              <a:t>yeri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mutad</a:t>
            </a:r>
            <a:r>
              <a:rPr lang="en-US" sz="2400" dirty="0"/>
              <a:t> </a:t>
            </a:r>
            <a:r>
              <a:rPr lang="en-US" sz="2400" dirty="0" err="1"/>
              <a:t>meskeninin</a:t>
            </a:r>
            <a:r>
              <a:rPr lang="en-US" sz="2400" dirty="0"/>
              <a:t> </a:t>
            </a:r>
            <a:r>
              <a:rPr lang="en-US" sz="2400" dirty="0" err="1"/>
              <a:t>bulunduğu</a:t>
            </a:r>
            <a:r>
              <a:rPr lang="en-US" sz="2400" dirty="0"/>
              <a:t> </a:t>
            </a:r>
            <a:r>
              <a:rPr lang="en-US" sz="2400" dirty="0" err="1"/>
              <a:t>Türk</a:t>
            </a:r>
            <a:r>
              <a:rPr lang="en-US" sz="2400" dirty="0"/>
              <a:t> </a:t>
            </a:r>
            <a:r>
              <a:rPr lang="en-US" sz="2400" dirty="0" err="1"/>
              <a:t>mahkemeleri</a:t>
            </a:r>
            <a:r>
              <a:rPr lang="en-US" sz="2400" dirty="0"/>
              <a:t> de </a:t>
            </a:r>
            <a:r>
              <a:rPr lang="en-US" sz="2400" dirty="0" err="1"/>
              <a:t>yetkilidir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29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47DC5B-7D6C-47DE-B32C-AF8B5764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MİLLETLERARASI YETKİ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FCA279-D1AD-402C-8C27-D2132AABA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 </a:t>
            </a:r>
            <a:r>
              <a:rPr lang="en-US" dirty="0" err="1">
                <a:solidFill>
                  <a:srgbClr val="FF0000"/>
                </a:solidFill>
              </a:rPr>
              <a:t>Tüketici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sözleşmesine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ilişkin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davalar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    MADDE 45 – (1) 26 </a:t>
            </a:r>
            <a:r>
              <a:rPr lang="en-US" dirty="0" err="1"/>
              <a:t>ncı</a:t>
            </a:r>
            <a:r>
              <a:rPr lang="en-US" dirty="0"/>
              <a:t> </a:t>
            </a:r>
            <a:r>
              <a:rPr lang="en-US" dirty="0" err="1"/>
              <a:t>maddede</a:t>
            </a:r>
            <a:r>
              <a:rPr lang="en-US" dirty="0"/>
              <a:t> </a:t>
            </a:r>
            <a:r>
              <a:rPr lang="en-US" dirty="0" err="1"/>
              <a:t>tanımlanan</a:t>
            </a:r>
            <a:r>
              <a:rPr lang="en-US" dirty="0"/>
              <a:t> </a:t>
            </a:r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sözleşmelerinden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uyuşmazlıklarda</a:t>
            </a:r>
            <a:r>
              <a:rPr lang="en-US" dirty="0"/>
              <a:t>, </a:t>
            </a:r>
            <a:r>
              <a:rPr lang="en-US" dirty="0" err="1"/>
              <a:t>tüketicinin</a:t>
            </a:r>
            <a:r>
              <a:rPr lang="en-US" dirty="0"/>
              <a:t> </a:t>
            </a:r>
            <a:r>
              <a:rPr lang="en-US" dirty="0" err="1"/>
              <a:t>seçimine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tüketicinin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,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mahkemeleri</a:t>
            </a:r>
            <a:r>
              <a:rPr lang="en-US" dirty="0"/>
              <a:t>  </a:t>
            </a:r>
            <a:r>
              <a:rPr lang="en-US" dirty="0" err="1"/>
              <a:t>yetkilidir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fıkra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tüketici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tüketiciye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açılacak</a:t>
            </a:r>
            <a:r>
              <a:rPr lang="en-US" dirty="0"/>
              <a:t> </a:t>
            </a:r>
            <a:r>
              <a:rPr lang="en-US" dirty="0" err="1"/>
              <a:t>davalarda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, </a:t>
            </a:r>
            <a:r>
              <a:rPr lang="en-US" dirty="0" err="1"/>
              <a:t>tüketicinin</a:t>
            </a:r>
            <a:r>
              <a:rPr lang="en-US" dirty="0"/>
              <a:t> </a:t>
            </a:r>
            <a:r>
              <a:rPr lang="en-US" dirty="0" err="1"/>
              <a:t>Türkiye’deki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</a:t>
            </a:r>
            <a:r>
              <a:rPr lang="en-US" dirty="0"/>
              <a:t> </a:t>
            </a:r>
            <a:r>
              <a:rPr lang="en-US" dirty="0" err="1"/>
              <a:t>mahkemesidir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20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D8499F-E3D0-467D-B66B-87FFC7BD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MİLLETLERARASI YETKİ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073FB6-FF87-4B49-91B2-B9558F7C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Sigorta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sözleşmesine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ilişkin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davalar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             MADDE 46 – (1) </a:t>
            </a:r>
            <a:r>
              <a:rPr lang="en-US" dirty="0" err="1"/>
              <a:t>Sigorta</a:t>
            </a:r>
            <a:r>
              <a:rPr lang="en-US" dirty="0"/>
              <a:t> </a:t>
            </a:r>
            <a:r>
              <a:rPr lang="en-US" dirty="0" err="1"/>
              <a:t>sözleşmesinden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uyuşmazlıklarda</a:t>
            </a:r>
            <a:r>
              <a:rPr lang="en-US" dirty="0"/>
              <a:t>, </a:t>
            </a:r>
            <a:r>
              <a:rPr lang="en-US" dirty="0" err="1"/>
              <a:t>sigortacının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sigorta</a:t>
            </a:r>
            <a:r>
              <a:rPr lang="en-US" dirty="0"/>
              <a:t> </a:t>
            </a:r>
            <a:r>
              <a:rPr lang="en-US" dirty="0" err="1"/>
              <a:t>sözleşmesini</a:t>
            </a:r>
            <a:r>
              <a:rPr lang="en-US" dirty="0"/>
              <a:t> </a:t>
            </a:r>
            <a:r>
              <a:rPr lang="en-US" dirty="0" err="1"/>
              <a:t>yapan</a:t>
            </a:r>
            <a:r>
              <a:rPr lang="en-US" dirty="0"/>
              <a:t> </a:t>
            </a:r>
            <a:r>
              <a:rPr lang="en-US" dirty="0" err="1"/>
              <a:t>şubesinin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acentasının</a:t>
            </a:r>
            <a:r>
              <a:rPr lang="en-US" dirty="0"/>
              <a:t>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mahkemesi</a:t>
            </a:r>
            <a:r>
              <a:rPr lang="en-US" dirty="0"/>
              <a:t> </a:t>
            </a:r>
            <a:r>
              <a:rPr lang="en-US" dirty="0" err="1"/>
              <a:t>yetkilidir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sigorta</a:t>
            </a:r>
            <a:r>
              <a:rPr lang="en-US" dirty="0"/>
              <a:t> </a:t>
            </a:r>
            <a:r>
              <a:rPr lang="en-US" dirty="0" err="1"/>
              <a:t>ettirene</a:t>
            </a:r>
            <a:r>
              <a:rPr lang="en-US" dirty="0"/>
              <a:t>, </a:t>
            </a:r>
            <a:r>
              <a:rPr lang="en-US" dirty="0" err="1"/>
              <a:t>sigortalıya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lehdara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açılacak</a:t>
            </a:r>
            <a:r>
              <a:rPr lang="en-US" dirty="0"/>
              <a:t> </a:t>
            </a:r>
            <a:r>
              <a:rPr lang="en-US" dirty="0" err="1"/>
              <a:t>davalarda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mahkeme</a:t>
            </a:r>
            <a:r>
              <a:rPr lang="en-US" dirty="0"/>
              <a:t>, </a:t>
            </a:r>
            <a:r>
              <a:rPr lang="en-US" dirty="0" err="1"/>
              <a:t>onların</a:t>
            </a:r>
            <a:r>
              <a:rPr lang="en-US" dirty="0"/>
              <a:t> </a:t>
            </a:r>
            <a:r>
              <a:rPr lang="en-US" dirty="0" err="1"/>
              <a:t>Türkiye’deki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</a:t>
            </a:r>
            <a:r>
              <a:rPr lang="en-US" dirty="0"/>
              <a:t> </a:t>
            </a:r>
            <a:r>
              <a:rPr lang="en-US" dirty="0" err="1"/>
              <a:t>mahkemesidir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600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1DE2210-D76D-4C76-B2EC-E0EBE532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MİLLETLERARASI YETKİ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E8C1F3-47FE-4215-89E0-705F83BFB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 MADDE 40 – (1) </a:t>
            </a:r>
            <a:r>
              <a:rPr lang="en-US" sz="3600" dirty="0" err="1"/>
              <a:t>Türk</a:t>
            </a:r>
            <a:r>
              <a:rPr lang="en-US" sz="3600" dirty="0"/>
              <a:t> </a:t>
            </a:r>
            <a:r>
              <a:rPr lang="en-US" sz="3600" dirty="0" err="1"/>
              <a:t>mahkemelerinin</a:t>
            </a:r>
            <a:r>
              <a:rPr lang="en-US" sz="3600" dirty="0"/>
              <a:t> </a:t>
            </a:r>
            <a:r>
              <a:rPr lang="en-US" sz="3600" dirty="0" err="1"/>
              <a:t>milletlerarası</a:t>
            </a:r>
            <a:r>
              <a:rPr lang="en-US" sz="3600" dirty="0"/>
              <a:t> </a:t>
            </a:r>
            <a:r>
              <a:rPr lang="en-US" sz="3600" dirty="0" err="1"/>
              <a:t>yetkisini</a:t>
            </a:r>
            <a:r>
              <a:rPr lang="en-US" sz="3600" dirty="0"/>
              <a:t>, </a:t>
            </a:r>
            <a:r>
              <a:rPr lang="en-US" sz="3600" dirty="0" err="1"/>
              <a:t>iç</a:t>
            </a:r>
            <a:r>
              <a:rPr lang="en-US" sz="3600" dirty="0"/>
              <a:t> </a:t>
            </a:r>
            <a:r>
              <a:rPr lang="en-US" sz="3600" dirty="0" err="1"/>
              <a:t>hukukun</a:t>
            </a:r>
            <a:r>
              <a:rPr lang="en-US" sz="3600" dirty="0"/>
              <a:t> </a:t>
            </a:r>
            <a:r>
              <a:rPr lang="en-US" sz="3600" dirty="0" err="1"/>
              <a:t>yer</a:t>
            </a:r>
            <a:r>
              <a:rPr lang="en-US" sz="3600" dirty="0"/>
              <a:t> </a:t>
            </a:r>
            <a:r>
              <a:rPr lang="en-US" sz="3600" dirty="0" err="1"/>
              <a:t>itibariyle</a:t>
            </a:r>
            <a:r>
              <a:rPr lang="en-US" sz="3600" dirty="0"/>
              <a:t> </a:t>
            </a:r>
            <a:r>
              <a:rPr lang="en-US" sz="3600" dirty="0" err="1"/>
              <a:t>yetki</a:t>
            </a:r>
            <a:r>
              <a:rPr lang="en-US" sz="3600" dirty="0"/>
              <a:t> </a:t>
            </a:r>
            <a:r>
              <a:rPr lang="en-US" sz="3600" dirty="0" err="1"/>
              <a:t>kuralları</a:t>
            </a:r>
            <a:r>
              <a:rPr lang="en-US" sz="3600" dirty="0"/>
              <a:t> </a:t>
            </a:r>
            <a:r>
              <a:rPr lang="en-US" sz="3600" dirty="0" err="1"/>
              <a:t>tayin</a:t>
            </a:r>
            <a:r>
              <a:rPr lang="en-US" sz="3600" dirty="0"/>
              <a:t> </a:t>
            </a:r>
            <a:r>
              <a:rPr lang="en-US" sz="3600" dirty="0" err="1"/>
              <a:t>eder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7955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1456F9-48CA-4A5D-843D-59AC635F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MİLLETLERARASI YETKİ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468347-885C-4A36-885B-BE8AD7ED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Yetki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anlaşması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sınırları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             MADDE 47 – (1)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itibariyle</a:t>
            </a:r>
            <a:r>
              <a:rPr lang="en-US" dirty="0"/>
              <a:t> </a:t>
            </a:r>
            <a:r>
              <a:rPr lang="en-US" dirty="0" err="1"/>
              <a:t>yetkinin</a:t>
            </a:r>
            <a:r>
              <a:rPr lang="en-US" dirty="0"/>
              <a:t> </a:t>
            </a:r>
            <a:r>
              <a:rPr lang="en-US" dirty="0" err="1"/>
              <a:t>münhasır</a:t>
            </a:r>
            <a:r>
              <a:rPr lang="en-US" dirty="0"/>
              <a:t>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esasına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tayin</a:t>
            </a:r>
            <a:r>
              <a:rPr lang="en-US" dirty="0"/>
              <a:t> </a:t>
            </a:r>
            <a:r>
              <a:rPr lang="en-US" dirty="0" err="1"/>
              <a:t>edilmediği</a:t>
            </a:r>
            <a:r>
              <a:rPr lang="en-US" dirty="0"/>
              <a:t> </a:t>
            </a:r>
            <a:r>
              <a:rPr lang="en-US" dirty="0" err="1"/>
              <a:t>hâllerde</a:t>
            </a:r>
            <a:r>
              <a:rPr lang="en-US" dirty="0"/>
              <a:t>, </a:t>
            </a:r>
            <a:r>
              <a:rPr lang="en-US" dirty="0" err="1"/>
              <a:t>taraflar</a:t>
            </a:r>
            <a:r>
              <a:rPr lang="en-US" dirty="0"/>
              <a:t>, </a:t>
            </a:r>
            <a:r>
              <a:rPr lang="en-US" dirty="0" err="1"/>
              <a:t>aralarındaki</a:t>
            </a:r>
            <a:r>
              <a:rPr lang="en-US" dirty="0"/>
              <a:t> </a:t>
            </a:r>
            <a:r>
              <a:rPr lang="en-US" dirty="0" err="1"/>
              <a:t>yabancılık</a:t>
            </a:r>
            <a:r>
              <a:rPr lang="en-US" dirty="0"/>
              <a:t> </a:t>
            </a:r>
            <a:r>
              <a:rPr lang="en-US" dirty="0" err="1"/>
              <a:t>unsuru</a:t>
            </a:r>
            <a:r>
              <a:rPr lang="en-US" dirty="0"/>
              <a:t> </a:t>
            </a:r>
            <a:r>
              <a:rPr lang="en-US" dirty="0" err="1"/>
              <a:t>taşıyan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ilişkilerinden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uyuşmazlığın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mahkemesinde</a:t>
            </a:r>
            <a:r>
              <a:rPr lang="en-US" dirty="0"/>
              <a:t> </a:t>
            </a:r>
            <a:r>
              <a:rPr lang="en-US" dirty="0" err="1"/>
              <a:t>görülmesi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anlaşabilirler</a:t>
            </a:r>
            <a:r>
              <a:rPr lang="en-US" dirty="0"/>
              <a:t>. </a:t>
            </a:r>
            <a:r>
              <a:rPr lang="en-US" dirty="0" err="1"/>
              <a:t>Anlaşma</a:t>
            </a:r>
            <a:r>
              <a:rPr lang="en-US" dirty="0"/>
              <a:t>, </a:t>
            </a:r>
            <a:r>
              <a:rPr lang="en-US" dirty="0" err="1"/>
              <a:t>yazılı</a:t>
            </a:r>
            <a:r>
              <a:rPr lang="en-US" dirty="0"/>
              <a:t> </a:t>
            </a:r>
            <a:r>
              <a:rPr lang="en-US" dirty="0" err="1"/>
              <a:t>delille</a:t>
            </a:r>
            <a:r>
              <a:rPr lang="en-US" dirty="0"/>
              <a:t> </a:t>
            </a:r>
            <a:r>
              <a:rPr lang="en-US" dirty="0" err="1"/>
              <a:t>ispat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r>
              <a:rPr lang="en-US" dirty="0" err="1"/>
              <a:t>Dava</a:t>
            </a:r>
            <a:r>
              <a:rPr lang="en-US" dirty="0"/>
              <a:t>,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mahkemenin</a:t>
            </a:r>
            <a:r>
              <a:rPr lang="en-US" dirty="0"/>
              <a:t> </a:t>
            </a:r>
            <a:r>
              <a:rPr lang="en-US" dirty="0" err="1"/>
              <a:t>kendisini</a:t>
            </a:r>
            <a:r>
              <a:rPr lang="en-US" dirty="0"/>
              <a:t> </a:t>
            </a:r>
            <a:r>
              <a:rPr lang="en-US" dirty="0" err="1"/>
              <a:t>yetkisiz</a:t>
            </a:r>
            <a:r>
              <a:rPr lang="en-US" dirty="0"/>
              <a:t> </a:t>
            </a:r>
            <a:r>
              <a:rPr lang="en-US" dirty="0" err="1"/>
              <a:t>sayması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mahkemelerinde</a:t>
            </a:r>
            <a:r>
              <a:rPr lang="en-US" dirty="0"/>
              <a:t> </a:t>
            </a:r>
            <a:r>
              <a:rPr lang="en-US" dirty="0" err="1"/>
              <a:t>yetki</a:t>
            </a:r>
            <a:r>
              <a:rPr lang="en-US" dirty="0"/>
              <a:t> </a:t>
            </a:r>
            <a:r>
              <a:rPr lang="en-US" dirty="0" err="1"/>
              <a:t>itirazında</a:t>
            </a:r>
            <a:r>
              <a:rPr lang="en-US" dirty="0"/>
              <a:t> </a:t>
            </a:r>
            <a:r>
              <a:rPr lang="en-US" dirty="0" err="1"/>
              <a:t>bulunulmaması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mahkemesinde</a:t>
            </a:r>
            <a:r>
              <a:rPr lang="en-US" dirty="0"/>
              <a:t> </a:t>
            </a:r>
            <a:r>
              <a:rPr lang="en-US" dirty="0" err="1"/>
              <a:t>görülür</a:t>
            </a:r>
            <a:r>
              <a:rPr lang="en-US" dirty="0"/>
              <a:t>.         </a:t>
            </a:r>
          </a:p>
          <a:p>
            <a:endParaRPr lang="en-US" dirty="0"/>
          </a:p>
          <a:p>
            <a:r>
              <a:rPr lang="en-US" dirty="0"/>
              <a:t>             (2) 44, 45 </a:t>
            </a:r>
            <a:r>
              <a:rPr lang="en-US" dirty="0" err="1"/>
              <a:t>ve</a:t>
            </a:r>
            <a:r>
              <a:rPr lang="en-US" dirty="0"/>
              <a:t> 46 </a:t>
            </a:r>
            <a:r>
              <a:rPr lang="en-US" dirty="0" err="1"/>
              <a:t>ncı</a:t>
            </a:r>
            <a:r>
              <a:rPr lang="en-US" dirty="0"/>
              <a:t> </a:t>
            </a:r>
            <a:r>
              <a:rPr lang="en-US" dirty="0" err="1"/>
              <a:t>maddelerde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mahkemelerin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anlaşmasıyla</a:t>
            </a:r>
            <a:r>
              <a:rPr lang="en-US" dirty="0"/>
              <a:t> </a:t>
            </a:r>
            <a:r>
              <a:rPr lang="en-US" dirty="0" err="1"/>
              <a:t>bertaraf</a:t>
            </a:r>
            <a:r>
              <a:rPr lang="en-US" dirty="0"/>
              <a:t> </a:t>
            </a:r>
            <a:r>
              <a:rPr lang="en-US" dirty="0" err="1"/>
              <a:t>edilemez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76029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9650</TotalTime>
  <Words>454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Duman</vt:lpstr>
      <vt:lpstr>MİLLETLERARASI YETKİ</vt:lpstr>
      <vt:lpstr>MİLLETLERARASI YETKİ</vt:lpstr>
      <vt:lpstr>MİLLETLERARASI YETKİ</vt:lpstr>
      <vt:lpstr>MİLLETLERARASI YETKİ</vt:lpstr>
      <vt:lpstr>MİLLETLERARASI YETKİ</vt:lpstr>
      <vt:lpstr>MİLLETLERARASI YETKİ</vt:lpstr>
      <vt:lpstr>MİLLETLERARASI YETKİ</vt:lpstr>
      <vt:lpstr>MİLLETLERARASI YETKİ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2021-02-22T00:54:56Z</dcterms:modified>
</cp:coreProperties>
</file>