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0AFAF15-1702-427E-8CEE-345D63279331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4F37E51-C966-4DFB-9E1C-59E6E5991683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Dokuma Tekniği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Düğümü</a:t>
            </a:r>
          </a:p>
          <a:p>
            <a:r>
              <a:rPr lang="tr-TR" dirty="0" smtClean="0"/>
              <a:t>İran Düğümü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İplik hazırlama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İplik Boyama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10</Words>
  <Application>Microsoft Office PowerPoint</Application>
  <PresentationFormat>Ekran Gösterisi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Döküm</vt:lpstr>
      <vt:lpstr>Dokuma Tekniği</vt:lpstr>
      <vt:lpstr>Slayt 2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Dokuma Tekniği</dc:title>
  <dc:creator>Kullanıcı123</dc:creator>
  <cp:lastModifiedBy>Kullanıcı123</cp:lastModifiedBy>
  <cp:revision>1</cp:revision>
  <dcterms:created xsi:type="dcterms:W3CDTF">2017-06-13T13:26:20Z</dcterms:created>
  <dcterms:modified xsi:type="dcterms:W3CDTF">2017-06-13T13:27:07Z</dcterms:modified>
</cp:coreProperties>
</file>