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CFA4B9A4-4D37-4C86-B60C-F3D03EBCE324}" type="datetimeFigureOut">
              <a:rPr lang="tr-TR" smtClean="0"/>
              <a:t>13.6.2017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3088055-DFA9-47DF-AEF2-D8D007D52CF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FA4B9A4-4D37-4C86-B60C-F3D03EBCE324}"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088055-DFA9-47DF-AEF2-D8D007D52CF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FA4B9A4-4D37-4C86-B60C-F3D03EBCE324}"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088055-DFA9-47DF-AEF2-D8D007D52CF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CFA4B9A4-4D37-4C86-B60C-F3D03EBCE324}" type="datetimeFigureOut">
              <a:rPr lang="tr-TR" smtClean="0"/>
              <a:t>13.6.2017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73088055-DFA9-47DF-AEF2-D8D007D52CF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CFA4B9A4-4D37-4C86-B60C-F3D03EBCE324}" type="datetimeFigureOut">
              <a:rPr lang="tr-TR" smtClean="0"/>
              <a:t>13.6.2017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73088055-DFA9-47DF-AEF2-D8D007D52CFA}" type="slidenum">
              <a:rPr lang="tr-TR" smtClean="0"/>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CFA4B9A4-4D37-4C86-B60C-F3D03EBCE324}" type="datetimeFigureOut">
              <a:rPr lang="tr-TR" smtClean="0"/>
              <a:t>13.6.2017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73088055-DFA9-47DF-AEF2-D8D007D52CF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CFA4B9A4-4D37-4C86-B60C-F3D03EBCE324}" type="datetimeFigureOut">
              <a:rPr lang="tr-TR" smtClean="0"/>
              <a:t>13.6.2017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73088055-DFA9-47DF-AEF2-D8D007D52C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FA4B9A4-4D37-4C86-B60C-F3D03EBCE324}" type="datetimeFigureOut">
              <a:rPr lang="tr-TR" smtClean="0"/>
              <a:t>13.6.2017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3088055-DFA9-47DF-AEF2-D8D007D52CF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CFA4B9A4-4D37-4C86-B60C-F3D03EBCE324}" type="datetimeFigureOut">
              <a:rPr lang="tr-TR" smtClean="0"/>
              <a:t>13.6.2017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73088055-DFA9-47DF-AEF2-D8D007D52CF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CFA4B9A4-4D37-4C86-B60C-F3D03EBCE324}" type="datetimeFigureOut">
              <a:rPr lang="tr-TR" smtClean="0"/>
              <a:t>13.6.2017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73088055-DFA9-47DF-AEF2-D8D007D52C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CFA4B9A4-4D37-4C86-B60C-F3D03EBCE324}" type="datetimeFigureOut">
              <a:rPr lang="tr-TR" smtClean="0"/>
              <a:t>13.6.2017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73088055-DFA9-47DF-AEF2-D8D007D52C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A4B9A4-4D37-4C86-B60C-F3D03EBCE324}" type="datetimeFigureOut">
              <a:rPr lang="tr-TR" smtClean="0"/>
              <a:t>13.6.2017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3088055-DFA9-47DF-AEF2-D8D007D52CFA}"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Halı Bitirme İşlemleri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r>
              <a:rPr lang="tr-TR" dirty="0" smtClean="0"/>
              <a:t>Halı Dokumayı Bitirme Halı dokumayı bitirme işlemleri başlama işlemlerinin aynısıdır. Halı dokumaya başlarken önce saçak payı bırakılıp, çiti örülüp en son kilim dokuması yapılırken, halı dokumayı bitirirken önce kilim dokunur, sonra çiti örgüsü yapılır ve en son olarak saçak payı bırakılır. </a:t>
            </a:r>
          </a:p>
          <a:p>
            <a:endParaRPr lang="tr-TR" dirty="0" smtClean="0"/>
          </a:p>
          <a:p>
            <a:r>
              <a:rPr lang="tr-TR" dirty="0" smtClean="0"/>
              <a:t>Kilim (Toprakçılık) Dokuma Halıya sağlamlık kazandırmak için yapılan kilim dokuma halının başlangıcında olduğu gibi bitiminde de yapılır. Halının desenli kısımları desen kâğıdına bakarak dokunup bitirilir. Desenli kısım bittikten sonra başlangıçtaki gibi kilim dokuması yapılır. Yapılan kilim dokumasının eni başlangıçtaki kilim dokumasının eni kadar olmalıdır. </a:t>
            </a:r>
          </a:p>
          <a:p>
            <a:endParaRPr lang="tr-TR" dirty="0" smtClean="0"/>
          </a:p>
          <a:p>
            <a:r>
              <a:rPr lang="tr-TR" dirty="0" smtClean="0"/>
              <a:t>Zincir (Çiti) Örme Halı dokumaya başlarken saçak payından sonra yapılan çiti örgüsü dokumayı bitirirken kilim dokumadan sonra yapılır. Dokuma bitirilirken yapılan çiti örgüsü başlarken yapılanın çiti örgüsünün aynısıdır. Çiti örgüsünün gevşek örülmesi halıda hata oluşturacağından aynı gerginlikte örgü örmeye dikkat edilmelidir.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Saçak Payı Bırakma Halı dokumaya başlamadan önce bırakılan ölçüde saçak payı halı dokuma işlemi bittikten sonra da bırakılır. Örneğin başlarken 10 </a:t>
            </a:r>
            <a:r>
              <a:rPr lang="tr-TR" dirty="0" err="1" smtClean="0"/>
              <a:t>cm’lik</a:t>
            </a:r>
            <a:r>
              <a:rPr lang="tr-TR" dirty="0" smtClean="0"/>
              <a:t> saçak payı bırakılmışsa bitirirken de 10 </a:t>
            </a:r>
            <a:r>
              <a:rPr lang="tr-TR" dirty="0" err="1" smtClean="0"/>
              <a:t>cm’lik</a:t>
            </a:r>
            <a:r>
              <a:rPr lang="tr-TR" dirty="0" smtClean="0"/>
              <a:t> saçak payı bırakılmalıdır. Saçak boyu belirlendikten sonra çözgü üzerine işaretlenmelidir.</a:t>
            </a:r>
          </a:p>
          <a:p>
            <a:endParaRPr lang="tr-TR" dirty="0" smtClean="0"/>
          </a:p>
          <a:p>
            <a:r>
              <a:rPr lang="tr-TR" dirty="0" smtClean="0"/>
              <a:t>Dokumayı Tezgâhtan Çıkarma</a:t>
            </a:r>
          </a:p>
          <a:p>
            <a:endParaRPr lang="tr-TR" dirty="0" smtClean="0"/>
          </a:p>
          <a:p>
            <a:r>
              <a:rPr lang="tr-TR" dirty="0" smtClean="0"/>
              <a:t>Saçak Bağlama Teknikleri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193</Words>
  <Application>Microsoft Office PowerPoint</Application>
  <PresentationFormat>Ekran Gösterisi (4:3)</PresentationFormat>
  <Paragraphs>11</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Canlı</vt:lpstr>
      <vt:lpstr>Halı Bitirme İşlemleri</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Halı Bitirme İşlemleri</dc:title>
  <dc:creator>Kullanıcı123</dc:creator>
  <cp:lastModifiedBy>Kullanıcı123</cp:lastModifiedBy>
  <cp:revision>1</cp:revision>
  <dcterms:created xsi:type="dcterms:W3CDTF">2017-06-13T13:48:17Z</dcterms:created>
  <dcterms:modified xsi:type="dcterms:W3CDTF">2017-06-13T13:52:29Z</dcterms:modified>
</cp:coreProperties>
</file>