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20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94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843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17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28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67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26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220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12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13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63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CCAF-F03D-48C9-8E77-2339E0BD0DD7}" type="datetimeFigureOut">
              <a:rPr lang="tr-TR" smtClean="0"/>
              <a:t>17.05.2020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B276-4997-4B35-99E8-667D452E6F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58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4" y="419006"/>
            <a:ext cx="10972800" cy="61554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61" y="1112837"/>
            <a:ext cx="4229100" cy="7715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73" y="2062338"/>
            <a:ext cx="4676775" cy="7239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2964214"/>
            <a:ext cx="4886325" cy="6953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999" y="3837515"/>
            <a:ext cx="6134100" cy="8001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011" y="5128154"/>
            <a:ext cx="43719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0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72251"/>
            <a:ext cx="11085689" cy="61554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020" y="1049339"/>
            <a:ext cx="4448175" cy="6858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276" y="1956683"/>
            <a:ext cx="7429500" cy="6572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945" y="2835452"/>
            <a:ext cx="8039100" cy="12858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900" y="4342871"/>
            <a:ext cx="80962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1" y="464162"/>
            <a:ext cx="11085689" cy="61554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80" y="1231723"/>
            <a:ext cx="7219950" cy="13239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627" y="2557039"/>
            <a:ext cx="5309211" cy="186430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711" y="2555698"/>
            <a:ext cx="3607153" cy="175622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888" y="4244778"/>
            <a:ext cx="4933950" cy="16192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643" y="4365727"/>
            <a:ext cx="35909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1" y="464162"/>
            <a:ext cx="11085689" cy="615545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271" y="1117554"/>
            <a:ext cx="1885950" cy="74295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413" y="1906224"/>
            <a:ext cx="3438525" cy="60007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202339"/>
            <a:ext cx="4714875" cy="14478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013" y="2888462"/>
            <a:ext cx="4352925" cy="6858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6594" y="3021484"/>
            <a:ext cx="4000500" cy="61912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2113" y="3945607"/>
            <a:ext cx="54578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980" y="360719"/>
            <a:ext cx="3609975" cy="140317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8" y="214489"/>
            <a:ext cx="4002616" cy="15494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983" y="2300993"/>
            <a:ext cx="3553883" cy="14807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83" y="2122046"/>
            <a:ext cx="3855861" cy="1486259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029896" y="186267"/>
            <a:ext cx="484632" cy="6671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053" y="4318882"/>
            <a:ext cx="3071813" cy="15053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83" y="4318882"/>
            <a:ext cx="3720395" cy="17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Erdem Direkler</dc:creator>
  <cp:lastModifiedBy>Erdem Direkler</cp:lastModifiedBy>
  <cp:revision>15</cp:revision>
  <dcterms:created xsi:type="dcterms:W3CDTF">2020-05-16T23:30:02Z</dcterms:created>
  <dcterms:modified xsi:type="dcterms:W3CDTF">2020-05-17T01:03:16Z</dcterms:modified>
</cp:coreProperties>
</file>