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2" r:id="rId1"/>
  </p:sldMasterIdLst>
  <p:sldIdLst>
    <p:sldId id="256" r:id="rId2"/>
    <p:sldId id="257" r:id="rId3"/>
    <p:sldId id="293" r:id="rId4"/>
    <p:sldId id="258" r:id="rId5"/>
    <p:sldId id="259" r:id="rId6"/>
    <p:sldId id="267" r:id="rId7"/>
    <p:sldId id="260" r:id="rId8"/>
    <p:sldId id="294" r:id="rId9"/>
    <p:sldId id="261" r:id="rId10"/>
    <p:sldId id="295" r:id="rId11"/>
    <p:sldId id="262" r:id="rId12"/>
    <p:sldId id="263" r:id="rId13"/>
    <p:sldId id="264" r:id="rId14"/>
    <p:sldId id="265" r:id="rId15"/>
    <p:sldId id="266" r:id="rId16"/>
    <p:sldId id="296" r:id="rId17"/>
    <p:sldId id="268" r:id="rId18"/>
    <p:sldId id="269" r:id="rId19"/>
    <p:sldId id="270" r:id="rId20"/>
    <p:sldId id="271" r:id="rId21"/>
    <p:sldId id="272" r:id="rId22"/>
    <p:sldId id="273" r:id="rId23"/>
    <p:sldId id="297"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8" r:id="rId4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6F971-B3B9-40A9-98C5-0DD9E62E71D1}" type="doc">
      <dgm:prSet loTypeId="urn:microsoft.com/office/officeart/2005/8/layout/chevron2" loCatId="process" qsTypeId="urn:microsoft.com/office/officeart/2005/8/quickstyle/simple1" qsCatId="simple" csTypeId="urn:microsoft.com/office/officeart/2005/8/colors/accent1_2" csCatId="accent1"/>
      <dgm:spPr/>
      <dgm:t>
        <a:bodyPr/>
        <a:lstStyle/>
        <a:p>
          <a:endParaRPr lang="tr-TR"/>
        </a:p>
      </dgm:t>
    </dgm:pt>
    <dgm:pt modelId="{807CEBC5-CE76-4184-9788-4D1984032057}">
      <dgm:prSet/>
      <dgm:spPr/>
      <dgm:t>
        <a:bodyPr/>
        <a:lstStyle/>
        <a:p>
          <a:pPr rtl="0"/>
          <a:r>
            <a:rPr lang="tr-TR" b="0" i="0" smtClean="0"/>
            <a:t>Biçimsel özellikler başlığı altında, ele alınan yapıtların; </a:t>
          </a:r>
          <a:endParaRPr lang="tr-TR"/>
        </a:p>
      </dgm:t>
    </dgm:pt>
    <dgm:pt modelId="{03D4CF61-A74D-45E0-B84B-20E9A541268A}" type="parTrans" cxnId="{4FAF14E7-C61B-4A93-8840-E66E88D36DEB}">
      <dgm:prSet/>
      <dgm:spPr/>
      <dgm:t>
        <a:bodyPr/>
        <a:lstStyle/>
        <a:p>
          <a:endParaRPr lang="tr-TR"/>
        </a:p>
      </dgm:t>
    </dgm:pt>
    <dgm:pt modelId="{08E35EE8-334E-42FD-9824-5A282171CEFA}" type="sibTrans" cxnId="{4FAF14E7-C61B-4A93-8840-E66E88D36DEB}">
      <dgm:prSet/>
      <dgm:spPr/>
      <dgm:t>
        <a:bodyPr/>
        <a:lstStyle/>
        <a:p>
          <a:endParaRPr lang="tr-TR"/>
        </a:p>
      </dgm:t>
    </dgm:pt>
    <dgm:pt modelId="{52B0CA49-BD78-49B3-835D-59133293E0B5}">
      <dgm:prSet/>
      <dgm:spPr/>
      <dgm:t>
        <a:bodyPr/>
        <a:lstStyle/>
        <a:p>
          <a:pPr rtl="0"/>
          <a:r>
            <a:rPr lang="tr-TR" b="0" i="0" smtClean="0"/>
            <a:t>Boyut</a:t>
          </a:r>
          <a:endParaRPr lang="tr-TR"/>
        </a:p>
      </dgm:t>
    </dgm:pt>
    <dgm:pt modelId="{B804058A-03B4-4306-83BA-D7B4BCF73CB3}" type="parTrans" cxnId="{70803EA8-C5BE-4B60-A32C-2030F19E68E2}">
      <dgm:prSet/>
      <dgm:spPr/>
      <dgm:t>
        <a:bodyPr/>
        <a:lstStyle/>
        <a:p>
          <a:endParaRPr lang="tr-TR"/>
        </a:p>
      </dgm:t>
    </dgm:pt>
    <dgm:pt modelId="{972AF8AB-F783-4538-B5A1-F103D6830457}" type="sibTrans" cxnId="{70803EA8-C5BE-4B60-A32C-2030F19E68E2}">
      <dgm:prSet/>
      <dgm:spPr/>
      <dgm:t>
        <a:bodyPr/>
        <a:lstStyle/>
        <a:p>
          <a:endParaRPr lang="tr-TR"/>
        </a:p>
      </dgm:t>
    </dgm:pt>
    <dgm:pt modelId="{842AC796-63C9-447B-98CD-540716EEA90F}">
      <dgm:prSet/>
      <dgm:spPr/>
      <dgm:t>
        <a:bodyPr/>
        <a:lstStyle/>
        <a:p>
          <a:pPr rtl="0"/>
          <a:r>
            <a:rPr lang="tr-TR" b="0" i="0" smtClean="0"/>
            <a:t>Kağıt, </a:t>
          </a:r>
          <a:endParaRPr lang="tr-TR"/>
        </a:p>
      </dgm:t>
    </dgm:pt>
    <dgm:pt modelId="{9FC46587-FBE1-4B37-ACC8-D531ED901428}" type="parTrans" cxnId="{B2300F10-FA18-4483-9EB0-FA53380B925C}">
      <dgm:prSet/>
      <dgm:spPr/>
      <dgm:t>
        <a:bodyPr/>
        <a:lstStyle/>
        <a:p>
          <a:endParaRPr lang="tr-TR"/>
        </a:p>
      </dgm:t>
    </dgm:pt>
    <dgm:pt modelId="{45931D70-5D85-4E8A-8538-72F8C93DC855}" type="sibTrans" cxnId="{B2300F10-FA18-4483-9EB0-FA53380B925C}">
      <dgm:prSet/>
      <dgm:spPr/>
      <dgm:t>
        <a:bodyPr/>
        <a:lstStyle/>
        <a:p>
          <a:endParaRPr lang="tr-TR"/>
        </a:p>
      </dgm:t>
    </dgm:pt>
    <dgm:pt modelId="{00D8ED45-935E-4F43-8163-004FCDC44052}">
      <dgm:prSet/>
      <dgm:spPr/>
      <dgm:t>
        <a:bodyPr/>
        <a:lstStyle/>
        <a:p>
          <a:pPr rtl="0"/>
          <a:r>
            <a:rPr lang="tr-TR" b="0" i="0" smtClean="0"/>
            <a:t>Ciltleme, </a:t>
          </a:r>
          <a:endParaRPr lang="tr-TR"/>
        </a:p>
      </dgm:t>
    </dgm:pt>
    <dgm:pt modelId="{9CEAB6D5-CD34-46AA-8A15-D8BE5A458393}" type="parTrans" cxnId="{C7C38553-66B4-44AC-BD71-29864D061FBF}">
      <dgm:prSet/>
      <dgm:spPr/>
      <dgm:t>
        <a:bodyPr/>
        <a:lstStyle/>
        <a:p>
          <a:endParaRPr lang="tr-TR"/>
        </a:p>
      </dgm:t>
    </dgm:pt>
    <dgm:pt modelId="{DC94AC66-BA23-4537-88E0-11D9169250A5}" type="sibTrans" cxnId="{C7C38553-66B4-44AC-BD71-29864D061FBF}">
      <dgm:prSet/>
      <dgm:spPr/>
      <dgm:t>
        <a:bodyPr/>
        <a:lstStyle/>
        <a:p>
          <a:endParaRPr lang="tr-TR"/>
        </a:p>
      </dgm:t>
    </dgm:pt>
    <dgm:pt modelId="{25AA750F-BD7F-4046-8DAB-D55BCF8E31E6}">
      <dgm:prSet/>
      <dgm:spPr/>
      <dgm:t>
        <a:bodyPr/>
        <a:lstStyle/>
        <a:p>
          <a:pPr rtl="0"/>
          <a:r>
            <a:rPr lang="tr-TR" b="0" i="0" smtClean="0"/>
            <a:t>Kapak, </a:t>
          </a:r>
          <a:endParaRPr lang="tr-TR"/>
        </a:p>
      </dgm:t>
    </dgm:pt>
    <dgm:pt modelId="{A914E23F-6ACC-42A9-B505-87EA8511E5E7}" type="parTrans" cxnId="{C0D4B820-AD35-464E-A435-D1D5A0EDBD2A}">
      <dgm:prSet/>
      <dgm:spPr/>
      <dgm:t>
        <a:bodyPr/>
        <a:lstStyle/>
        <a:p>
          <a:endParaRPr lang="tr-TR"/>
        </a:p>
      </dgm:t>
    </dgm:pt>
    <dgm:pt modelId="{E9C109CA-8337-4352-8791-C287E71629D4}" type="sibTrans" cxnId="{C0D4B820-AD35-464E-A435-D1D5A0EDBD2A}">
      <dgm:prSet/>
      <dgm:spPr/>
      <dgm:t>
        <a:bodyPr/>
        <a:lstStyle/>
        <a:p>
          <a:endParaRPr lang="tr-TR"/>
        </a:p>
      </dgm:t>
    </dgm:pt>
    <dgm:pt modelId="{A397D6D9-D9A8-41A9-990C-CBD0005F7978}">
      <dgm:prSet/>
      <dgm:spPr/>
      <dgm:t>
        <a:bodyPr/>
        <a:lstStyle/>
        <a:p>
          <a:pPr rtl="0"/>
          <a:r>
            <a:rPr lang="tr-TR" b="0" i="0" smtClean="0"/>
            <a:t>Sayfa Düzeni </a:t>
          </a:r>
          <a:endParaRPr lang="tr-TR"/>
        </a:p>
      </dgm:t>
    </dgm:pt>
    <dgm:pt modelId="{0D9C7988-74C7-4D48-BFC7-E73B3FF47081}" type="parTrans" cxnId="{787597D5-ACC0-4E7E-A263-445273DA210D}">
      <dgm:prSet/>
      <dgm:spPr/>
      <dgm:t>
        <a:bodyPr/>
        <a:lstStyle/>
        <a:p>
          <a:endParaRPr lang="tr-TR"/>
        </a:p>
      </dgm:t>
    </dgm:pt>
    <dgm:pt modelId="{9789172F-35A2-4A74-8C3A-3D024F2157F6}" type="sibTrans" cxnId="{787597D5-ACC0-4E7E-A263-445273DA210D}">
      <dgm:prSet/>
      <dgm:spPr/>
      <dgm:t>
        <a:bodyPr/>
        <a:lstStyle/>
        <a:p>
          <a:endParaRPr lang="tr-TR"/>
        </a:p>
      </dgm:t>
    </dgm:pt>
    <dgm:pt modelId="{CD0FEFB6-1D99-4CA5-88A4-ED27AB285AF5}">
      <dgm:prSet/>
      <dgm:spPr/>
      <dgm:t>
        <a:bodyPr/>
        <a:lstStyle/>
        <a:p>
          <a:pPr rtl="0"/>
          <a:r>
            <a:rPr lang="tr-TR" b="0" i="0" smtClean="0"/>
            <a:t>Harf ve Punto  özellikleridir.</a:t>
          </a:r>
          <a:endParaRPr lang="tr-TR"/>
        </a:p>
      </dgm:t>
    </dgm:pt>
    <dgm:pt modelId="{6CA9D186-A868-4855-8893-D6152D831708}" type="parTrans" cxnId="{C0087364-605B-43D9-B011-875D27936987}">
      <dgm:prSet/>
      <dgm:spPr/>
      <dgm:t>
        <a:bodyPr/>
        <a:lstStyle/>
        <a:p>
          <a:endParaRPr lang="tr-TR"/>
        </a:p>
      </dgm:t>
    </dgm:pt>
    <dgm:pt modelId="{567D7952-750D-4A2D-AA5E-D2CCBA49945F}" type="sibTrans" cxnId="{C0087364-605B-43D9-B011-875D27936987}">
      <dgm:prSet/>
      <dgm:spPr/>
      <dgm:t>
        <a:bodyPr/>
        <a:lstStyle/>
        <a:p>
          <a:endParaRPr lang="tr-TR"/>
        </a:p>
      </dgm:t>
    </dgm:pt>
    <dgm:pt modelId="{FD1FB355-F7B2-4036-901C-210C371E0965}" type="pres">
      <dgm:prSet presAssocID="{ABE6F971-B3B9-40A9-98C5-0DD9E62E71D1}" presName="linearFlow" presStyleCnt="0">
        <dgm:presLayoutVars>
          <dgm:dir/>
          <dgm:animLvl val="lvl"/>
          <dgm:resizeHandles val="exact"/>
        </dgm:presLayoutVars>
      </dgm:prSet>
      <dgm:spPr/>
      <dgm:t>
        <a:bodyPr/>
        <a:lstStyle/>
        <a:p>
          <a:endParaRPr lang="tr-TR"/>
        </a:p>
      </dgm:t>
    </dgm:pt>
    <dgm:pt modelId="{82FC0901-B51A-40D5-85B7-063F3AA439C7}" type="pres">
      <dgm:prSet presAssocID="{807CEBC5-CE76-4184-9788-4D1984032057}" presName="composite" presStyleCnt="0"/>
      <dgm:spPr/>
    </dgm:pt>
    <dgm:pt modelId="{40F1F444-D591-4CEC-9B25-464AD61A786D}" type="pres">
      <dgm:prSet presAssocID="{807CEBC5-CE76-4184-9788-4D1984032057}" presName="parentText" presStyleLbl="alignNode1" presStyleIdx="0" presStyleCnt="1">
        <dgm:presLayoutVars>
          <dgm:chMax val="1"/>
          <dgm:bulletEnabled val="1"/>
        </dgm:presLayoutVars>
      </dgm:prSet>
      <dgm:spPr/>
      <dgm:t>
        <a:bodyPr/>
        <a:lstStyle/>
        <a:p>
          <a:endParaRPr lang="tr-TR"/>
        </a:p>
      </dgm:t>
    </dgm:pt>
    <dgm:pt modelId="{0BD71A88-64FC-48C9-84E8-D952A48ED0E9}" type="pres">
      <dgm:prSet presAssocID="{807CEBC5-CE76-4184-9788-4D1984032057}" presName="descendantText" presStyleLbl="alignAcc1" presStyleIdx="0" presStyleCnt="1">
        <dgm:presLayoutVars>
          <dgm:bulletEnabled val="1"/>
        </dgm:presLayoutVars>
      </dgm:prSet>
      <dgm:spPr/>
      <dgm:t>
        <a:bodyPr/>
        <a:lstStyle/>
        <a:p>
          <a:endParaRPr lang="tr-TR"/>
        </a:p>
      </dgm:t>
    </dgm:pt>
  </dgm:ptLst>
  <dgm:cxnLst>
    <dgm:cxn modelId="{C0087364-605B-43D9-B011-875D27936987}" srcId="{807CEBC5-CE76-4184-9788-4D1984032057}" destId="{CD0FEFB6-1D99-4CA5-88A4-ED27AB285AF5}" srcOrd="5" destOrd="0" parTransId="{6CA9D186-A868-4855-8893-D6152D831708}" sibTransId="{567D7952-750D-4A2D-AA5E-D2CCBA49945F}"/>
    <dgm:cxn modelId="{B2300F10-FA18-4483-9EB0-FA53380B925C}" srcId="{807CEBC5-CE76-4184-9788-4D1984032057}" destId="{842AC796-63C9-447B-98CD-540716EEA90F}" srcOrd="1" destOrd="0" parTransId="{9FC46587-FBE1-4B37-ACC8-D531ED901428}" sibTransId="{45931D70-5D85-4E8A-8538-72F8C93DC855}"/>
    <dgm:cxn modelId="{22CB10B5-4F6F-4136-BC24-7F4B9D5882EC}" type="presOf" srcId="{807CEBC5-CE76-4184-9788-4D1984032057}" destId="{40F1F444-D591-4CEC-9B25-464AD61A786D}" srcOrd="0" destOrd="0" presId="urn:microsoft.com/office/officeart/2005/8/layout/chevron2"/>
    <dgm:cxn modelId="{4FAF14E7-C61B-4A93-8840-E66E88D36DEB}" srcId="{ABE6F971-B3B9-40A9-98C5-0DD9E62E71D1}" destId="{807CEBC5-CE76-4184-9788-4D1984032057}" srcOrd="0" destOrd="0" parTransId="{03D4CF61-A74D-45E0-B84B-20E9A541268A}" sibTransId="{08E35EE8-334E-42FD-9824-5A282171CEFA}"/>
    <dgm:cxn modelId="{0862166A-A71B-4807-BBEE-57712C1B01AF}" type="presOf" srcId="{25AA750F-BD7F-4046-8DAB-D55BCF8E31E6}" destId="{0BD71A88-64FC-48C9-84E8-D952A48ED0E9}" srcOrd="0" destOrd="3" presId="urn:microsoft.com/office/officeart/2005/8/layout/chevron2"/>
    <dgm:cxn modelId="{70803EA8-C5BE-4B60-A32C-2030F19E68E2}" srcId="{807CEBC5-CE76-4184-9788-4D1984032057}" destId="{52B0CA49-BD78-49B3-835D-59133293E0B5}" srcOrd="0" destOrd="0" parTransId="{B804058A-03B4-4306-83BA-D7B4BCF73CB3}" sibTransId="{972AF8AB-F783-4538-B5A1-F103D6830457}"/>
    <dgm:cxn modelId="{7892EFD5-09BE-42AF-A251-D2D2C83AA5E4}" type="presOf" srcId="{A397D6D9-D9A8-41A9-990C-CBD0005F7978}" destId="{0BD71A88-64FC-48C9-84E8-D952A48ED0E9}" srcOrd="0" destOrd="4" presId="urn:microsoft.com/office/officeart/2005/8/layout/chevron2"/>
    <dgm:cxn modelId="{C0D4B820-AD35-464E-A435-D1D5A0EDBD2A}" srcId="{807CEBC5-CE76-4184-9788-4D1984032057}" destId="{25AA750F-BD7F-4046-8DAB-D55BCF8E31E6}" srcOrd="3" destOrd="0" parTransId="{A914E23F-6ACC-42A9-B505-87EA8511E5E7}" sibTransId="{E9C109CA-8337-4352-8791-C287E71629D4}"/>
    <dgm:cxn modelId="{DD073F47-BB2A-47A3-B5C6-F9126402D501}" type="presOf" srcId="{ABE6F971-B3B9-40A9-98C5-0DD9E62E71D1}" destId="{FD1FB355-F7B2-4036-901C-210C371E0965}" srcOrd="0" destOrd="0" presId="urn:microsoft.com/office/officeart/2005/8/layout/chevron2"/>
    <dgm:cxn modelId="{B38FEBB4-17E2-4840-A839-92873DD1852B}" type="presOf" srcId="{CD0FEFB6-1D99-4CA5-88A4-ED27AB285AF5}" destId="{0BD71A88-64FC-48C9-84E8-D952A48ED0E9}" srcOrd="0" destOrd="5" presId="urn:microsoft.com/office/officeart/2005/8/layout/chevron2"/>
    <dgm:cxn modelId="{5295F3AC-06BD-4FEF-95E9-0F6BF7BC3897}" type="presOf" srcId="{52B0CA49-BD78-49B3-835D-59133293E0B5}" destId="{0BD71A88-64FC-48C9-84E8-D952A48ED0E9}" srcOrd="0" destOrd="0" presId="urn:microsoft.com/office/officeart/2005/8/layout/chevron2"/>
    <dgm:cxn modelId="{787597D5-ACC0-4E7E-A263-445273DA210D}" srcId="{807CEBC5-CE76-4184-9788-4D1984032057}" destId="{A397D6D9-D9A8-41A9-990C-CBD0005F7978}" srcOrd="4" destOrd="0" parTransId="{0D9C7988-74C7-4D48-BFC7-E73B3FF47081}" sibTransId="{9789172F-35A2-4A74-8C3A-3D024F2157F6}"/>
    <dgm:cxn modelId="{8DA5D28F-EA89-4B63-9805-6C2CCD30F5EB}" type="presOf" srcId="{00D8ED45-935E-4F43-8163-004FCDC44052}" destId="{0BD71A88-64FC-48C9-84E8-D952A48ED0E9}" srcOrd="0" destOrd="2" presId="urn:microsoft.com/office/officeart/2005/8/layout/chevron2"/>
    <dgm:cxn modelId="{573631B8-7F42-4C04-B94A-D6F1E07F7136}" type="presOf" srcId="{842AC796-63C9-447B-98CD-540716EEA90F}" destId="{0BD71A88-64FC-48C9-84E8-D952A48ED0E9}" srcOrd="0" destOrd="1" presId="urn:microsoft.com/office/officeart/2005/8/layout/chevron2"/>
    <dgm:cxn modelId="{C7C38553-66B4-44AC-BD71-29864D061FBF}" srcId="{807CEBC5-CE76-4184-9788-4D1984032057}" destId="{00D8ED45-935E-4F43-8163-004FCDC44052}" srcOrd="2" destOrd="0" parTransId="{9CEAB6D5-CD34-46AA-8A15-D8BE5A458393}" sibTransId="{DC94AC66-BA23-4537-88E0-11D9169250A5}"/>
    <dgm:cxn modelId="{912C746D-66FC-4DCF-8593-366591E2DB48}" type="presParOf" srcId="{FD1FB355-F7B2-4036-901C-210C371E0965}" destId="{82FC0901-B51A-40D5-85B7-063F3AA439C7}" srcOrd="0" destOrd="0" presId="urn:microsoft.com/office/officeart/2005/8/layout/chevron2"/>
    <dgm:cxn modelId="{EA0F842C-AD4A-45A3-B71F-6FCCD270F751}" type="presParOf" srcId="{82FC0901-B51A-40D5-85B7-063F3AA439C7}" destId="{40F1F444-D591-4CEC-9B25-464AD61A786D}" srcOrd="0" destOrd="0" presId="urn:microsoft.com/office/officeart/2005/8/layout/chevron2"/>
    <dgm:cxn modelId="{1492212A-AC1C-4BAE-846D-54C973DBE4B1}" type="presParOf" srcId="{82FC0901-B51A-40D5-85B7-063F3AA439C7}" destId="{0BD71A88-64FC-48C9-84E8-D952A48ED0E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FCC0E-247B-4F6F-95CB-D916D33ED96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93740CF2-851A-430C-B8EB-B33A7A447591}">
      <dgm:prSet/>
      <dgm:spPr/>
      <dgm:t>
        <a:bodyPr/>
        <a:lstStyle/>
        <a:p>
          <a:pPr rtl="0"/>
          <a:r>
            <a:rPr lang="tr-TR" b="0" i="0" smtClean="0"/>
            <a:t>Ayrıca çocuğun kas gelişiminin de dikkate alınarak kitapların ağırlık ve boyut olarak kolay taşınabilir olması gerektiği vurgulanmaktadır. </a:t>
          </a:r>
          <a:endParaRPr lang="tr-TR"/>
        </a:p>
      </dgm:t>
    </dgm:pt>
    <dgm:pt modelId="{36AE1802-A680-44FF-8A26-7E3914AF5FE9}" type="parTrans" cxnId="{DBA69E0F-3C83-4285-8B18-3AFE9C84BA4B}">
      <dgm:prSet/>
      <dgm:spPr/>
      <dgm:t>
        <a:bodyPr/>
        <a:lstStyle/>
        <a:p>
          <a:endParaRPr lang="tr-TR"/>
        </a:p>
      </dgm:t>
    </dgm:pt>
    <dgm:pt modelId="{7F9B3FA9-796F-4A61-BFAB-77B7D27CCB26}" type="sibTrans" cxnId="{DBA69E0F-3C83-4285-8B18-3AFE9C84BA4B}">
      <dgm:prSet/>
      <dgm:spPr/>
      <dgm:t>
        <a:bodyPr/>
        <a:lstStyle/>
        <a:p>
          <a:endParaRPr lang="tr-TR"/>
        </a:p>
      </dgm:t>
    </dgm:pt>
    <dgm:pt modelId="{7FFD1BDF-348F-49C5-8073-9F6ABFA3F4D3}">
      <dgm:prSet/>
      <dgm:spPr/>
      <dgm:t>
        <a:bodyPr/>
        <a:lstStyle/>
        <a:p>
          <a:pPr rtl="0"/>
          <a:r>
            <a:rPr lang="tr-TR" b="0" i="0" smtClean="0"/>
            <a:t>Kitabın boyu çocuğun yaş düzeyine göre farklılık göstermektedir. </a:t>
          </a:r>
          <a:endParaRPr lang="tr-TR"/>
        </a:p>
      </dgm:t>
    </dgm:pt>
    <dgm:pt modelId="{6BF786FF-6D1F-4F23-9790-2663FA7496B3}" type="parTrans" cxnId="{A3DAB0A5-8C72-48FD-93AB-AA16E9C599BF}">
      <dgm:prSet/>
      <dgm:spPr/>
      <dgm:t>
        <a:bodyPr/>
        <a:lstStyle/>
        <a:p>
          <a:endParaRPr lang="tr-TR"/>
        </a:p>
      </dgm:t>
    </dgm:pt>
    <dgm:pt modelId="{0B79B3CA-A236-4232-A85D-C9D9E505FBBD}" type="sibTrans" cxnId="{A3DAB0A5-8C72-48FD-93AB-AA16E9C599BF}">
      <dgm:prSet/>
      <dgm:spPr/>
      <dgm:t>
        <a:bodyPr/>
        <a:lstStyle/>
        <a:p>
          <a:endParaRPr lang="tr-TR"/>
        </a:p>
      </dgm:t>
    </dgm:pt>
    <dgm:pt modelId="{29C76910-7C77-4504-B4B9-ADD24BCAA8BB}" type="pres">
      <dgm:prSet presAssocID="{372FCC0E-247B-4F6F-95CB-D916D33ED96D}" presName="linear" presStyleCnt="0">
        <dgm:presLayoutVars>
          <dgm:animLvl val="lvl"/>
          <dgm:resizeHandles val="exact"/>
        </dgm:presLayoutVars>
      </dgm:prSet>
      <dgm:spPr/>
      <dgm:t>
        <a:bodyPr/>
        <a:lstStyle/>
        <a:p>
          <a:endParaRPr lang="tr-TR"/>
        </a:p>
      </dgm:t>
    </dgm:pt>
    <dgm:pt modelId="{C2734A07-C573-4973-B218-ED8522E7B0A0}" type="pres">
      <dgm:prSet presAssocID="{93740CF2-851A-430C-B8EB-B33A7A447591}" presName="parentText" presStyleLbl="node1" presStyleIdx="0" presStyleCnt="2">
        <dgm:presLayoutVars>
          <dgm:chMax val="0"/>
          <dgm:bulletEnabled val="1"/>
        </dgm:presLayoutVars>
      </dgm:prSet>
      <dgm:spPr/>
      <dgm:t>
        <a:bodyPr/>
        <a:lstStyle/>
        <a:p>
          <a:endParaRPr lang="tr-TR"/>
        </a:p>
      </dgm:t>
    </dgm:pt>
    <dgm:pt modelId="{C893C156-57B7-4BE2-BC13-1B48EEA95F63}" type="pres">
      <dgm:prSet presAssocID="{7F9B3FA9-796F-4A61-BFAB-77B7D27CCB26}" presName="spacer" presStyleCnt="0"/>
      <dgm:spPr/>
    </dgm:pt>
    <dgm:pt modelId="{1276E4C5-100F-4382-A2FD-68D749C19333}" type="pres">
      <dgm:prSet presAssocID="{7FFD1BDF-348F-49C5-8073-9F6ABFA3F4D3}" presName="parentText" presStyleLbl="node1" presStyleIdx="1" presStyleCnt="2">
        <dgm:presLayoutVars>
          <dgm:chMax val="0"/>
          <dgm:bulletEnabled val="1"/>
        </dgm:presLayoutVars>
      </dgm:prSet>
      <dgm:spPr/>
      <dgm:t>
        <a:bodyPr/>
        <a:lstStyle/>
        <a:p>
          <a:endParaRPr lang="tr-TR"/>
        </a:p>
      </dgm:t>
    </dgm:pt>
  </dgm:ptLst>
  <dgm:cxnLst>
    <dgm:cxn modelId="{DBA69E0F-3C83-4285-8B18-3AFE9C84BA4B}" srcId="{372FCC0E-247B-4F6F-95CB-D916D33ED96D}" destId="{93740CF2-851A-430C-B8EB-B33A7A447591}" srcOrd="0" destOrd="0" parTransId="{36AE1802-A680-44FF-8A26-7E3914AF5FE9}" sibTransId="{7F9B3FA9-796F-4A61-BFAB-77B7D27CCB26}"/>
    <dgm:cxn modelId="{661759A5-33A1-4240-8153-A8822B8803B4}" type="presOf" srcId="{93740CF2-851A-430C-B8EB-B33A7A447591}" destId="{C2734A07-C573-4973-B218-ED8522E7B0A0}" srcOrd="0" destOrd="0" presId="urn:microsoft.com/office/officeart/2005/8/layout/vList2"/>
    <dgm:cxn modelId="{6B7ACAA9-6BB8-4DD1-95FB-2ED6016F53A0}" type="presOf" srcId="{7FFD1BDF-348F-49C5-8073-9F6ABFA3F4D3}" destId="{1276E4C5-100F-4382-A2FD-68D749C19333}" srcOrd="0" destOrd="0" presId="urn:microsoft.com/office/officeart/2005/8/layout/vList2"/>
    <dgm:cxn modelId="{A7A1D42F-6884-45F5-98AC-7D5072CAD3AC}" type="presOf" srcId="{372FCC0E-247B-4F6F-95CB-D916D33ED96D}" destId="{29C76910-7C77-4504-B4B9-ADD24BCAA8BB}" srcOrd="0" destOrd="0" presId="urn:microsoft.com/office/officeart/2005/8/layout/vList2"/>
    <dgm:cxn modelId="{A3DAB0A5-8C72-48FD-93AB-AA16E9C599BF}" srcId="{372FCC0E-247B-4F6F-95CB-D916D33ED96D}" destId="{7FFD1BDF-348F-49C5-8073-9F6ABFA3F4D3}" srcOrd="1" destOrd="0" parTransId="{6BF786FF-6D1F-4F23-9790-2663FA7496B3}" sibTransId="{0B79B3CA-A236-4232-A85D-C9D9E505FBBD}"/>
    <dgm:cxn modelId="{BA188BFB-E4B7-4E6D-8621-7EA362124BAC}" type="presParOf" srcId="{29C76910-7C77-4504-B4B9-ADD24BCAA8BB}" destId="{C2734A07-C573-4973-B218-ED8522E7B0A0}" srcOrd="0" destOrd="0" presId="urn:microsoft.com/office/officeart/2005/8/layout/vList2"/>
    <dgm:cxn modelId="{11572C4C-39AE-4A36-8D8B-AD77C60F55B9}" type="presParOf" srcId="{29C76910-7C77-4504-B4B9-ADD24BCAA8BB}" destId="{C893C156-57B7-4BE2-BC13-1B48EEA95F63}" srcOrd="1" destOrd="0" presId="urn:microsoft.com/office/officeart/2005/8/layout/vList2"/>
    <dgm:cxn modelId="{6E6EF0DE-18C8-491A-B506-5938E7AB0066}" type="presParOf" srcId="{29C76910-7C77-4504-B4B9-ADD24BCAA8BB}" destId="{1276E4C5-100F-4382-A2FD-68D749C1933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1506CB-0339-4D87-879D-342CD3AF9A6B}"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tr-TR"/>
        </a:p>
      </dgm:t>
    </dgm:pt>
    <dgm:pt modelId="{0CC4AF5D-F58E-4BD3-869F-6A6FCDB7577C}">
      <dgm:prSet/>
      <dgm:spPr/>
      <dgm:t>
        <a:bodyPr/>
        <a:lstStyle/>
        <a:p>
          <a:pPr rtl="0"/>
          <a:r>
            <a:rPr lang="tr-TR" b="0" i="0" smtClean="0"/>
            <a:t>Çocuk yayınlarında normal aralıklı veya normalden çok aralıklı satırlarla dizilmiş sayfalar tercih edilmelidir. </a:t>
          </a:r>
          <a:endParaRPr lang="tr-TR"/>
        </a:p>
      </dgm:t>
    </dgm:pt>
    <dgm:pt modelId="{18D603B1-39AB-4C2B-9AFA-3992AC04B958}" type="parTrans" cxnId="{49348148-01A3-4594-85DE-04BB2B865E15}">
      <dgm:prSet/>
      <dgm:spPr/>
      <dgm:t>
        <a:bodyPr/>
        <a:lstStyle/>
        <a:p>
          <a:endParaRPr lang="tr-TR"/>
        </a:p>
      </dgm:t>
    </dgm:pt>
    <dgm:pt modelId="{15A4862D-C31D-4FB9-A811-05C5153E9C30}" type="sibTrans" cxnId="{49348148-01A3-4594-85DE-04BB2B865E15}">
      <dgm:prSet/>
      <dgm:spPr/>
      <dgm:t>
        <a:bodyPr/>
        <a:lstStyle/>
        <a:p>
          <a:endParaRPr lang="tr-TR"/>
        </a:p>
      </dgm:t>
    </dgm:pt>
    <dgm:pt modelId="{160E1B9A-A07D-4FF4-843A-9D1153307A8F}">
      <dgm:prSet/>
      <dgm:spPr/>
      <dgm:t>
        <a:bodyPr/>
        <a:lstStyle/>
        <a:p>
          <a:pPr rtl="0"/>
          <a:r>
            <a:rPr lang="tr-TR" b="0" i="0" smtClean="0"/>
            <a:t>Yazının başladığı kısım her sayfada aynı hizada olmalıdır. Bunun nedeni çocuğa okuma alışkanlığı kazandırmasıdır. </a:t>
          </a:r>
          <a:endParaRPr lang="tr-TR"/>
        </a:p>
      </dgm:t>
    </dgm:pt>
    <dgm:pt modelId="{DB901820-3E25-4D6B-B5D1-1C57980853CA}" type="parTrans" cxnId="{1E56CCB6-0B41-4F7B-A3BF-62E521BCB888}">
      <dgm:prSet/>
      <dgm:spPr/>
      <dgm:t>
        <a:bodyPr/>
        <a:lstStyle/>
        <a:p>
          <a:endParaRPr lang="tr-TR"/>
        </a:p>
      </dgm:t>
    </dgm:pt>
    <dgm:pt modelId="{3FAA9015-9542-4A23-AD11-D483CC28B549}" type="sibTrans" cxnId="{1E56CCB6-0B41-4F7B-A3BF-62E521BCB888}">
      <dgm:prSet/>
      <dgm:spPr/>
      <dgm:t>
        <a:bodyPr/>
        <a:lstStyle/>
        <a:p>
          <a:endParaRPr lang="tr-TR"/>
        </a:p>
      </dgm:t>
    </dgm:pt>
    <dgm:pt modelId="{15BFAA16-31A2-42DD-8E31-0655B4E0DA1C}">
      <dgm:prSet/>
      <dgm:spPr/>
      <dgm:t>
        <a:bodyPr/>
        <a:lstStyle/>
        <a:p>
          <a:pPr rtl="0"/>
          <a:r>
            <a:rPr lang="tr-TR" b="0" i="0" smtClean="0"/>
            <a:t>Paragraflar 1, 2 ve 3. sınıflarda daha kısa, üç cümleyi geçmeyecek biçimde; 4 ve 5. sınıflardaysa daha uzun (6-7) cümleler olmalıdır</a:t>
          </a:r>
          <a:endParaRPr lang="tr-TR"/>
        </a:p>
      </dgm:t>
    </dgm:pt>
    <dgm:pt modelId="{2F9E8B56-5773-4D48-810A-D8A35234BEA6}" type="parTrans" cxnId="{D78AF2B6-E735-4AD8-9F92-3CE0141FB7C0}">
      <dgm:prSet/>
      <dgm:spPr/>
      <dgm:t>
        <a:bodyPr/>
        <a:lstStyle/>
        <a:p>
          <a:endParaRPr lang="tr-TR"/>
        </a:p>
      </dgm:t>
    </dgm:pt>
    <dgm:pt modelId="{718FD8C2-07AF-4852-978A-FA57AFFEC590}" type="sibTrans" cxnId="{D78AF2B6-E735-4AD8-9F92-3CE0141FB7C0}">
      <dgm:prSet/>
      <dgm:spPr/>
      <dgm:t>
        <a:bodyPr/>
        <a:lstStyle/>
        <a:p>
          <a:endParaRPr lang="tr-TR"/>
        </a:p>
      </dgm:t>
    </dgm:pt>
    <dgm:pt modelId="{59B649C6-C901-4411-A6F2-E686223556EB}" type="pres">
      <dgm:prSet presAssocID="{361506CB-0339-4D87-879D-342CD3AF9A6B}" presName="Name0" presStyleCnt="0">
        <dgm:presLayoutVars>
          <dgm:dir/>
          <dgm:resizeHandles val="exact"/>
        </dgm:presLayoutVars>
      </dgm:prSet>
      <dgm:spPr/>
      <dgm:t>
        <a:bodyPr/>
        <a:lstStyle/>
        <a:p>
          <a:endParaRPr lang="tr-TR"/>
        </a:p>
      </dgm:t>
    </dgm:pt>
    <dgm:pt modelId="{74F9BC53-EB10-4D21-8C71-8A48D76AAE75}" type="pres">
      <dgm:prSet presAssocID="{361506CB-0339-4D87-879D-342CD3AF9A6B}" presName="fgShape" presStyleLbl="fgShp" presStyleIdx="0" presStyleCnt="1"/>
      <dgm:spPr/>
    </dgm:pt>
    <dgm:pt modelId="{8ACE119E-1086-4E0D-A730-2D21BC0D96EB}" type="pres">
      <dgm:prSet presAssocID="{361506CB-0339-4D87-879D-342CD3AF9A6B}" presName="linComp" presStyleCnt="0"/>
      <dgm:spPr/>
    </dgm:pt>
    <dgm:pt modelId="{ABF469AD-D91E-4801-853C-DB8B0A13AACB}" type="pres">
      <dgm:prSet presAssocID="{0CC4AF5D-F58E-4BD3-869F-6A6FCDB7577C}" presName="compNode" presStyleCnt="0"/>
      <dgm:spPr/>
    </dgm:pt>
    <dgm:pt modelId="{4156B641-159E-4236-8649-9DA8E002EE13}" type="pres">
      <dgm:prSet presAssocID="{0CC4AF5D-F58E-4BD3-869F-6A6FCDB7577C}" presName="bkgdShape" presStyleLbl="node1" presStyleIdx="0" presStyleCnt="3"/>
      <dgm:spPr/>
      <dgm:t>
        <a:bodyPr/>
        <a:lstStyle/>
        <a:p>
          <a:endParaRPr lang="tr-TR"/>
        </a:p>
      </dgm:t>
    </dgm:pt>
    <dgm:pt modelId="{97025692-00D4-4E50-BCD3-D5AB0555D020}" type="pres">
      <dgm:prSet presAssocID="{0CC4AF5D-F58E-4BD3-869F-6A6FCDB7577C}" presName="nodeTx" presStyleLbl="node1" presStyleIdx="0" presStyleCnt="3">
        <dgm:presLayoutVars>
          <dgm:bulletEnabled val="1"/>
        </dgm:presLayoutVars>
      </dgm:prSet>
      <dgm:spPr/>
      <dgm:t>
        <a:bodyPr/>
        <a:lstStyle/>
        <a:p>
          <a:endParaRPr lang="tr-TR"/>
        </a:p>
      </dgm:t>
    </dgm:pt>
    <dgm:pt modelId="{ACEA6779-B63B-4289-8AA7-51227D124CA5}" type="pres">
      <dgm:prSet presAssocID="{0CC4AF5D-F58E-4BD3-869F-6A6FCDB7577C}" presName="invisiNode" presStyleLbl="node1" presStyleIdx="0" presStyleCnt="3"/>
      <dgm:spPr/>
    </dgm:pt>
    <dgm:pt modelId="{4B5FD3E7-3C9E-434F-A2C2-13BDF8B10CC0}" type="pres">
      <dgm:prSet presAssocID="{0CC4AF5D-F58E-4BD3-869F-6A6FCDB7577C}" presName="imagNode" presStyleLbl="fgImgPlace1" presStyleIdx="0" presStyleCnt="3"/>
      <dgm:spPr>
        <a:blipFill>
          <a:blip xmlns:r="http://schemas.openxmlformats.org/officeDocument/2006/relationships" r:embed="rId1">
            <a:extLst/>
          </a:blip>
          <a:srcRect/>
          <a:stretch>
            <a:fillRect l="-25000" r="-25000"/>
          </a:stretch>
        </a:blipFill>
      </dgm:spPr>
    </dgm:pt>
    <dgm:pt modelId="{7C04C545-7C74-425F-8ED9-654E90504829}" type="pres">
      <dgm:prSet presAssocID="{15A4862D-C31D-4FB9-A811-05C5153E9C30}" presName="sibTrans" presStyleLbl="sibTrans2D1" presStyleIdx="0" presStyleCnt="0"/>
      <dgm:spPr/>
      <dgm:t>
        <a:bodyPr/>
        <a:lstStyle/>
        <a:p>
          <a:endParaRPr lang="tr-TR"/>
        </a:p>
      </dgm:t>
    </dgm:pt>
    <dgm:pt modelId="{97C6CA3E-4C58-4F8A-8122-747F5A5E4B87}" type="pres">
      <dgm:prSet presAssocID="{160E1B9A-A07D-4FF4-843A-9D1153307A8F}" presName="compNode" presStyleCnt="0"/>
      <dgm:spPr/>
    </dgm:pt>
    <dgm:pt modelId="{41A8CBEB-8094-4DFE-92FF-96EA8BE17E2D}" type="pres">
      <dgm:prSet presAssocID="{160E1B9A-A07D-4FF4-843A-9D1153307A8F}" presName="bkgdShape" presStyleLbl="node1" presStyleIdx="1" presStyleCnt="3"/>
      <dgm:spPr/>
      <dgm:t>
        <a:bodyPr/>
        <a:lstStyle/>
        <a:p>
          <a:endParaRPr lang="tr-TR"/>
        </a:p>
      </dgm:t>
    </dgm:pt>
    <dgm:pt modelId="{F4A73FB5-2E54-4FEC-8379-A68FEC36EAF0}" type="pres">
      <dgm:prSet presAssocID="{160E1B9A-A07D-4FF4-843A-9D1153307A8F}" presName="nodeTx" presStyleLbl="node1" presStyleIdx="1" presStyleCnt="3">
        <dgm:presLayoutVars>
          <dgm:bulletEnabled val="1"/>
        </dgm:presLayoutVars>
      </dgm:prSet>
      <dgm:spPr/>
      <dgm:t>
        <a:bodyPr/>
        <a:lstStyle/>
        <a:p>
          <a:endParaRPr lang="tr-TR"/>
        </a:p>
      </dgm:t>
    </dgm:pt>
    <dgm:pt modelId="{6890136E-52FF-414C-8F3E-1EAAC2BA7912}" type="pres">
      <dgm:prSet presAssocID="{160E1B9A-A07D-4FF4-843A-9D1153307A8F}" presName="invisiNode" presStyleLbl="node1" presStyleIdx="1" presStyleCnt="3"/>
      <dgm:spPr/>
    </dgm:pt>
    <dgm:pt modelId="{0B7C63FB-3957-47CC-9FA6-782BE37C7DFB}" type="pres">
      <dgm:prSet presAssocID="{160E1B9A-A07D-4FF4-843A-9D1153307A8F}" presName="imagNode" presStyleLbl="fgImgPlace1" presStyleIdx="1" presStyleCnt="3"/>
      <dgm:spPr>
        <a:blipFill>
          <a:blip xmlns:r="http://schemas.openxmlformats.org/officeDocument/2006/relationships" r:embed="rId2">
            <a:extLst/>
          </a:blip>
          <a:srcRect/>
          <a:stretch>
            <a:fillRect l="-18000" r="-18000"/>
          </a:stretch>
        </a:blipFill>
      </dgm:spPr>
    </dgm:pt>
    <dgm:pt modelId="{B173E843-C21C-4018-BAAC-979312684129}" type="pres">
      <dgm:prSet presAssocID="{3FAA9015-9542-4A23-AD11-D483CC28B549}" presName="sibTrans" presStyleLbl="sibTrans2D1" presStyleIdx="0" presStyleCnt="0"/>
      <dgm:spPr/>
      <dgm:t>
        <a:bodyPr/>
        <a:lstStyle/>
        <a:p>
          <a:endParaRPr lang="tr-TR"/>
        </a:p>
      </dgm:t>
    </dgm:pt>
    <dgm:pt modelId="{FF63F99F-1D0D-4E3D-B53B-D247052E9B64}" type="pres">
      <dgm:prSet presAssocID="{15BFAA16-31A2-42DD-8E31-0655B4E0DA1C}" presName="compNode" presStyleCnt="0"/>
      <dgm:spPr/>
    </dgm:pt>
    <dgm:pt modelId="{EF4FA76F-47FC-4E70-BE61-5823F6BE738C}" type="pres">
      <dgm:prSet presAssocID="{15BFAA16-31A2-42DD-8E31-0655B4E0DA1C}" presName="bkgdShape" presStyleLbl="node1" presStyleIdx="2" presStyleCnt="3"/>
      <dgm:spPr/>
      <dgm:t>
        <a:bodyPr/>
        <a:lstStyle/>
        <a:p>
          <a:endParaRPr lang="tr-TR"/>
        </a:p>
      </dgm:t>
    </dgm:pt>
    <dgm:pt modelId="{B135662B-DB9C-4E10-BB5A-24A609C6AA7C}" type="pres">
      <dgm:prSet presAssocID="{15BFAA16-31A2-42DD-8E31-0655B4E0DA1C}" presName="nodeTx" presStyleLbl="node1" presStyleIdx="2" presStyleCnt="3">
        <dgm:presLayoutVars>
          <dgm:bulletEnabled val="1"/>
        </dgm:presLayoutVars>
      </dgm:prSet>
      <dgm:spPr/>
      <dgm:t>
        <a:bodyPr/>
        <a:lstStyle/>
        <a:p>
          <a:endParaRPr lang="tr-TR"/>
        </a:p>
      </dgm:t>
    </dgm:pt>
    <dgm:pt modelId="{19576D6A-FF87-4E22-BA52-3886A71B06EE}" type="pres">
      <dgm:prSet presAssocID="{15BFAA16-31A2-42DD-8E31-0655B4E0DA1C}" presName="invisiNode" presStyleLbl="node1" presStyleIdx="2" presStyleCnt="3"/>
      <dgm:spPr/>
    </dgm:pt>
    <dgm:pt modelId="{C6655638-FB54-46A1-A9C0-3989FBC5B89D}" type="pres">
      <dgm:prSet presAssocID="{15BFAA16-31A2-42DD-8E31-0655B4E0DA1C}" presName="imagNode" presStyleLbl="fgImgPlace1" presStyleIdx="2" presStyleCnt="3"/>
      <dgm:spPr>
        <a:blipFill>
          <a:blip xmlns:r="http://schemas.openxmlformats.org/officeDocument/2006/relationships" r:embed="rId3">
            <a:extLst/>
          </a:blip>
          <a:srcRect/>
          <a:stretch>
            <a:fillRect l="-30000" r="-30000"/>
          </a:stretch>
        </a:blipFill>
      </dgm:spPr>
    </dgm:pt>
  </dgm:ptLst>
  <dgm:cxnLst>
    <dgm:cxn modelId="{1E56CCB6-0B41-4F7B-A3BF-62E521BCB888}" srcId="{361506CB-0339-4D87-879D-342CD3AF9A6B}" destId="{160E1B9A-A07D-4FF4-843A-9D1153307A8F}" srcOrd="1" destOrd="0" parTransId="{DB901820-3E25-4D6B-B5D1-1C57980853CA}" sibTransId="{3FAA9015-9542-4A23-AD11-D483CC28B549}"/>
    <dgm:cxn modelId="{99F40EC6-581F-4AE1-86BF-E0CE81AD5192}" type="presOf" srcId="{160E1B9A-A07D-4FF4-843A-9D1153307A8F}" destId="{F4A73FB5-2E54-4FEC-8379-A68FEC36EAF0}" srcOrd="1" destOrd="0" presId="urn:microsoft.com/office/officeart/2005/8/layout/hList7#1"/>
    <dgm:cxn modelId="{2E0682E7-F970-4E9E-86B2-00FEEE73ED0D}" type="presOf" srcId="{3FAA9015-9542-4A23-AD11-D483CC28B549}" destId="{B173E843-C21C-4018-BAAC-979312684129}" srcOrd="0" destOrd="0" presId="urn:microsoft.com/office/officeart/2005/8/layout/hList7#1"/>
    <dgm:cxn modelId="{CF8E8681-7A8B-400F-B473-8FA295AAB0B5}" type="presOf" srcId="{160E1B9A-A07D-4FF4-843A-9D1153307A8F}" destId="{41A8CBEB-8094-4DFE-92FF-96EA8BE17E2D}" srcOrd="0" destOrd="0" presId="urn:microsoft.com/office/officeart/2005/8/layout/hList7#1"/>
    <dgm:cxn modelId="{2D4800DD-F418-4D8D-AAFC-98C71F2178DA}" type="presOf" srcId="{0CC4AF5D-F58E-4BD3-869F-6A6FCDB7577C}" destId="{97025692-00D4-4E50-BCD3-D5AB0555D020}" srcOrd="1" destOrd="0" presId="urn:microsoft.com/office/officeart/2005/8/layout/hList7#1"/>
    <dgm:cxn modelId="{986946E3-BA7A-4F6E-8503-BBBA222E52A8}" type="presOf" srcId="{15A4862D-C31D-4FB9-A811-05C5153E9C30}" destId="{7C04C545-7C74-425F-8ED9-654E90504829}" srcOrd="0" destOrd="0" presId="urn:microsoft.com/office/officeart/2005/8/layout/hList7#1"/>
    <dgm:cxn modelId="{F1C20975-F086-4603-88AD-0F66B923D274}" type="presOf" srcId="{15BFAA16-31A2-42DD-8E31-0655B4E0DA1C}" destId="{EF4FA76F-47FC-4E70-BE61-5823F6BE738C}" srcOrd="0" destOrd="0" presId="urn:microsoft.com/office/officeart/2005/8/layout/hList7#1"/>
    <dgm:cxn modelId="{6B6740FF-A6C3-4ED5-93CF-32D23A57D772}" type="presOf" srcId="{361506CB-0339-4D87-879D-342CD3AF9A6B}" destId="{59B649C6-C901-4411-A6F2-E686223556EB}" srcOrd="0" destOrd="0" presId="urn:microsoft.com/office/officeart/2005/8/layout/hList7#1"/>
    <dgm:cxn modelId="{5E4603CF-A3D7-47ED-88D0-BEB63BE7F1D0}" type="presOf" srcId="{0CC4AF5D-F58E-4BD3-869F-6A6FCDB7577C}" destId="{4156B641-159E-4236-8649-9DA8E002EE13}" srcOrd="0" destOrd="0" presId="urn:microsoft.com/office/officeart/2005/8/layout/hList7#1"/>
    <dgm:cxn modelId="{D78AF2B6-E735-4AD8-9F92-3CE0141FB7C0}" srcId="{361506CB-0339-4D87-879D-342CD3AF9A6B}" destId="{15BFAA16-31A2-42DD-8E31-0655B4E0DA1C}" srcOrd="2" destOrd="0" parTransId="{2F9E8B56-5773-4D48-810A-D8A35234BEA6}" sibTransId="{718FD8C2-07AF-4852-978A-FA57AFFEC590}"/>
    <dgm:cxn modelId="{49348148-01A3-4594-85DE-04BB2B865E15}" srcId="{361506CB-0339-4D87-879D-342CD3AF9A6B}" destId="{0CC4AF5D-F58E-4BD3-869F-6A6FCDB7577C}" srcOrd="0" destOrd="0" parTransId="{18D603B1-39AB-4C2B-9AFA-3992AC04B958}" sibTransId="{15A4862D-C31D-4FB9-A811-05C5153E9C30}"/>
    <dgm:cxn modelId="{25AD1097-0352-45CC-BA9F-3BCB12B59613}" type="presOf" srcId="{15BFAA16-31A2-42DD-8E31-0655B4E0DA1C}" destId="{B135662B-DB9C-4E10-BB5A-24A609C6AA7C}" srcOrd="1" destOrd="0" presId="urn:microsoft.com/office/officeart/2005/8/layout/hList7#1"/>
    <dgm:cxn modelId="{CF35DDC3-C538-4B38-861B-4D9D600B3EBA}" type="presParOf" srcId="{59B649C6-C901-4411-A6F2-E686223556EB}" destId="{74F9BC53-EB10-4D21-8C71-8A48D76AAE75}" srcOrd="0" destOrd="0" presId="urn:microsoft.com/office/officeart/2005/8/layout/hList7#1"/>
    <dgm:cxn modelId="{9C70075B-EDEC-4DE4-8CB1-879C5DF37DFA}" type="presParOf" srcId="{59B649C6-C901-4411-A6F2-E686223556EB}" destId="{8ACE119E-1086-4E0D-A730-2D21BC0D96EB}" srcOrd="1" destOrd="0" presId="urn:microsoft.com/office/officeart/2005/8/layout/hList7#1"/>
    <dgm:cxn modelId="{5E7F0B38-4C9B-49A3-89BA-245A6BA3A846}" type="presParOf" srcId="{8ACE119E-1086-4E0D-A730-2D21BC0D96EB}" destId="{ABF469AD-D91E-4801-853C-DB8B0A13AACB}" srcOrd="0" destOrd="0" presId="urn:microsoft.com/office/officeart/2005/8/layout/hList7#1"/>
    <dgm:cxn modelId="{56C764ED-ECFC-45E5-AC27-853C2B070803}" type="presParOf" srcId="{ABF469AD-D91E-4801-853C-DB8B0A13AACB}" destId="{4156B641-159E-4236-8649-9DA8E002EE13}" srcOrd="0" destOrd="0" presId="urn:microsoft.com/office/officeart/2005/8/layout/hList7#1"/>
    <dgm:cxn modelId="{0793791E-B7DD-4DD5-A36E-B7BAD0F514E7}" type="presParOf" srcId="{ABF469AD-D91E-4801-853C-DB8B0A13AACB}" destId="{97025692-00D4-4E50-BCD3-D5AB0555D020}" srcOrd="1" destOrd="0" presId="urn:microsoft.com/office/officeart/2005/8/layout/hList7#1"/>
    <dgm:cxn modelId="{5160F2F7-FD04-4C83-BD82-0567C933D896}" type="presParOf" srcId="{ABF469AD-D91E-4801-853C-DB8B0A13AACB}" destId="{ACEA6779-B63B-4289-8AA7-51227D124CA5}" srcOrd="2" destOrd="0" presId="urn:microsoft.com/office/officeart/2005/8/layout/hList7#1"/>
    <dgm:cxn modelId="{052B720F-71FB-4036-815D-A71780EC5F97}" type="presParOf" srcId="{ABF469AD-D91E-4801-853C-DB8B0A13AACB}" destId="{4B5FD3E7-3C9E-434F-A2C2-13BDF8B10CC0}" srcOrd="3" destOrd="0" presId="urn:microsoft.com/office/officeart/2005/8/layout/hList7#1"/>
    <dgm:cxn modelId="{73C9EAD0-E839-4575-A976-D390C6FCFD26}" type="presParOf" srcId="{8ACE119E-1086-4E0D-A730-2D21BC0D96EB}" destId="{7C04C545-7C74-425F-8ED9-654E90504829}" srcOrd="1" destOrd="0" presId="urn:microsoft.com/office/officeart/2005/8/layout/hList7#1"/>
    <dgm:cxn modelId="{12915084-A5CB-4B43-8912-3053065E633D}" type="presParOf" srcId="{8ACE119E-1086-4E0D-A730-2D21BC0D96EB}" destId="{97C6CA3E-4C58-4F8A-8122-747F5A5E4B87}" srcOrd="2" destOrd="0" presId="urn:microsoft.com/office/officeart/2005/8/layout/hList7#1"/>
    <dgm:cxn modelId="{634B51F6-8290-44DE-A89D-E60A98DA1510}" type="presParOf" srcId="{97C6CA3E-4C58-4F8A-8122-747F5A5E4B87}" destId="{41A8CBEB-8094-4DFE-92FF-96EA8BE17E2D}" srcOrd="0" destOrd="0" presId="urn:microsoft.com/office/officeart/2005/8/layout/hList7#1"/>
    <dgm:cxn modelId="{D6DE20B7-72D0-42F7-8DA6-7830061877CC}" type="presParOf" srcId="{97C6CA3E-4C58-4F8A-8122-747F5A5E4B87}" destId="{F4A73FB5-2E54-4FEC-8379-A68FEC36EAF0}" srcOrd="1" destOrd="0" presId="urn:microsoft.com/office/officeart/2005/8/layout/hList7#1"/>
    <dgm:cxn modelId="{B59926F7-AF41-4110-AFFC-8D6B6889DD86}" type="presParOf" srcId="{97C6CA3E-4C58-4F8A-8122-747F5A5E4B87}" destId="{6890136E-52FF-414C-8F3E-1EAAC2BA7912}" srcOrd="2" destOrd="0" presId="urn:microsoft.com/office/officeart/2005/8/layout/hList7#1"/>
    <dgm:cxn modelId="{513EB742-8606-4C79-A749-769AAE4652B7}" type="presParOf" srcId="{97C6CA3E-4C58-4F8A-8122-747F5A5E4B87}" destId="{0B7C63FB-3957-47CC-9FA6-782BE37C7DFB}" srcOrd="3" destOrd="0" presId="urn:microsoft.com/office/officeart/2005/8/layout/hList7#1"/>
    <dgm:cxn modelId="{3ABB2FB2-853E-49D4-BA44-75DE6EA0CA49}" type="presParOf" srcId="{8ACE119E-1086-4E0D-A730-2D21BC0D96EB}" destId="{B173E843-C21C-4018-BAAC-979312684129}" srcOrd="3" destOrd="0" presId="urn:microsoft.com/office/officeart/2005/8/layout/hList7#1"/>
    <dgm:cxn modelId="{5ED218C9-344C-4209-BDA9-7D1490CF2D81}" type="presParOf" srcId="{8ACE119E-1086-4E0D-A730-2D21BC0D96EB}" destId="{FF63F99F-1D0D-4E3D-B53B-D247052E9B64}" srcOrd="4" destOrd="0" presId="urn:microsoft.com/office/officeart/2005/8/layout/hList7#1"/>
    <dgm:cxn modelId="{3524A5D1-A350-4526-A931-4AE0FECFF356}" type="presParOf" srcId="{FF63F99F-1D0D-4E3D-B53B-D247052E9B64}" destId="{EF4FA76F-47FC-4E70-BE61-5823F6BE738C}" srcOrd="0" destOrd="0" presId="urn:microsoft.com/office/officeart/2005/8/layout/hList7#1"/>
    <dgm:cxn modelId="{68BC2AB7-9AFD-424B-9E47-8A1B4DC12766}" type="presParOf" srcId="{FF63F99F-1D0D-4E3D-B53B-D247052E9B64}" destId="{B135662B-DB9C-4E10-BB5A-24A609C6AA7C}" srcOrd="1" destOrd="0" presId="urn:microsoft.com/office/officeart/2005/8/layout/hList7#1"/>
    <dgm:cxn modelId="{B3A01DDF-BC71-4A02-955C-E9DBE5B53540}" type="presParOf" srcId="{FF63F99F-1D0D-4E3D-B53B-D247052E9B64}" destId="{19576D6A-FF87-4E22-BA52-3886A71B06EE}" srcOrd="2" destOrd="0" presId="urn:microsoft.com/office/officeart/2005/8/layout/hList7#1"/>
    <dgm:cxn modelId="{9A008DAA-5BCC-4CE1-B21B-AFAA767FD96D}" type="presParOf" srcId="{FF63F99F-1D0D-4E3D-B53B-D247052E9B64}" destId="{C6655638-FB54-46A1-A9C0-3989FBC5B89D}"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A1ADA7-1941-4D04-8BF7-C3D209F158C1}" type="doc">
      <dgm:prSet loTypeId="urn:microsoft.com/office/officeart/2005/8/layout/hList3" loCatId="list" qsTypeId="urn:microsoft.com/office/officeart/2005/8/quickstyle/simple1" qsCatId="simple" csTypeId="urn:microsoft.com/office/officeart/2005/8/colors/accent1_2" csCatId="accent1"/>
      <dgm:spPr/>
      <dgm:t>
        <a:bodyPr/>
        <a:lstStyle/>
        <a:p>
          <a:endParaRPr lang="tr-TR"/>
        </a:p>
      </dgm:t>
    </dgm:pt>
    <dgm:pt modelId="{D71C4E27-0013-468D-B18C-A8AE601CBA0A}">
      <dgm:prSet/>
      <dgm:spPr/>
      <dgm:t>
        <a:bodyPr/>
        <a:lstStyle/>
        <a:p>
          <a:pPr rtl="0"/>
          <a:r>
            <a:rPr lang="tr-TR" b="0" i="0" smtClean="0"/>
            <a:t>Harf karakterleri temelde iki tip olarak tarif etmektedir. </a:t>
          </a:r>
          <a:endParaRPr lang="tr-TR"/>
        </a:p>
      </dgm:t>
    </dgm:pt>
    <dgm:pt modelId="{AAFD6851-A917-4E05-8018-26E92B1F9302}" type="parTrans" cxnId="{CE057EC8-690C-4F3E-B127-6CCED635D9C0}">
      <dgm:prSet/>
      <dgm:spPr/>
      <dgm:t>
        <a:bodyPr/>
        <a:lstStyle/>
        <a:p>
          <a:endParaRPr lang="tr-TR"/>
        </a:p>
      </dgm:t>
    </dgm:pt>
    <dgm:pt modelId="{8116078C-98C6-4700-97ED-3207B91E6890}" type="sibTrans" cxnId="{CE057EC8-690C-4F3E-B127-6CCED635D9C0}">
      <dgm:prSet/>
      <dgm:spPr/>
      <dgm:t>
        <a:bodyPr/>
        <a:lstStyle/>
        <a:p>
          <a:endParaRPr lang="tr-TR"/>
        </a:p>
      </dgm:t>
    </dgm:pt>
    <dgm:pt modelId="{FEFC0927-7BFB-4B23-8D98-438C11AA8C41}">
      <dgm:prSet/>
      <dgm:spPr/>
      <dgm:t>
        <a:bodyPr/>
        <a:lstStyle/>
        <a:p>
          <a:pPr rtl="0"/>
          <a:r>
            <a:rPr lang="tr-TR" b="0" i="0" smtClean="0"/>
            <a:t>Metin tipi harf, kitabın öyküsünde kullanılan harf karakteridir. Genelde daha basit bir karakterde yazılır ve okuyucunun gözünü yormayan, okunması kolay olan şekilleri içerir.</a:t>
          </a:r>
          <a:endParaRPr lang="tr-TR"/>
        </a:p>
      </dgm:t>
    </dgm:pt>
    <dgm:pt modelId="{6258D25C-108C-4A2B-B413-A10CB512D1E5}" type="parTrans" cxnId="{86ABF1BA-ABFE-4A47-B078-0EF45022E410}">
      <dgm:prSet/>
      <dgm:spPr/>
      <dgm:t>
        <a:bodyPr/>
        <a:lstStyle/>
        <a:p>
          <a:endParaRPr lang="tr-TR"/>
        </a:p>
      </dgm:t>
    </dgm:pt>
    <dgm:pt modelId="{B04E69E8-98FB-458D-AE7C-D65122106D4D}" type="sibTrans" cxnId="{86ABF1BA-ABFE-4A47-B078-0EF45022E410}">
      <dgm:prSet/>
      <dgm:spPr/>
      <dgm:t>
        <a:bodyPr/>
        <a:lstStyle/>
        <a:p>
          <a:endParaRPr lang="tr-TR"/>
        </a:p>
      </dgm:t>
    </dgm:pt>
    <dgm:pt modelId="{08859A85-2AF9-493B-B5C1-A0504727FC82}">
      <dgm:prSet/>
      <dgm:spPr/>
      <dgm:t>
        <a:bodyPr/>
        <a:lstStyle/>
        <a:p>
          <a:pPr rtl="0"/>
          <a:r>
            <a:rPr lang="tr-TR" b="0" i="0" smtClean="0"/>
            <a:t>Sunuş tipi harf, kapakta veya iç kapakta kullanılan başlıklarda ve bölüm başlıklarında kullanılan tiptir. Okuyucunun ilgisini çekmek için çok değişik şekillere sahiptir. Sunuş tipi seçilirken, kitabın vermek istediği mesajı zenginleştirecek bir tip aranmalıdır.</a:t>
          </a:r>
          <a:endParaRPr lang="tr-TR"/>
        </a:p>
      </dgm:t>
    </dgm:pt>
    <dgm:pt modelId="{84A4FB7B-841C-4D02-8246-83BD8CFC0ADF}" type="parTrans" cxnId="{61B89F29-C871-4DE2-BE45-838D68871668}">
      <dgm:prSet/>
      <dgm:spPr/>
      <dgm:t>
        <a:bodyPr/>
        <a:lstStyle/>
        <a:p>
          <a:endParaRPr lang="tr-TR"/>
        </a:p>
      </dgm:t>
    </dgm:pt>
    <dgm:pt modelId="{704C8FE1-08DE-43B1-9BB4-DE83F7B81B68}" type="sibTrans" cxnId="{61B89F29-C871-4DE2-BE45-838D68871668}">
      <dgm:prSet/>
      <dgm:spPr/>
      <dgm:t>
        <a:bodyPr/>
        <a:lstStyle/>
        <a:p>
          <a:endParaRPr lang="tr-TR"/>
        </a:p>
      </dgm:t>
    </dgm:pt>
    <dgm:pt modelId="{41E3EA75-5ABC-44C6-90A8-5306193C5B32}" type="pres">
      <dgm:prSet presAssocID="{7EA1ADA7-1941-4D04-8BF7-C3D209F158C1}" presName="composite" presStyleCnt="0">
        <dgm:presLayoutVars>
          <dgm:chMax val="1"/>
          <dgm:dir/>
          <dgm:resizeHandles val="exact"/>
        </dgm:presLayoutVars>
      </dgm:prSet>
      <dgm:spPr/>
      <dgm:t>
        <a:bodyPr/>
        <a:lstStyle/>
        <a:p>
          <a:endParaRPr lang="tr-TR"/>
        </a:p>
      </dgm:t>
    </dgm:pt>
    <dgm:pt modelId="{8BD634A9-EC5E-4AF8-848F-BC363C7A459D}" type="pres">
      <dgm:prSet presAssocID="{D71C4E27-0013-468D-B18C-A8AE601CBA0A}" presName="roof" presStyleLbl="dkBgShp" presStyleIdx="0" presStyleCnt="2"/>
      <dgm:spPr/>
      <dgm:t>
        <a:bodyPr/>
        <a:lstStyle/>
        <a:p>
          <a:endParaRPr lang="tr-TR"/>
        </a:p>
      </dgm:t>
    </dgm:pt>
    <dgm:pt modelId="{E8BD4ACC-B1F3-45C4-8C77-89D8FA219D8E}" type="pres">
      <dgm:prSet presAssocID="{D71C4E27-0013-468D-B18C-A8AE601CBA0A}" presName="pillars" presStyleCnt="0"/>
      <dgm:spPr/>
    </dgm:pt>
    <dgm:pt modelId="{E5A2CEF5-18F9-4B67-93D6-58442B23EB94}" type="pres">
      <dgm:prSet presAssocID="{D71C4E27-0013-468D-B18C-A8AE601CBA0A}" presName="pillar1" presStyleLbl="node1" presStyleIdx="0" presStyleCnt="2">
        <dgm:presLayoutVars>
          <dgm:bulletEnabled val="1"/>
        </dgm:presLayoutVars>
      </dgm:prSet>
      <dgm:spPr/>
      <dgm:t>
        <a:bodyPr/>
        <a:lstStyle/>
        <a:p>
          <a:endParaRPr lang="tr-TR"/>
        </a:p>
      </dgm:t>
    </dgm:pt>
    <dgm:pt modelId="{F462DDAB-6F32-4904-B08D-3D0ECF09E766}" type="pres">
      <dgm:prSet presAssocID="{08859A85-2AF9-493B-B5C1-A0504727FC82}" presName="pillarX" presStyleLbl="node1" presStyleIdx="1" presStyleCnt="2">
        <dgm:presLayoutVars>
          <dgm:bulletEnabled val="1"/>
        </dgm:presLayoutVars>
      </dgm:prSet>
      <dgm:spPr/>
      <dgm:t>
        <a:bodyPr/>
        <a:lstStyle/>
        <a:p>
          <a:endParaRPr lang="tr-TR"/>
        </a:p>
      </dgm:t>
    </dgm:pt>
    <dgm:pt modelId="{FE356A1A-4EBF-4E48-9C33-75BC543CEE1A}" type="pres">
      <dgm:prSet presAssocID="{D71C4E27-0013-468D-B18C-A8AE601CBA0A}" presName="base" presStyleLbl="dkBgShp" presStyleIdx="1" presStyleCnt="2"/>
      <dgm:spPr/>
    </dgm:pt>
  </dgm:ptLst>
  <dgm:cxnLst>
    <dgm:cxn modelId="{323360EF-812B-4EC3-957A-EBEA69EC515F}" type="presOf" srcId="{D71C4E27-0013-468D-B18C-A8AE601CBA0A}" destId="{8BD634A9-EC5E-4AF8-848F-BC363C7A459D}" srcOrd="0" destOrd="0" presId="urn:microsoft.com/office/officeart/2005/8/layout/hList3"/>
    <dgm:cxn modelId="{CB18B806-2FFE-462A-B453-00D14F854E3E}" type="presOf" srcId="{7EA1ADA7-1941-4D04-8BF7-C3D209F158C1}" destId="{41E3EA75-5ABC-44C6-90A8-5306193C5B32}" srcOrd="0" destOrd="0" presId="urn:microsoft.com/office/officeart/2005/8/layout/hList3"/>
    <dgm:cxn modelId="{23B165CE-45DD-4C79-875D-255F4649AD53}" type="presOf" srcId="{08859A85-2AF9-493B-B5C1-A0504727FC82}" destId="{F462DDAB-6F32-4904-B08D-3D0ECF09E766}" srcOrd="0" destOrd="0" presId="urn:microsoft.com/office/officeart/2005/8/layout/hList3"/>
    <dgm:cxn modelId="{61B89F29-C871-4DE2-BE45-838D68871668}" srcId="{D71C4E27-0013-468D-B18C-A8AE601CBA0A}" destId="{08859A85-2AF9-493B-B5C1-A0504727FC82}" srcOrd="1" destOrd="0" parTransId="{84A4FB7B-841C-4D02-8246-83BD8CFC0ADF}" sibTransId="{704C8FE1-08DE-43B1-9BB4-DE83F7B81B68}"/>
    <dgm:cxn modelId="{CE057EC8-690C-4F3E-B127-6CCED635D9C0}" srcId="{7EA1ADA7-1941-4D04-8BF7-C3D209F158C1}" destId="{D71C4E27-0013-468D-B18C-A8AE601CBA0A}" srcOrd="0" destOrd="0" parTransId="{AAFD6851-A917-4E05-8018-26E92B1F9302}" sibTransId="{8116078C-98C6-4700-97ED-3207B91E6890}"/>
    <dgm:cxn modelId="{4AB0D513-3BE3-4061-890B-2F0720DB7F64}" type="presOf" srcId="{FEFC0927-7BFB-4B23-8D98-438C11AA8C41}" destId="{E5A2CEF5-18F9-4B67-93D6-58442B23EB94}" srcOrd="0" destOrd="0" presId="urn:microsoft.com/office/officeart/2005/8/layout/hList3"/>
    <dgm:cxn modelId="{86ABF1BA-ABFE-4A47-B078-0EF45022E410}" srcId="{D71C4E27-0013-468D-B18C-A8AE601CBA0A}" destId="{FEFC0927-7BFB-4B23-8D98-438C11AA8C41}" srcOrd="0" destOrd="0" parTransId="{6258D25C-108C-4A2B-B413-A10CB512D1E5}" sibTransId="{B04E69E8-98FB-458D-AE7C-D65122106D4D}"/>
    <dgm:cxn modelId="{4AAF2B1F-F0AD-445E-A031-B27C390DE6C5}" type="presParOf" srcId="{41E3EA75-5ABC-44C6-90A8-5306193C5B32}" destId="{8BD634A9-EC5E-4AF8-848F-BC363C7A459D}" srcOrd="0" destOrd="0" presId="urn:microsoft.com/office/officeart/2005/8/layout/hList3"/>
    <dgm:cxn modelId="{09690F4B-597B-4973-AA06-D7A6E280DBB7}" type="presParOf" srcId="{41E3EA75-5ABC-44C6-90A8-5306193C5B32}" destId="{E8BD4ACC-B1F3-45C4-8C77-89D8FA219D8E}" srcOrd="1" destOrd="0" presId="urn:microsoft.com/office/officeart/2005/8/layout/hList3"/>
    <dgm:cxn modelId="{DC2E9E52-01FA-4ADC-9639-4587CB39C609}" type="presParOf" srcId="{E8BD4ACC-B1F3-45C4-8C77-89D8FA219D8E}" destId="{E5A2CEF5-18F9-4B67-93D6-58442B23EB94}" srcOrd="0" destOrd="0" presId="urn:microsoft.com/office/officeart/2005/8/layout/hList3"/>
    <dgm:cxn modelId="{A5F673CC-A806-40AC-B6F8-1B41B5BF6812}" type="presParOf" srcId="{E8BD4ACC-B1F3-45C4-8C77-89D8FA219D8E}" destId="{F462DDAB-6F32-4904-B08D-3D0ECF09E766}" srcOrd="1" destOrd="0" presId="urn:microsoft.com/office/officeart/2005/8/layout/hList3"/>
    <dgm:cxn modelId="{84A6CB93-58D7-4964-9D9C-C8C4A2B90C53}" type="presParOf" srcId="{41E3EA75-5ABC-44C6-90A8-5306193C5B32}" destId="{FE356A1A-4EBF-4E48-9C33-75BC543CEE1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6BCF2B-A57F-486C-81B3-88779FACDD8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E1667265-3460-4F00-AAE9-426BB7A2DE93}">
      <dgm:prSet/>
      <dgm:spPr/>
      <dgm:t>
        <a:bodyPr/>
        <a:lstStyle/>
        <a:p>
          <a:pPr rtl="0"/>
          <a:r>
            <a:rPr lang="tr-TR" b="1" i="1" dirty="0" smtClean="0"/>
            <a:t>Süsleyici Resim:</a:t>
          </a:r>
          <a:r>
            <a:rPr lang="tr-TR" b="0" i="0" dirty="0" smtClean="0"/>
            <a:t> Bu tür resimler bir konunun açıklanmasına yardımcı olmaktan çok onun sembolik yönünü belirtmeye yarar vardır. Ders kitaplarında da eseri çekici kılmak bakımından aşırılığa kaçmamak şartıyla bu tür resimlere yer verilebilir.</a:t>
          </a:r>
          <a:endParaRPr lang="tr-TR" dirty="0"/>
        </a:p>
      </dgm:t>
    </dgm:pt>
    <dgm:pt modelId="{221E35E0-1BFD-4579-82E5-41C436A70E3E}" type="parTrans" cxnId="{91112221-E2AF-4BDC-92C6-6D99BBB04D38}">
      <dgm:prSet/>
      <dgm:spPr/>
      <dgm:t>
        <a:bodyPr/>
        <a:lstStyle/>
        <a:p>
          <a:endParaRPr lang="tr-TR"/>
        </a:p>
      </dgm:t>
    </dgm:pt>
    <dgm:pt modelId="{BE9D1C8B-6FC5-428E-8F1D-86F27F54A473}" type="sibTrans" cxnId="{91112221-E2AF-4BDC-92C6-6D99BBB04D38}">
      <dgm:prSet/>
      <dgm:spPr/>
      <dgm:t>
        <a:bodyPr/>
        <a:lstStyle/>
        <a:p>
          <a:endParaRPr lang="tr-TR"/>
        </a:p>
      </dgm:t>
    </dgm:pt>
    <dgm:pt modelId="{35CE7BDE-524A-4526-9959-E23514AFF32B}">
      <dgm:prSet/>
      <dgm:spPr/>
      <dgm:t>
        <a:bodyPr/>
        <a:lstStyle/>
        <a:p>
          <a:pPr rtl="0"/>
          <a:r>
            <a:rPr lang="tr-TR" b="1" i="1" smtClean="0"/>
            <a:t>Açıklayıcı Resim:</a:t>
          </a:r>
          <a:r>
            <a:rPr lang="tr-TR" b="0" i="0" smtClean="0"/>
            <a:t> Resimler bazen sözcüklerin yerini tutarak bazen yorumlama görevini yerine getirerek veya yapılacak işleri göstererek ilgili bulunduğu metni türlü yollardan açıklayabilir.</a:t>
          </a:r>
          <a:r>
            <a:rPr lang="tr-TR" b="1" i="1" smtClean="0"/>
            <a:t> </a:t>
          </a:r>
          <a:endParaRPr lang="tr-TR"/>
        </a:p>
      </dgm:t>
    </dgm:pt>
    <dgm:pt modelId="{A14D41D5-A3DB-45E9-832C-CF93F1E70077}" type="parTrans" cxnId="{04006952-8FA8-49E7-B015-FA9A78AEF451}">
      <dgm:prSet/>
      <dgm:spPr/>
      <dgm:t>
        <a:bodyPr/>
        <a:lstStyle/>
        <a:p>
          <a:endParaRPr lang="tr-TR"/>
        </a:p>
      </dgm:t>
    </dgm:pt>
    <dgm:pt modelId="{E406DC22-F4C0-4D2A-9632-FBAF5458BD55}" type="sibTrans" cxnId="{04006952-8FA8-49E7-B015-FA9A78AEF451}">
      <dgm:prSet/>
      <dgm:spPr/>
      <dgm:t>
        <a:bodyPr/>
        <a:lstStyle/>
        <a:p>
          <a:endParaRPr lang="tr-TR"/>
        </a:p>
      </dgm:t>
    </dgm:pt>
    <dgm:pt modelId="{65818DDE-7E50-4E9B-BB6E-5EA8CA2DC259}">
      <dgm:prSet/>
      <dgm:spPr/>
      <dgm:t>
        <a:bodyPr/>
        <a:lstStyle/>
        <a:p>
          <a:pPr rtl="0"/>
          <a:r>
            <a:rPr lang="tr-TR" b="1" i="1" smtClean="0"/>
            <a:t>Metni Tamamlayıcı Resim:</a:t>
          </a:r>
          <a:r>
            <a:rPr lang="tr-TR" b="0" i="0" smtClean="0"/>
            <a:t> Bu tür resimler, yazıyla anlatılması kolay olmayan ayrıntılı ve karmaşık nesnelerin ve olayların kolayca kavranması amacıyla yapılabileceği gibi, birtakım doğa görüntülerinin, çeşitli varlıkların başlıca özellikleriyle tanıtılması için de çizilebilir.</a:t>
          </a:r>
          <a:endParaRPr lang="tr-TR"/>
        </a:p>
      </dgm:t>
    </dgm:pt>
    <dgm:pt modelId="{86EEA203-3F7C-4332-9ADD-F4E0F6658BAF}" type="parTrans" cxnId="{A9FBE188-8F60-4BF3-AB6D-3D199DCFF085}">
      <dgm:prSet/>
      <dgm:spPr/>
      <dgm:t>
        <a:bodyPr/>
        <a:lstStyle/>
        <a:p>
          <a:endParaRPr lang="tr-TR"/>
        </a:p>
      </dgm:t>
    </dgm:pt>
    <dgm:pt modelId="{C312A250-A0A8-49D3-9EDC-B88DFB5F9F17}" type="sibTrans" cxnId="{A9FBE188-8F60-4BF3-AB6D-3D199DCFF085}">
      <dgm:prSet/>
      <dgm:spPr/>
      <dgm:t>
        <a:bodyPr/>
        <a:lstStyle/>
        <a:p>
          <a:endParaRPr lang="tr-TR"/>
        </a:p>
      </dgm:t>
    </dgm:pt>
    <dgm:pt modelId="{F4E8123A-FDA8-43F5-A07C-6E030512F1CD}" type="pres">
      <dgm:prSet presAssocID="{D46BCF2B-A57F-486C-81B3-88779FACDD82}" presName="vert0" presStyleCnt="0">
        <dgm:presLayoutVars>
          <dgm:dir/>
          <dgm:animOne val="branch"/>
          <dgm:animLvl val="lvl"/>
        </dgm:presLayoutVars>
      </dgm:prSet>
      <dgm:spPr/>
      <dgm:t>
        <a:bodyPr/>
        <a:lstStyle/>
        <a:p>
          <a:endParaRPr lang="tr-TR"/>
        </a:p>
      </dgm:t>
    </dgm:pt>
    <dgm:pt modelId="{70E4D279-828D-4600-BE58-46E27BC9044A}" type="pres">
      <dgm:prSet presAssocID="{E1667265-3460-4F00-AAE9-426BB7A2DE93}" presName="thickLine" presStyleLbl="alignNode1" presStyleIdx="0" presStyleCnt="3"/>
      <dgm:spPr/>
    </dgm:pt>
    <dgm:pt modelId="{02576C76-9407-4972-9376-C9A1A5466DE5}" type="pres">
      <dgm:prSet presAssocID="{E1667265-3460-4F00-AAE9-426BB7A2DE93}" presName="horz1" presStyleCnt="0"/>
      <dgm:spPr/>
    </dgm:pt>
    <dgm:pt modelId="{40E36F5A-84BE-4D39-9F32-0DE00D8A7A0E}" type="pres">
      <dgm:prSet presAssocID="{E1667265-3460-4F00-AAE9-426BB7A2DE93}" presName="tx1" presStyleLbl="revTx" presStyleIdx="0" presStyleCnt="3"/>
      <dgm:spPr/>
      <dgm:t>
        <a:bodyPr/>
        <a:lstStyle/>
        <a:p>
          <a:endParaRPr lang="tr-TR"/>
        </a:p>
      </dgm:t>
    </dgm:pt>
    <dgm:pt modelId="{D4B2B83E-EF66-4601-A1A2-83DF764987B0}" type="pres">
      <dgm:prSet presAssocID="{E1667265-3460-4F00-AAE9-426BB7A2DE93}" presName="vert1" presStyleCnt="0"/>
      <dgm:spPr/>
    </dgm:pt>
    <dgm:pt modelId="{85F1EEAB-F82B-4AE8-9D53-6A2120D71A0C}" type="pres">
      <dgm:prSet presAssocID="{35CE7BDE-524A-4526-9959-E23514AFF32B}" presName="thickLine" presStyleLbl="alignNode1" presStyleIdx="1" presStyleCnt="3"/>
      <dgm:spPr/>
    </dgm:pt>
    <dgm:pt modelId="{5937ED76-EB03-40EF-A255-0E11C20EE2E2}" type="pres">
      <dgm:prSet presAssocID="{35CE7BDE-524A-4526-9959-E23514AFF32B}" presName="horz1" presStyleCnt="0"/>
      <dgm:spPr/>
    </dgm:pt>
    <dgm:pt modelId="{DF77608B-877D-4A3F-A1D0-E6594BF48B0E}" type="pres">
      <dgm:prSet presAssocID="{35CE7BDE-524A-4526-9959-E23514AFF32B}" presName="tx1" presStyleLbl="revTx" presStyleIdx="1" presStyleCnt="3"/>
      <dgm:spPr/>
      <dgm:t>
        <a:bodyPr/>
        <a:lstStyle/>
        <a:p>
          <a:endParaRPr lang="tr-TR"/>
        </a:p>
      </dgm:t>
    </dgm:pt>
    <dgm:pt modelId="{A1D1A672-C2FE-47AD-A685-76220BAF5891}" type="pres">
      <dgm:prSet presAssocID="{35CE7BDE-524A-4526-9959-E23514AFF32B}" presName="vert1" presStyleCnt="0"/>
      <dgm:spPr/>
    </dgm:pt>
    <dgm:pt modelId="{532BC7DE-0979-4A71-BDE6-BEF2B600909C}" type="pres">
      <dgm:prSet presAssocID="{65818DDE-7E50-4E9B-BB6E-5EA8CA2DC259}" presName="thickLine" presStyleLbl="alignNode1" presStyleIdx="2" presStyleCnt="3"/>
      <dgm:spPr/>
    </dgm:pt>
    <dgm:pt modelId="{91C30501-BA54-42E9-A870-F8ABB2549DA8}" type="pres">
      <dgm:prSet presAssocID="{65818DDE-7E50-4E9B-BB6E-5EA8CA2DC259}" presName="horz1" presStyleCnt="0"/>
      <dgm:spPr/>
    </dgm:pt>
    <dgm:pt modelId="{EF837B98-F9A6-488C-B609-866F97F38F7E}" type="pres">
      <dgm:prSet presAssocID="{65818DDE-7E50-4E9B-BB6E-5EA8CA2DC259}" presName="tx1" presStyleLbl="revTx" presStyleIdx="2" presStyleCnt="3"/>
      <dgm:spPr/>
      <dgm:t>
        <a:bodyPr/>
        <a:lstStyle/>
        <a:p>
          <a:endParaRPr lang="tr-TR"/>
        </a:p>
      </dgm:t>
    </dgm:pt>
    <dgm:pt modelId="{E5243444-97FD-4C3A-B376-2B6B4E07B309}" type="pres">
      <dgm:prSet presAssocID="{65818DDE-7E50-4E9B-BB6E-5EA8CA2DC259}" presName="vert1" presStyleCnt="0"/>
      <dgm:spPr/>
    </dgm:pt>
  </dgm:ptLst>
  <dgm:cxnLst>
    <dgm:cxn modelId="{21EBA5D2-2B8C-4403-A3A0-687AD5CBC5AD}" type="presOf" srcId="{D46BCF2B-A57F-486C-81B3-88779FACDD82}" destId="{F4E8123A-FDA8-43F5-A07C-6E030512F1CD}" srcOrd="0" destOrd="0" presId="urn:microsoft.com/office/officeart/2008/layout/LinedList"/>
    <dgm:cxn modelId="{91112221-E2AF-4BDC-92C6-6D99BBB04D38}" srcId="{D46BCF2B-A57F-486C-81B3-88779FACDD82}" destId="{E1667265-3460-4F00-AAE9-426BB7A2DE93}" srcOrd="0" destOrd="0" parTransId="{221E35E0-1BFD-4579-82E5-41C436A70E3E}" sibTransId="{BE9D1C8B-6FC5-428E-8F1D-86F27F54A473}"/>
    <dgm:cxn modelId="{A9FBE188-8F60-4BF3-AB6D-3D199DCFF085}" srcId="{D46BCF2B-A57F-486C-81B3-88779FACDD82}" destId="{65818DDE-7E50-4E9B-BB6E-5EA8CA2DC259}" srcOrd="2" destOrd="0" parTransId="{86EEA203-3F7C-4332-9ADD-F4E0F6658BAF}" sibTransId="{C312A250-A0A8-49D3-9EDC-B88DFB5F9F17}"/>
    <dgm:cxn modelId="{722399A4-8224-41A2-9E3F-4833AA0C9318}" type="presOf" srcId="{35CE7BDE-524A-4526-9959-E23514AFF32B}" destId="{DF77608B-877D-4A3F-A1D0-E6594BF48B0E}" srcOrd="0" destOrd="0" presId="urn:microsoft.com/office/officeart/2008/layout/LinedList"/>
    <dgm:cxn modelId="{04006952-8FA8-49E7-B015-FA9A78AEF451}" srcId="{D46BCF2B-A57F-486C-81B3-88779FACDD82}" destId="{35CE7BDE-524A-4526-9959-E23514AFF32B}" srcOrd="1" destOrd="0" parTransId="{A14D41D5-A3DB-45E9-832C-CF93F1E70077}" sibTransId="{E406DC22-F4C0-4D2A-9632-FBAF5458BD55}"/>
    <dgm:cxn modelId="{5D22CB82-F8BF-46CE-9199-B5A55F84CFAE}" type="presOf" srcId="{E1667265-3460-4F00-AAE9-426BB7A2DE93}" destId="{40E36F5A-84BE-4D39-9F32-0DE00D8A7A0E}" srcOrd="0" destOrd="0" presId="urn:microsoft.com/office/officeart/2008/layout/LinedList"/>
    <dgm:cxn modelId="{CD98EEC4-2843-4037-AF2D-4526733528AB}" type="presOf" srcId="{65818DDE-7E50-4E9B-BB6E-5EA8CA2DC259}" destId="{EF837B98-F9A6-488C-B609-866F97F38F7E}" srcOrd="0" destOrd="0" presId="urn:microsoft.com/office/officeart/2008/layout/LinedList"/>
    <dgm:cxn modelId="{B5DE4CAF-4C66-4C1B-A650-3006BA42DEAC}" type="presParOf" srcId="{F4E8123A-FDA8-43F5-A07C-6E030512F1CD}" destId="{70E4D279-828D-4600-BE58-46E27BC9044A}" srcOrd="0" destOrd="0" presId="urn:microsoft.com/office/officeart/2008/layout/LinedList"/>
    <dgm:cxn modelId="{5D0A981C-C285-4D06-AF74-C84EBC947CBB}" type="presParOf" srcId="{F4E8123A-FDA8-43F5-A07C-6E030512F1CD}" destId="{02576C76-9407-4972-9376-C9A1A5466DE5}" srcOrd="1" destOrd="0" presId="urn:microsoft.com/office/officeart/2008/layout/LinedList"/>
    <dgm:cxn modelId="{4C95164F-6AFA-468C-B9C5-AE281986DE33}" type="presParOf" srcId="{02576C76-9407-4972-9376-C9A1A5466DE5}" destId="{40E36F5A-84BE-4D39-9F32-0DE00D8A7A0E}" srcOrd="0" destOrd="0" presId="urn:microsoft.com/office/officeart/2008/layout/LinedList"/>
    <dgm:cxn modelId="{15065BA1-9C0E-494D-89C7-22EDF09B282F}" type="presParOf" srcId="{02576C76-9407-4972-9376-C9A1A5466DE5}" destId="{D4B2B83E-EF66-4601-A1A2-83DF764987B0}" srcOrd="1" destOrd="0" presId="urn:microsoft.com/office/officeart/2008/layout/LinedList"/>
    <dgm:cxn modelId="{128A6BB2-7468-470E-A1C2-E5722E261A12}" type="presParOf" srcId="{F4E8123A-FDA8-43F5-A07C-6E030512F1CD}" destId="{85F1EEAB-F82B-4AE8-9D53-6A2120D71A0C}" srcOrd="2" destOrd="0" presId="urn:microsoft.com/office/officeart/2008/layout/LinedList"/>
    <dgm:cxn modelId="{CD12524E-9B6D-453B-B1F6-093196A94B50}" type="presParOf" srcId="{F4E8123A-FDA8-43F5-A07C-6E030512F1CD}" destId="{5937ED76-EB03-40EF-A255-0E11C20EE2E2}" srcOrd="3" destOrd="0" presId="urn:microsoft.com/office/officeart/2008/layout/LinedList"/>
    <dgm:cxn modelId="{D23967B4-3D9E-4F55-BC8F-A5A3BD19CF4D}" type="presParOf" srcId="{5937ED76-EB03-40EF-A255-0E11C20EE2E2}" destId="{DF77608B-877D-4A3F-A1D0-E6594BF48B0E}" srcOrd="0" destOrd="0" presId="urn:microsoft.com/office/officeart/2008/layout/LinedList"/>
    <dgm:cxn modelId="{87D9117F-CE09-45DC-95A9-BFB15E8774B4}" type="presParOf" srcId="{5937ED76-EB03-40EF-A255-0E11C20EE2E2}" destId="{A1D1A672-C2FE-47AD-A685-76220BAF5891}" srcOrd="1" destOrd="0" presId="urn:microsoft.com/office/officeart/2008/layout/LinedList"/>
    <dgm:cxn modelId="{59AB43F9-2C40-4126-8C19-C76EC15FD331}" type="presParOf" srcId="{F4E8123A-FDA8-43F5-A07C-6E030512F1CD}" destId="{532BC7DE-0979-4A71-BDE6-BEF2B600909C}" srcOrd="4" destOrd="0" presId="urn:microsoft.com/office/officeart/2008/layout/LinedList"/>
    <dgm:cxn modelId="{C0A7462D-C6F7-49FC-B557-6C4ECAEC4373}" type="presParOf" srcId="{F4E8123A-FDA8-43F5-A07C-6E030512F1CD}" destId="{91C30501-BA54-42E9-A870-F8ABB2549DA8}" srcOrd="5" destOrd="0" presId="urn:microsoft.com/office/officeart/2008/layout/LinedList"/>
    <dgm:cxn modelId="{C990EAF5-805B-4858-B919-3602D6DB39AF}" type="presParOf" srcId="{91C30501-BA54-42E9-A870-F8ABB2549DA8}" destId="{EF837B98-F9A6-488C-B609-866F97F38F7E}" srcOrd="0" destOrd="0" presId="urn:microsoft.com/office/officeart/2008/layout/LinedList"/>
    <dgm:cxn modelId="{155FF665-8F72-4885-BCEE-97D7B6820EF8}" type="presParOf" srcId="{91C30501-BA54-42E9-A870-F8ABB2549DA8}" destId="{E5243444-97FD-4C3A-B376-2B6B4E07B3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A6857A-BD41-444B-B6FA-77CC303AED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1271D897-4AFD-4697-A77E-B08240323DC7}">
      <dgm:prSet/>
      <dgm:spPr/>
      <dgm:t>
        <a:bodyPr/>
        <a:lstStyle/>
        <a:p>
          <a:pPr rtl="0"/>
          <a:r>
            <a:rPr lang="tr-TR" b="0" i="0" smtClean="0"/>
            <a:t>Yaş büyüdükçe resim oranı azalmalı</a:t>
          </a:r>
          <a:endParaRPr lang="tr-TR"/>
        </a:p>
      </dgm:t>
    </dgm:pt>
    <dgm:pt modelId="{F9F8B25B-C13B-4427-8044-43014CC5F317}" type="parTrans" cxnId="{DF6B5A80-07ED-43E3-A73C-F6F5BDE06FDA}">
      <dgm:prSet/>
      <dgm:spPr/>
      <dgm:t>
        <a:bodyPr/>
        <a:lstStyle/>
        <a:p>
          <a:endParaRPr lang="tr-TR"/>
        </a:p>
      </dgm:t>
    </dgm:pt>
    <dgm:pt modelId="{7F7F47E0-1CA9-4561-AB52-5F438C5F358C}" type="sibTrans" cxnId="{DF6B5A80-07ED-43E3-A73C-F6F5BDE06FDA}">
      <dgm:prSet/>
      <dgm:spPr/>
      <dgm:t>
        <a:bodyPr/>
        <a:lstStyle/>
        <a:p>
          <a:endParaRPr lang="tr-TR"/>
        </a:p>
      </dgm:t>
    </dgm:pt>
    <dgm:pt modelId="{4256C61D-AEAA-42B9-955D-DFCB16FE5919}">
      <dgm:prSet/>
      <dgm:spPr/>
      <dgm:t>
        <a:bodyPr/>
        <a:lstStyle/>
        <a:p>
          <a:pPr rtl="0"/>
          <a:r>
            <a:rPr lang="tr-TR" b="0" i="0" smtClean="0"/>
            <a:t>Resimler görme duyusunu etkileyecek nitelikte olmalı</a:t>
          </a:r>
          <a:endParaRPr lang="tr-TR"/>
        </a:p>
      </dgm:t>
    </dgm:pt>
    <dgm:pt modelId="{2526A853-A9A0-44CB-B185-4362A6D9AA85}" type="parTrans" cxnId="{85886AA8-CC46-4D2C-8A80-6DF35DBE5615}">
      <dgm:prSet/>
      <dgm:spPr/>
      <dgm:t>
        <a:bodyPr/>
        <a:lstStyle/>
        <a:p>
          <a:endParaRPr lang="tr-TR"/>
        </a:p>
      </dgm:t>
    </dgm:pt>
    <dgm:pt modelId="{D8731872-3980-41FD-B479-DB33B7C30D3E}" type="sibTrans" cxnId="{85886AA8-CC46-4D2C-8A80-6DF35DBE5615}">
      <dgm:prSet/>
      <dgm:spPr/>
      <dgm:t>
        <a:bodyPr/>
        <a:lstStyle/>
        <a:p>
          <a:endParaRPr lang="tr-TR"/>
        </a:p>
      </dgm:t>
    </dgm:pt>
    <dgm:pt modelId="{1241D53F-E073-442B-AC28-82759C5D7029}">
      <dgm:prSet/>
      <dgm:spPr/>
      <dgm:t>
        <a:bodyPr/>
        <a:lstStyle/>
        <a:p>
          <a:pPr rtl="0"/>
          <a:r>
            <a:rPr lang="tr-TR" b="0" i="0" smtClean="0"/>
            <a:t>Çocuğun ilgisini uyandırmalı</a:t>
          </a:r>
          <a:endParaRPr lang="tr-TR"/>
        </a:p>
      </dgm:t>
    </dgm:pt>
    <dgm:pt modelId="{397E72CF-2F18-41A9-805C-70BAEED636BC}" type="parTrans" cxnId="{9D79BDDB-973B-462A-94EF-B9A63A020933}">
      <dgm:prSet/>
      <dgm:spPr/>
      <dgm:t>
        <a:bodyPr/>
        <a:lstStyle/>
        <a:p>
          <a:endParaRPr lang="tr-TR"/>
        </a:p>
      </dgm:t>
    </dgm:pt>
    <dgm:pt modelId="{B2A0384D-0161-47E5-B0EA-3A20FEEB90F1}" type="sibTrans" cxnId="{9D79BDDB-973B-462A-94EF-B9A63A020933}">
      <dgm:prSet/>
      <dgm:spPr/>
      <dgm:t>
        <a:bodyPr/>
        <a:lstStyle/>
        <a:p>
          <a:endParaRPr lang="tr-TR"/>
        </a:p>
      </dgm:t>
    </dgm:pt>
    <dgm:pt modelId="{C563BB8C-2175-4573-A696-B86F6C8F176E}">
      <dgm:prSet/>
      <dgm:spPr/>
      <dgm:t>
        <a:bodyPr/>
        <a:lstStyle/>
        <a:p>
          <a:pPr rtl="0"/>
          <a:r>
            <a:rPr lang="tr-TR" b="0" i="0" smtClean="0"/>
            <a:t>Çocuğun dünyasına kitabın girmesini sağlayıcı özellikler taşımalı</a:t>
          </a:r>
          <a:endParaRPr lang="tr-TR"/>
        </a:p>
      </dgm:t>
    </dgm:pt>
    <dgm:pt modelId="{22544C7E-01CB-486E-90DC-0CD007B6D242}" type="parTrans" cxnId="{4452F480-BFDC-4323-A376-3C5AD6184A01}">
      <dgm:prSet/>
      <dgm:spPr/>
      <dgm:t>
        <a:bodyPr/>
        <a:lstStyle/>
        <a:p>
          <a:endParaRPr lang="tr-TR"/>
        </a:p>
      </dgm:t>
    </dgm:pt>
    <dgm:pt modelId="{A4A51BA2-4822-4E10-B69F-04B40EF165AC}" type="sibTrans" cxnId="{4452F480-BFDC-4323-A376-3C5AD6184A01}">
      <dgm:prSet/>
      <dgm:spPr/>
      <dgm:t>
        <a:bodyPr/>
        <a:lstStyle/>
        <a:p>
          <a:endParaRPr lang="tr-TR"/>
        </a:p>
      </dgm:t>
    </dgm:pt>
    <dgm:pt modelId="{6A9DE052-920D-4114-B8E5-0EE49CA81C62}">
      <dgm:prSet/>
      <dgm:spPr/>
      <dgm:t>
        <a:bodyPr/>
        <a:lstStyle/>
        <a:p>
          <a:pPr rtl="0"/>
          <a:r>
            <a:rPr lang="tr-TR" b="0" i="0" smtClean="0"/>
            <a:t>Yazı, renk, resim bütünlüğü içermeli</a:t>
          </a:r>
          <a:endParaRPr lang="tr-TR"/>
        </a:p>
      </dgm:t>
    </dgm:pt>
    <dgm:pt modelId="{F31A9C4C-BF1A-42A4-956F-B1EAA9D6354B}" type="parTrans" cxnId="{C9342A42-F9A7-4E01-A3DA-3393F985548E}">
      <dgm:prSet/>
      <dgm:spPr/>
      <dgm:t>
        <a:bodyPr/>
        <a:lstStyle/>
        <a:p>
          <a:endParaRPr lang="tr-TR"/>
        </a:p>
      </dgm:t>
    </dgm:pt>
    <dgm:pt modelId="{058998A8-E0A2-4664-B82B-0F4FF6D0511A}" type="sibTrans" cxnId="{C9342A42-F9A7-4E01-A3DA-3393F985548E}">
      <dgm:prSet/>
      <dgm:spPr/>
      <dgm:t>
        <a:bodyPr/>
        <a:lstStyle/>
        <a:p>
          <a:endParaRPr lang="tr-TR"/>
        </a:p>
      </dgm:t>
    </dgm:pt>
    <dgm:pt modelId="{73C5AFA4-A2EC-4EB1-AF5A-AFC8DE3676BF}">
      <dgm:prSet/>
      <dgm:spPr/>
      <dgm:t>
        <a:bodyPr/>
        <a:lstStyle/>
        <a:p>
          <a:pPr rtl="0"/>
          <a:r>
            <a:rPr lang="tr-TR" b="0" i="0" smtClean="0"/>
            <a:t>Çocukların düşlerini harekete geçirici olmalı</a:t>
          </a:r>
          <a:endParaRPr lang="tr-TR"/>
        </a:p>
      </dgm:t>
    </dgm:pt>
    <dgm:pt modelId="{61C18CB0-3BA6-4896-94DA-BDFF3985997C}" type="parTrans" cxnId="{E2F40B02-04EC-4364-A118-DA41E53246A0}">
      <dgm:prSet/>
      <dgm:spPr/>
      <dgm:t>
        <a:bodyPr/>
        <a:lstStyle/>
        <a:p>
          <a:endParaRPr lang="tr-TR"/>
        </a:p>
      </dgm:t>
    </dgm:pt>
    <dgm:pt modelId="{7CA928A6-0A1E-4503-8429-72268C5A2BD9}" type="sibTrans" cxnId="{E2F40B02-04EC-4364-A118-DA41E53246A0}">
      <dgm:prSet/>
      <dgm:spPr/>
      <dgm:t>
        <a:bodyPr/>
        <a:lstStyle/>
        <a:p>
          <a:endParaRPr lang="tr-TR"/>
        </a:p>
      </dgm:t>
    </dgm:pt>
    <dgm:pt modelId="{8A9E942D-FFCA-4BFA-928B-7AAC708DBAD2}" type="pres">
      <dgm:prSet presAssocID="{47A6857A-BD41-444B-B6FA-77CC303AEDB4}" presName="linear" presStyleCnt="0">
        <dgm:presLayoutVars>
          <dgm:animLvl val="lvl"/>
          <dgm:resizeHandles val="exact"/>
        </dgm:presLayoutVars>
      </dgm:prSet>
      <dgm:spPr/>
      <dgm:t>
        <a:bodyPr/>
        <a:lstStyle/>
        <a:p>
          <a:endParaRPr lang="tr-TR"/>
        </a:p>
      </dgm:t>
    </dgm:pt>
    <dgm:pt modelId="{A9BB8DC8-B217-4B18-805B-53045C8706BB}" type="pres">
      <dgm:prSet presAssocID="{1271D897-4AFD-4697-A77E-B08240323DC7}" presName="parentText" presStyleLbl="node1" presStyleIdx="0" presStyleCnt="6">
        <dgm:presLayoutVars>
          <dgm:chMax val="0"/>
          <dgm:bulletEnabled val="1"/>
        </dgm:presLayoutVars>
      </dgm:prSet>
      <dgm:spPr/>
      <dgm:t>
        <a:bodyPr/>
        <a:lstStyle/>
        <a:p>
          <a:endParaRPr lang="tr-TR"/>
        </a:p>
      </dgm:t>
    </dgm:pt>
    <dgm:pt modelId="{A4761D30-BB09-4F2A-A777-44C909355638}" type="pres">
      <dgm:prSet presAssocID="{7F7F47E0-1CA9-4561-AB52-5F438C5F358C}" presName="spacer" presStyleCnt="0"/>
      <dgm:spPr/>
    </dgm:pt>
    <dgm:pt modelId="{4BDEB273-63CB-43C9-9845-AD76C716088B}" type="pres">
      <dgm:prSet presAssocID="{4256C61D-AEAA-42B9-955D-DFCB16FE5919}" presName="parentText" presStyleLbl="node1" presStyleIdx="1" presStyleCnt="6">
        <dgm:presLayoutVars>
          <dgm:chMax val="0"/>
          <dgm:bulletEnabled val="1"/>
        </dgm:presLayoutVars>
      </dgm:prSet>
      <dgm:spPr/>
      <dgm:t>
        <a:bodyPr/>
        <a:lstStyle/>
        <a:p>
          <a:endParaRPr lang="tr-TR"/>
        </a:p>
      </dgm:t>
    </dgm:pt>
    <dgm:pt modelId="{FA21D1B7-09C1-46C1-87E5-9404839BA72A}" type="pres">
      <dgm:prSet presAssocID="{D8731872-3980-41FD-B479-DB33B7C30D3E}" presName="spacer" presStyleCnt="0"/>
      <dgm:spPr/>
    </dgm:pt>
    <dgm:pt modelId="{28B69B81-4361-4C6C-B6A8-4AC8304FCF93}" type="pres">
      <dgm:prSet presAssocID="{1241D53F-E073-442B-AC28-82759C5D7029}" presName="parentText" presStyleLbl="node1" presStyleIdx="2" presStyleCnt="6">
        <dgm:presLayoutVars>
          <dgm:chMax val="0"/>
          <dgm:bulletEnabled val="1"/>
        </dgm:presLayoutVars>
      </dgm:prSet>
      <dgm:spPr/>
      <dgm:t>
        <a:bodyPr/>
        <a:lstStyle/>
        <a:p>
          <a:endParaRPr lang="tr-TR"/>
        </a:p>
      </dgm:t>
    </dgm:pt>
    <dgm:pt modelId="{EDA2671A-A6B8-429D-B1D4-F5F2B4F167E5}" type="pres">
      <dgm:prSet presAssocID="{B2A0384D-0161-47E5-B0EA-3A20FEEB90F1}" presName="spacer" presStyleCnt="0"/>
      <dgm:spPr/>
    </dgm:pt>
    <dgm:pt modelId="{C41ED869-0341-420A-944B-7FC6C945A66F}" type="pres">
      <dgm:prSet presAssocID="{C563BB8C-2175-4573-A696-B86F6C8F176E}" presName="parentText" presStyleLbl="node1" presStyleIdx="3" presStyleCnt="6">
        <dgm:presLayoutVars>
          <dgm:chMax val="0"/>
          <dgm:bulletEnabled val="1"/>
        </dgm:presLayoutVars>
      </dgm:prSet>
      <dgm:spPr/>
      <dgm:t>
        <a:bodyPr/>
        <a:lstStyle/>
        <a:p>
          <a:endParaRPr lang="tr-TR"/>
        </a:p>
      </dgm:t>
    </dgm:pt>
    <dgm:pt modelId="{9073FF20-068F-46E6-9B21-FBCE889718EF}" type="pres">
      <dgm:prSet presAssocID="{A4A51BA2-4822-4E10-B69F-04B40EF165AC}" presName="spacer" presStyleCnt="0"/>
      <dgm:spPr/>
    </dgm:pt>
    <dgm:pt modelId="{B6B5BE51-7FFB-4D22-BB65-3E08ADFF96EA}" type="pres">
      <dgm:prSet presAssocID="{6A9DE052-920D-4114-B8E5-0EE49CA81C62}" presName="parentText" presStyleLbl="node1" presStyleIdx="4" presStyleCnt="6">
        <dgm:presLayoutVars>
          <dgm:chMax val="0"/>
          <dgm:bulletEnabled val="1"/>
        </dgm:presLayoutVars>
      </dgm:prSet>
      <dgm:spPr/>
      <dgm:t>
        <a:bodyPr/>
        <a:lstStyle/>
        <a:p>
          <a:endParaRPr lang="tr-TR"/>
        </a:p>
      </dgm:t>
    </dgm:pt>
    <dgm:pt modelId="{A1F5DCC3-2900-44A0-AF78-E547F913F027}" type="pres">
      <dgm:prSet presAssocID="{058998A8-E0A2-4664-B82B-0F4FF6D0511A}" presName="spacer" presStyleCnt="0"/>
      <dgm:spPr/>
    </dgm:pt>
    <dgm:pt modelId="{E96E6AC1-763C-422A-9327-191C29DC9523}" type="pres">
      <dgm:prSet presAssocID="{73C5AFA4-A2EC-4EB1-AF5A-AFC8DE3676BF}" presName="parentText" presStyleLbl="node1" presStyleIdx="5" presStyleCnt="6">
        <dgm:presLayoutVars>
          <dgm:chMax val="0"/>
          <dgm:bulletEnabled val="1"/>
        </dgm:presLayoutVars>
      </dgm:prSet>
      <dgm:spPr/>
      <dgm:t>
        <a:bodyPr/>
        <a:lstStyle/>
        <a:p>
          <a:endParaRPr lang="tr-TR"/>
        </a:p>
      </dgm:t>
    </dgm:pt>
  </dgm:ptLst>
  <dgm:cxnLst>
    <dgm:cxn modelId="{9740D830-2BB6-4615-836C-521BF86D8E9B}" type="presOf" srcId="{6A9DE052-920D-4114-B8E5-0EE49CA81C62}" destId="{B6B5BE51-7FFB-4D22-BB65-3E08ADFF96EA}" srcOrd="0" destOrd="0" presId="urn:microsoft.com/office/officeart/2005/8/layout/vList2"/>
    <dgm:cxn modelId="{BF0776FD-F7B2-4938-B8DE-C137C0767ED1}" type="presOf" srcId="{C563BB8C-2175-4573-A696-B86F6C8F176E}" destId="{C41ED869-0341-420A-944B-7FC6C945A66F}" srcOrd="0" destOrd="0" presId="urn:microsoft.com/office/officeart/2005/8/layout/vList2"/>
    <dgm:cxn modelId="{180D3378-70B7-4178-B33C-5E8D811FD1B5}" type="presOf" srcId="{73C5AFA4-A2EC-4EB1-AF5A-AFC8DE3676BF}" destId="{E96E6AC1-763C-422A-9327-191C29DC9523}" srcOrd="0" destOrd="0" presId="urn:microsoft.com/office/officeart/2005/8/layout/vList2"/>
    <dgm:cxn modelId="{DF6B5A80-07ED-43E3-A73C-F6F5BDE06FDA}" srcId="{47A6857A-BD41-444B-B6FA-77CC303AEDB4}" destId="{1271D897-4AFD-4697-A77E-B08240323DC7}" srcOrd="0" destOrd="0" parTransId="{F9F8B25B-C13B-4427-8044-43014CC5F317}" sibTransId="{7F7F47E0-1CA9-4561-AB52-5F438C5F358C}"/>
    <dgm:cxn modelId="{9D79BDDB-973B-462A-94EF-B9A63A020933}" srcId="{47A6857A-BD41-444B-B6FA-77CC303AEDB4}" destId="{1241D53F-E073-442B-AC28-82759C5D7029}" srcOrd="2" destOrd="0" parTransId="{397E72CF-2F18-41A9-805C-70BAEED636BC}" sibTransId="{B2A0384D-0161-47E5-B0EA-3A20FEEB90F1}"/>
    <dgm:cxn modelId="{E2F40B02-04EC-4364-A118-DA41E53246A0}" srcId="{47A6857A-BD41-444B-B6FA-77CC303AEDB4}" destId="{73C5AFA4-A2EC-4EB1-AF5A-AFC8DE3676BF}" srcOrd="5" destOrd="0" parTransId="{61C18CB0-3BA6-4896-94DA-BDFF3985997C}" sibTransId="{7CA928A6-0A1E-4503-8429-72268C5A2BD9}"/>
    <dgm:cxn modelId="{85886AA8-CC46-4D2C-8A80-6DF35DBE5615}" srcId="{47A6857A-BD41-444B-B6FA-77CC303AEDB4}" destId="{4256C61D-AEAA-42B9-955D-DFCB16FE5919}" srcOrd="1" destOrd="0" parTransId="{2526A853-A9A0-44CB-B185-4362A6D9AA85}" sibTransId="{D8731872-3980-41FD-B479-DB33B7C30D3E}"/>
    <dgm:cxn modelId="{EB4DDC2F-90E0-4A7D-8D62-6DD5B5078A87}" type="presOf" srcId="{4256C61D-AEAA-42B9-955D-DFCB16FE5919}" destId="{4BDEB273-63CB-43C9-9845-AD76C716088B}" srcOrd="0" destOrd="0" presId="urn:microsoft.com/office/officeart/2005/8/layout/vList2"/>
    <dgm:cxn modelId="{CC00BA4C-99B7-415B-98C4-5BFCD130C740}" type="presOf" srcId="{1271D897-4AFD-4697-A77E-B08240323DC7}" destId="{A9BB8DC8-B217-4B18-805B-53045C8706BB}" srcOrd="0" destOrd="0" presId="urn:microsoft.com/office/officeart/2005/8/layout/vList2"/>
    <dgm:cxn modelId="{C9342A42-F9A7-4E01-A3DA-3393F985548E}" srcId="{47A6857A-BD41-444B-B6FA-77CC303AEDB4}" destId="{6A9DE052-920D-4114-B8E5-0EE49CA81C62}" srcOrd="4" destOrd="0" parTransId="{F31A9C4C-BF1A-42A4-956F-B1EAA9D6354B}" sibTransId="{058998A8-E0A2-4664-B82B-0F4FF6D0511A}"/>
    <dgm:cxn modelId="{5BC84134-1507-4297-90F7-2065407B264E}" type="presOf" srcId="{1241D53F-E073-442B-AC28-82759C5D7029}" destId="{28B69B81-4361-4C6C-B6A8-4AC8304FCF93}" srcOrd="0" destOrd="0" presId="urn:microsoft.com/office/officeart/2005/8/layout/vList2"/>
    <dgm:cxn modelId="{21F5428C-45C2-4165-A8EB-E55E65CBE9C0}" type="presOf" srcId="{47A6857A-BD41-444B-B6FA-77CC303AEDB4}" destId="{8A9E942D-FFCA-4BFA-928B-7AAC708DBAD2}" srcOrd="0" destOrd="0" presId="urn:microsoft.com/office/officeart/2005/8/layout/vList2"/>
    <dgm:cxn modelId="{4452F480-BFDC-4323-A376-3C5AD6184A01}" srcId="{47A6857A-BD41-444B-B6FA-77CC303AEDB4}" destId="{C563BB8C-2175-4573-A696-B86F6C8F176E}" srcOrd="3" destOrd="0" parTransId="{22544C7E-01CB-486E-90DC-0CD007B6D242}" sibTransId="{A4A51BA2-4822-4E10-B69F-04B40EF165AC}"/>
    <dgm:cxn modelId="{CB9D1390-BAD1-4220-ADAB-FF5070687F58}" type="presParOf" srcId="{8A9E942D-FFCA-4BFA-928B-7AAC708DBAD2}" destId="{A9BB8DC8-B217-4B18-805B-53045C8706BB}" srcOrd="0" destOrd="0" presId="urn:microsoft.com/office/officeart/2005/8/layout/vList2"/>
    <dgm:cxn modelId="{61563F55-68C3-4A59-8983-0B26A1347E56}" type="presParOf" srcId="{8A9E942D-FFCA-4BFA-928B-7AAC708DBAD2}" destId="{A4761D30-BB09-4F2A-A777-44C909355638}" srcOrd="1" destOrd="0" presId="urn:microsoft.com/office/officeart/2005/8/layout/vList2"/>
    <dgm:cxn modelId="{13260CE3-9AF9-4081-80B4-30C4470338DB}" type="presParOf" srcId="{8A9E942D-FFCA-4BFA-928B-7AAC708DBAD2}" destId="{4BDEB273-63CB-43C9-9845-AD76C716088B}" srcOrd="2" destOrd="0" presId="urn:microsoft.com/office/officeart/2005/8/layout/vList2"/>
    <dgm:cxn modelId="{83414058-2616-47F0-925F-7F93ACA2E75E}" type="presParOf" srcId="{8A9E942D-FFCA-4BFA-928B-7AAC708DBAD2}" destId="{FA21D1B7-09C1-46C1-87E5-9404839BA72A}" srcOrd="3" destOrd="0" presId="urn:microsoft.com/office/officeart/2005/8/layout/vList2"/>
    <dgm:cxn modelId="{0A040CCB-792B-455A-A797-124ADB2BDF2F}" type="presParOf" srcId="{8A9E942D-FFCA-4BFA-928B-7AAC708DBAD2}" destId="{28B69B81-4361-4C6C-B6A8-4AC8304FCF93}" srcOrd="4" destOrd="0" presId="urn:microsoft.com/office/officeart/2005/8/layout/vList2"/>
    <dgm:cxn modelId="{4E8353F7-6FE8-481B-B2EF-EDD610C78D1E}" type="presParOf" srcId="{8A9E942D-FFCA-4BFA-928B-7AAC708DBAD2}" destId="{EDA2671A-A6B8-429D-B1D4-F5F2B4F167E5}" srcOrd="5" destOrd="0" presId="urn:microsoft.com/office/officeart/2005/8/layout/vList2"/>
    <dgm:cxn modelId="{6BBC5A1E-DA6D-4316-9B87-A7B4B36AFEF1}" type="presParOf" srcId="{8A9E942D-FFCA-4BFA-928B-7AAC708DBAD2}" destId="{C41ED869-0341-420A-944B-7FC6C945A66F}" srcOrd="6" destOrd="0" presId="urn:microsoft.com/office/officeart/2005/8/layout/vList2"/>
    <dgm:cxn modelId="{F22C67FD-6F7B-418B-A4F1-3696279DC9D3}" type="presParOf" srcId="{8A9E942D-FFCA-4BFA-928B-7AAC708DBAD2}" destId="{9073FF20-068F-46E6-9B21-FBCE889718EF}" srcOrd="7" destOrd="0" presId="urn:microsoft.com/office/officeart/2005/8/layout/vList2"/>
    <dgm:cxn modelId="{A0521A65-C0F7-4E23-A92A-E36D29D0E6A9}" type="presParOf" srcId="{8A9E942D-FFCA-4BFA-928B-7AAC708DBAD2}" destId="{B6B5BE51-7FFB-4D22-BB65-3E08ADFF96EA}" srcOrd="8" destOrd="0" presId="urn:microsoft.com/office/officeart/2005/8/layout/vList2"/>
    <dgm:cxn modelId="{A5A131DD-119B-44D2-84C1-D8C644E32B0C}" type="presParOf" srcId="{8A9E942D-FFCA-4BFA-928B-7AAC708DBAD2}" destId="{A1F5DCC3-2900-44A0-AF78-E547F913F027}" srcOrd="9" destOrd="0" presId="urn:microsoft.com/office/officeart/2005/8/layout/vList2"/>
    <dgm:cxn modelId="{32A926C1-8430-428A-90E9-81139E059A92}" type="presParOf" srcId="{8A9E942D-FFCA-4BFA-928B-7AAC708DBAD2}" destId="{E96E6AC1-763C-422A-9327-191C29DC952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48A888-B49F-4FFA-B8B6-0A80513D074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C492F5DD-1258-4551-9E09-8206D8168645}">
      <dgm:prSet/>
      <dgm:spPr/>
      <dgm:t>
        <a:bodyPr/>
        <a:lstStyle/>
        <a:p>
          <a:pPr rtl="0"/>
          <a:r>
            <a:rPr lang="tr-TR" b="0" i="0" smtClean="0"/>
            <a:t>Resimli kitaplar, çocuğun sanat ve edebiyat etkileşimine katkı sağlayıcı özellikleri yansıtmalı</a:t>
          </a:r>
          <a:endParaRPr lang="tr-TR"/>
        </a:p>
      </dgm:t>
    </dgm:pt>
    <dgm:pt modelId="{C670970E-349E-453D-8146-D39FC14E6E03}" type="parTrans" cxnId="{F6199B29-81B7-4D81-A208-8E1CB18BF9FB}">
      <dgm:prSet/>
      <dgm:spPr/>
      <dgm:t>
        <a:bodyPr/>
        <a:lstStyle/>
        <a:p>
          <a:endParaRPr lang="tr-TR"/>
        </a:p>
      </dgm:t>
    </dgm:pt>
    <dgm:pt modelId="{3263EBA5-3FCD-4E81-9F1F-7FA6C9FDF425}" type="sibTrans" cxnId="{F6199B29-81B7-4D81-A208-8E1CB18BF9FB}">
      <dgm:prSet/>
      <dgm:spPr/>
      <dgm:t>
        <a:bodyPr/>
        <a:lstStyle/>
        <a:p>
          <a:endParaRPr lang="tr-TR"/>
        </a:p>
      </dgm:t>
    </dgm:pt>
    <dgm:pt modelId="{D980EB31-6E87-4938-9DB7-F5884AB76BC9}">
      <dgm:prSet/>
      <dgm:spPr/>
      <dgm:t>
        <a:bodyPr/>
        <a:lstStyle/>
        <a:p>
          <a:pPr rtl="0"/>
          <a:r>
            <a:rPr lang="tr-TR" b="0" i="0" smtClean="0"/>
            <a:t>Çocuğun bakmasına, görmesine ve anlamasına olanak tanımalı</a:t>
          </a:r>
          <a:endParaRPr lang="tr-TR"/>
        </a:p>
      </dgm:t>
    </dgm:pt>
    <dgm:pt modelId="{34AEDA5F-1D6F-4CFA-9E58-5A3D744B85AA}" type="parTrans" cxnId="{0A35CD6B-0B7A-4ACD-8F7D-B49F8CDB0BE9}">
      <dgm:prSet/>
      <dgm:spPr/>
      <dgm:t>
        <a:bodyPr/>
        <a:lstStyle/>
        <a:p>
          <a:endParaRPr lang="tr-TR"/>
        </a:p>
      </dgm:t>
    </dgm:pt>
    <dgm:pt modelId="{D600F3CD-9B52-473D-87FD-5B6C4EB3D4C0}" type="sibTrans" cxnId="{0A35CD6B-0B7A-4ACD-8F7D-B49F8CDB0BE9}">
      <dgm:prSet/>
      <dgm:spPr/>
      <dgm:t>
        <a:bodyPr/>
        <a:lstStyle/>
        <a:p>
          <a:endParaRPr lang="tr-TR"/>
        </a:p>
      </dgm:t>
    </dgm:pt>
    <dgm:pt modelId="{8A9B1ACF-35DE-4FAA-8988-1908BEDE0D58}">
      <dgm:prSet/>
      <dgm:spPr/>
      <dgm:t>
        <a:bodyPr/>
        <a:lstStyle/>
        <a:p>
          <a:pPr rtl="0"/>
          <a:r>
            <a:rPr lang="tr-TR" b="0" i="0" smtClean="0"/>
            <a:t>Resimler metnin gerçekliğinden uzaklaşmadan, sanatçının algısıyla estetik biçimde sunulmalı</a:t>
          </a:r>
          <a:endParaRPr lang="tr-TR"/>
        </a:p>
      </dgm:t>
    </dgm:pt>
    <dgm:pt modelId="{199A561F-6CCB-41A6-80EA-2C522F91FEBE}" type="parTrans" cxnId="{86AC4955-8EC3-4CBD-97CA-651A0651F029}">
      <dgm:prSet/>
      <dgm:spPr/>
      <dgm:t>
        <a:bodyPr/>
        <a:lstStyle/>
        <a:p>
          <a:endParaRPr lang="tr-TR"/>
        </a:p>
      </dgm:t>
    </dgm:pt>
    <dgm:pt modelId="{D47CA78C-84A4-4D8B-B517-9734CBBA5100}" type="sibTrans" cxnId="{86AC4955-8EC3-4CBD-97CA-651A0651F029}">
      <dgm:prSet/>
      <dgm:spPr/>
      <dgm:t>
        <a:bodyPr/>
        <a:lstStyle/>
        <a:p>
          <a:endParaRPr lang="tr-TR"/>
        </a:p>
      </dgm:t>
    </dgm:pt>
    <dgm:pt modelId="{99435C0D-C516-4667-A713-676DDAE07876}">
      <dgm:prSet/>
      <dgm:spPr/>
      <dgm:t>
        <a:bodyPr/>
        <a:lstStyle/>
        <a:p>
          <a:pPr rtl="0"/>
          <a:r>
            <a:rPr lang="tr-TR" b="0" i="0" smtClean="0"/>
            <a:t>Resimler çocuk algısının ne altında ne de çok üzerinde bir anlatımı yansıtmalı</a:t>
          </a:r>
          <a:endParaRPr lang="tr-TR"/>
        </a:p>
      </dgm:t>
    </dgm:pt>
    <dgm:pt modelId="{0DE22334-5FFE-4974-93EA-6C4CD8C102CC}" type="parTrans" cxnId="{2CF5908D-8CD8-4696-BE2F-F7CEF62D2DE7}">
      <dgm:prSet/>
      <dgm:spPr/>
      <dgm:t>
        <a:bodyPr/>
        <a:lstStyle/>
        <a:p>
          <a:endParaRPr lang="tr-TR"/>
        </a:p>
      </dgm:t>
    </dgm:pt>
    <dgm:pt modelId="{6AFA6E59-71DC-4492-9D80-D72F07BA1D5D}" type="sibTrans" cxnId="{2CF5908D-8CD8-4696-BE2F-F7CEF62D2DE7}">
      <dgm:prSet/>
      <dgm:spPr/>
      <dgm:t>
        <a:bodyPr/>
        <a:lstStyle/>
        <a:p>
          <a:endParaRPr lang="tr-TR"/>
        </a:p>
      </dgm:t>
    </dgm:pt>
    <dgm:pt modelId="{2EA86501-A300-4CAA-9F75-1A9966F80131}">
      <dgm:prSet/>
      <dgm:spPr/>
      <dgm:t>
        <a:bodyPr/>
        <a:lstStyle/>
        <a:p>
          <a:pPr rtl="0"/>
          <a:r>
            <a:rPr lang="tr-TR" b="0" i="0" smtClean="0"/>
            <a:t>Sözcüklerin anlatamadığını resimle açımlayabilmeli</a:t>
          </a:r>
          <a:endParaRPr lang="tr-TR"/>
        </a:p>
      </dgm:t>
    </dgm:pt>
    <dgm:pt modelId="{C842C711-01A6-45EA-8BC9-76730B474EE6}" type="parTrans" cxnId="{50AD68B2-C30D-4931-90E2-3EF7901D1BBE}">
      <dgm:prSet/>
      <dgm:spPr/>
      <dgm:t>
        <a:bodyPr/>
        <a:lstStyle/>
        <a:p>
          <a:endParaRPr lang="tr-TR"/>
        </a:p>
      </dgm:t>
    </dgm:pt>
    <dgm:pt modelId="{0C424B04-6F9E-4E86-B0DC-B15D4BB271AB}" type="sibTrans" cxnId="{50AD68B2-C30D-4931-90E2-3EF7901D1BBE}">
      <dgm:prSet/>
      <dgm:spPr/>
      <dgm:t>
        <a:bodyPr/>
        <a:lstStyle/>
        <a:p>
          <a:endParaRPr lang="tr-TR"/>
        </a:p>
      </dgm:t>
    </dgm:pt>
    <dgm:pt modelId="{B470D312-B402-41B8-91EE-EE095CDE84D5}">
      <dgm:prSet/>
      <dgm:spPr/>
      <dgm:t>
        <a:bodyPr/>
        <a:lstStyle/>
        <a:p>
          <a:pPr rtl="0"/>
          <a:r>
            <a:rPr lang="tr-TR" b="0" i="0" smtClean="0"/>
            <a:t>Metin-resim uyumu ile yeni anlam katmanları sağlayabilmeli</a:t>
          </a:r>
          <a:endParaRPr lang="tr-TR"/>
        </a:p>
      </dgm:t>
    </dgm:pt>
    <dgm:pt modelId="{D3FCAA86-CB3C-4298-B898-16DF9F136E07}" type="parTrans" cxnId="{F8F2743F-32F7-459D-ACF2-0AE54FAE2433}">
      <dgm:prSet/>
      <dgm:spPr/>
      <dgm:t>
        <a:bodyPr/>
        <a:lstStyle/>
        <a:p>
          <a:endParaRPr lang="tr-TR"/>
        </a:p>
      </dgm:t>
    </dgm:pt>
    <dgm:pt modelId="{697C1388-B732-4B68-8FCA-3E0DE12EE03C}" type="sibTrans" cxnId="{F8F2743F-32F7-459D-ACF2-0AE54FAE2433}">
      <dgm:prSet/>
      <dgm:spPr/>
      <dgm:t>
        <a:bodyPr/>
        <a:lstStyle/>
        <a:p>
          <a:endParaRPr lang="tr-TR"/>
        </a:p>
      </dgm:t>
    </dgm:pt>
    <dgm:pt modelId="{C0815C0F-86F3-40F5-9AB5-05FCF0A474CA}" type="pres">
      <dgm:prSet presAssocID="{B948A888-B49F-4FFA-B8B6-0A80513D074D}" presName="linear" presStyleCnt="0">
        <dgm:presLayoutVars>
          <dgm:animLvl val="lvl"/>
          <dgm:resizeHandles val="exact"/>
        </dgm:presLayoutVars>
      </dgm:prSet>
      <dgm:spPr/>
      <dgm:t>
        <a:bodyPr/>
        <a:lstStyle/>
        <a:p>
          <a:endParaRPr lang="tr-TR"/>
        </a:p>
      </dgm:t>
    </dgm:pt>
    <dgm:pt modelId="{D1F79DD5-B7EE-4553-B9C2-9751E84F55F9}" type="pres">
      <dgm:prSet presAssocID="{C492F5DD-1258-4551-9E09-8206D8168645}" presName="parentText" presStyleLbl="node1" presStyleIdx="0" presStyleCnt="6">
        <dgm:presLayoutVars>
          <dgm:chMax val="0"/>
          <dgm:bulletEnabled val="1"/>
        </dgm:presLayoutVars>
      </dgm:prSet>
      <dgm:spPr/>
      <dgm:t>
        <a:bodyPr/>
        <a:lstStyle/>
        <a:p>
          <a:endParaRPr lang="tr-TR"/>
        </a:p>
      </dgm:t>
    </dgm:pt>
    <dgm:pt modelId="{69C72AAD-6F11-45A6-8C22-D45A92978AB1}" type="pres">
      <dgm:prSet presAssocID="{3263EBA5-3FCD-4E81-9F1F-7FA6C9FDF425}" presName="spacer" presStyleCnt="0"/>
      <dgm:spPr/>
    </dgm:pt>
    <dgm:pt modelId="{3D2BAC28-8574-4D19-8C5A-2F4B39435038}" type="pres">
      <dgm:prSet presAssocID="{D980EB31-6E87-4938-9DB7-F5884AB76BC9}" presName="parentText" presStyleLbl="node1" presStyleIdx="1" presStyleCnt="6">
        <dgm:presLayoutVars>
          <dgm:chMax val="0"/>
          <dgm:bulletEnabled val="1"/>
        </dgm:presLayoutVars>
      </dgm:prSet>
      <dgm:spPr/>
      <dgm:t>
        <a:bodyPr/>
        <a:lstStyle/>
        <a:p>
          <a:endParaRPr lang="tr-TR"/>
        </a:p>
      </dgm:t>
    </dgm:pt>
    <dgm:pt modelId="{C40267A5-C573-4172-8AAC-78AED5C4E277}" type="pres">
      <dgm:prSet presAssocID="{D600F3CD-9B52-473D-87FD-5B6C4EB3D4C0}" presName="spacer" presStyleCnt="0"/>
      <dgm:spPr/>
    </dgm:pt>
    <dgm:pt modelId="{E6C606C8-A67D-45D9-8EB7-58AAFFBA9AE9}" type="pres">
      <dgm:prSet presAssocID="{8A9B1ACF-35DE-4FAA-8988-1908BEDE0D58}" presName="parentText" presStyleLbl="node1" presStyleIdx="2" presStyleCnt="6">
        <dgm:presLayoutVars>
          <dgm:chMax val="0"/>
          <dgm:bulletEnabled val="1"/>
        </dgm:presLayoutVars>
      </dgm:prSet>
      <dgm:spPr/>
      <dgm:t>
        <a:bodyPr/>
        <a:lstStyle/>
        <a:p>
          <a:endParaRPr lang="tr-TR"/>
        </a:p>
      </dgm:t>
    </dgm:pt>
    <dgm:pt modelId="{8BDDF7C4-2743-47B2-9643-51F6A49EC608}" type="pres">
      <dgm:prSet presAssocID="{D47CA78C-84A4-4D8B-B517-9734CBBA5100}" presName="spacer" presStyleCnt="0"/>
      <dgm:spPr/>
    </dgm:pt>
    <dgm:pt modelId="{FFEEA0DA-F389-4CCC-9D49-104470C7B22F}" type="pres">
      <dgm:prSet presAssocID="{99435C0D-C516-4667-A713-676DDAE07876}" presName="parentText" presStyleLbl="node1" presStyleIdx="3" presStyleCnt="6">
        <dgm:presLayoutVars>
          <dgm:chMax val="0"/>
          <dgm:bulletEnabled val="1"/>
        </dgm:presLayoutVars>
      </dgm:prSet>
      <dgm:spPr/>
      <dgm:t>
        <a:bodyPr/>
        <a:lstStyle/>
        <a:p>
          <a:endParaRPr lang="tr-TR"/>
        </a:p>
      </dgm:t>
    </dgm:pt>
    <dgm:pt modelId="{4FB931AF-6108-4331-B46E-A96999BA357F}" type="pres">
      <dgm:prSet presAssocID="{6AFA6E59-71DC-4492-9D80-D72F07BA1D5D}" presName="spacer" presStyleCnt="0"/>
      <dgm:spPr/>
    </dgm:pt>
    <dgm:pt modelId="{4EE5B137-2BD9-418A-B027-40A35B4A49BF}" type="pres">
      <dgm:prSet presAssocID="{2EA86501-A300-4CAA-9F75-1A9966F80131}" presName="parentText" presStyleLbl="node1" presStyleIdx="4" presStyleCnt="6">
        <dgm:presLayoutVars>
          <dgm:chMax val="0"/>
          <dgm:bulletEnabled val="1"/>
        </dgm:presLayoutVars>
      </dgm:prSet>
      <dgm:spPr/>
      <dgm:t>
        <a:bodyPr/>
        <a:lstStyle/>
        <a:p>
          <a:endParaRPr lang="tr-TR"/>
        </a:p>
      </dgm:t>
    </dgm:pt>
    <dgm:pt modelId="{67AB389E-AB8B-46AC-B7D2-4FE748D33A4D}" type="pres">
      <dgm:prSet presAssocID="{0C424B04-6F9E-4E86-B0DC-B15D4BB271AB}" presName="spacer" presStyleCnt="0"/>
      <dgm:spPr/>
    </dgm:pt>
    <dgm:pt modelId="{2BECF7AC-F4BA-46F4-8FE8-753354F4AA6D}" type="pres">
      <dgm:prSet presAssocID="{B470D312-B402-41B8-91EE-EE095CDE84D5}" presName="parentText" presStyleLbl="node1" presStyleIdx="5" presStyleCnt="6">
        <dgm:presLayoutVars>
          <dgm:chMax val="0"/>
          <dgm:bulletEnabled val="1"/>
        </dgm:presLayoutVars>
      </dgm:prSet>
      <dgm:spPr/>
      <dgm:t>
        <a:bodyPr/>
        <a:lstStyle/>
        <a:p>
          <a:endParaRPr lang="tr-TR"/>
        </a:p>
      </dgm:t>
    </dgm:pt>
  </dgm:ptLst>
  <dgm:cxnLst>
    <dgm:cxn modelId="{0A35CD6B-0B7A-4ACD-8F7D-B49F8CDB0BE9}" srcId="{B948A888-B49F-4FFA-B8B6-0A80513D074D}" destId="{D980EB31-6E87-4938-9DB7-F5884AB76BC9}" srcOrd="1" destOrd="0" parTransId="{34AEDA5F-1D6F-4CFA-9E58-5A3D744B85AA}" sibTransId="{D600F3CD-9B52-473D-87FD-5B6C4EB3D4C0}"/>
    <dgm:cxn modelId="{6269F757-8EE6-4FEE-AE9C-060D24778434}" type="presOf" srcId="{B948A888-B49F-4FFA-B8B6-0A80513D074D}" destId="{C0815C0F-86F3-40F5-9AB5-05FCF0A474CA}" srcOrd="0" destOrd="0" presId="urn:microsoft.com/office/officeart/2005/8/layout/vList2"/>
    <dgm:cxn modelId="{2CF5908D-8CD8-4696-BE2F-F7CEF62D2DE7}" srcId="{B948A888-B49F-4FFA-B8B6-0A80513D074D}" destId="{99435C0D-C516-4667-A713-676DDAE07876}" srcOrd="3" destOrd="0" parTransId="{0DE22334-5FFE-4974-93EA-6C4CD8C102CC}" sibTransId="{6AFA6E59-71DC-4492-9D80-D72F07BA1D5D}"/>
    <dgm:cxn modelId="{A64A65FE-43E1-4EB6-9143-9E6DA0EB812C}" type="presOf" srcId="{8A9B1ACF-35DE-4FAA-8988-1908BEDE0D58}" destId="{E6C606C8-A67D-45D9-8EB7-58AAFFBA9AE9}" srcOrd="0" destOrd="0" presId="urn:microsoft.com/office/officeart/2005/8/layout/vList2"/>
    <dgm:cxn modelId="{F6199B29-81B7-4D81-A208-8E1CB18BF9FB}" srcId="{B948A888-B49F-4FFA-B8B6-0A80513D074D}" destId="{C492F5DD-1258-4551-9E09-8206D8168645}" srcOrd="0" destOrd="0" parTransId="{C670970E-349E-453D-8146-D39FC14E6E03}" sibTransId="{3263EBA5-3FCD-4E81-9F1F-7FA6C9FDF425}"/>
    <dgm:cxn modelId="{F8F2743F-32F7-459D-ACF2-0AE54FAE2433}" srcId="{B948A888-B49F-4FFA-B8B6-0A80513D074D}" destId="{B470D312-B402-41B8-91EE-EE095CDE84D5}" srcOrd="5" destOrd="0" parTransId="{D3FCAA86-CB3C-4298-B898-16DF9F136E07}" sibTransId="{697C1388-B732-4B68-8FCA-3E0DE12EE03C}"/>
    <dgm:cxn modelId="{50AD68B2-C30D-4931-90E2-3EF7901D1BBE}" srcId="{B948A888-B49F-4FFA-B8B6-0A80513D074D}" destId="{2EA86501-A300-4CAA-9F75-1A9966F80131}" srcOrd="4" destOrd="0" parTransId="{C842C711-01A6-45EA-8BC9-76730B474EE6}" sibTransId="{0C424B04-6F9E-4E86-B0DC-B15D4BB271AB}"/>
    <dgm:cxn modelId="{2DDDC368-E1A1-4009-82FB-DDEF62D691EC}" type="presOf" srcId="{C492F5DD-1258-4551-9E09-8206D8168645}" destId="{D1F79DD5-B7EE-4553-B9C2-9751E84F55F9}" srcOrd="0" destOrd="0" presId="urn:microsoft.com/office/officeart/2005/8/layout/vList2"/>
    <dgm:cxn modelId="{5ECC896B-4BF8-4E52-8C27-7A6B69C9A17E}" type="presOf" srcId="{B470D312-B402-41B8-91EE-EE095CDE84D5}" destId="{2BECF7AC-F4BA-46F4-8FE8-753354F4AA6D}" srcOrd="0" destOrd="0" presId="urn:microsoft.com/office/officeart/2005/8/layout/vList2"/>
    <dgm:cxn modelId="{86AC4955-8EC3-4CBD-97CA-651A0651F029}" srcId="{B948A888-B49F-4FFA-B8B6-0A80513D074D}" destId="{8A9B1ACF-35DE-4FAA-8988-1908BEDE0D58}" srcOrd="2" destOrd="0" parTransId="{199A561F-6CCB-41A6-80EA-2C522F91FEBE}" sibTransId="{D47CA78C-84A4-4D8B-B517-9734CBBA5100}"/>
    <dgm:cxn modelId="{065B849C-EA0D-43BD-8D02-3DBF47A1A335}" type="presOf" srcId="{D980EB31-6E87-4938-9DB7-F5884AB76BC9}" destId="{3D2BAC28-8574-4D19-8C5A-2F4B39435038}" srcOrd="0" destOrd="0" presId="urn:microsoft.com/office/officeart/2005/8/layout/vList2"/>
    <dgm:cxn modelId="{17F87C25-A29A-4384-83B3-C9873B2AD963}" type="presOf" srcId="{99435C0D-C516-4667-A713-676DDAE07876}" destId="{FFEEA0DA-F389-4CCC-9D49-104470C7B22F}" srcOrd="0" destOrd="0" presId="urn:microsoft.com/office/officeart/2005/8/layout/vList2"/>
    <dgm:cxn modelId="{CEB751AA-3C8A-4393-B54A-0523BAB3018E}" type="presOf" srcId="{2EA86501-A300-4CAA-9F75-1A9966F80131}" destId="{4EE5B137-2BD9-418A-B027-40A35B4A49BF}" srcOrd="0" destOrd="0" presId="urn:microsoft.com/office/officeart/2005/8/layout/vList2"/>
    <dgm:cxn modelId="{70F397BA-D049-4D17-A918-8BD85440956B}" type="presParOf" srcId="{C0815C0F-86F3-40F5-9AB5-05FCF0A474CA}" destId="{D1F79DD5-B7EE-4553-B9C2-9751E84F55F9}" srcOrd="0" destOrd="0" presId="urn:microsoft.com/office/officeart/2005/8/layout/vList2"/>
    <dgm:cxn modelId="{0877B397-F6CE-4FB4-B72F-49299D2E191D}" type="presParOf" srcId="{C0815C0F-86F3-40F5-9AB5-05FCF0A474CA}" destId="{69C72AAD-6F11-45A6-8C22-D45A92978AB1}" srcOrd="1" destOrd="0" presId="urn:microsoft.com/office/officeart/2005/8/layout/vList2"/>
    <dgm:cxn modelId="{7EE52BC6-0BAD-44F0-B3A6-F5D230219706}" type="presParOf" srcId="{C0815C0F-86F3-40F5-9AB5-05FCF0A474CA}" destId="{3D2BAC28-8574-4D19-8C5A-2F4B39435038}" srcOrd="2" destOrd="0" presId="urn:microsoft.com/office/officeart/2005/8/layout/vList2"/>
    <dgm:cxn modelId="{5FC2E45D-307E-4875-AC6E-CC4C80D3A3CA}" type="presParOf" srcId="{C0815C0F-86F3-40F5-9AB5-05FCF0A474CA}" destId="{C40267A5-C573-4172-8AAC-78AED5C4E277}" srcOrd="3" destOrd="0" presId="urn:microsoft.com/office/officeart/2005/8/layout/vList2"/>
    <dgm:cxn modelId="{6BB56FA2-C5E0-4948-A9AF-70694BD71331}" type="presParOf" srcId="{C0815C0F-86F3-40F5-9AB5-05FCF0A474CA}" destId="{E6C606C8-A67D-45D9-8EB7-58AAFFBA9AE9}" srcOrd="4" destOrd="0" presId="urn:microsoft.com/office/officeart/2005/8/layout/vList2"/>
    <dgm:cxn modelId="{E6BA40D7-8F32-464E-BA15-40702ED564F5}" type="presParOf" srcId="{C0815C0F-86F3-40F5-9AB5-05FCF0A474CA}" destId="{8BDDF7C4-2743-47B2-9643-51F6A49EC608}" srcOrd="5" destOrd="0" presId="urn:microsoft.com/office/officeart/2005/8/layout/vList2"/>
    <dgm:cxn modelId="{C5CCBACD-8702-4711-9D9B-502646C3C69D}" type="presParOf" srcId="{C0815C0F-86F3-40F5-9AB5-05FCF0A474CA}" destId="{FFEEA0DA-F389-4CCC-9D49-104470C7B22F}" srcOrd="6" destOrd="0" presId="urn:microsoft.com/office/officeart/2005/8/layout/vList2"/>
    <dgm:cxn modelId="{3214B94E-BE27-42BB-8C8B-E07944CC10F9}" type="presParOf" srcId="{C0815C0F-86F3-40F5-9AB5-05FCF0A474CA}" destId="{4FB931AF-6108-4331-B46E-A96999BA357F}" srcOrd="7" destOrd="0" presId="urn:microsoft.com/office/officeart/2005/8/layout/vList2"/>
    <dgm:cxn modelId="{23A85272-E9A7-4D78-8987-FDB3749A55DF}" type="presParOf" srcId="{C0815C0F-86F3-40F5-9AB5-05FCF0A474CA}" destId="{4EE5B137-2BD9-418A-B027-40A35B4A49BF}" srcOrd="8" destOrd="0" presId="urn:microsoft.com/office/officeart/2005/8/layout/vList2"/>
    <dgm:cxn modelId="{B3858285-9221-4F37-A111-6DCBF6EDA904}" type="presParOf" srcId="{C0815C0F-86F3-40F5-9AB5-05FCF0A474CA}" destId="{67AB389E-AB8B-46AC-B7D2-4FE748D33A4D}" srcOrd="9" destOrd="0" presId="urn:microsoft.com/office/officeart/2005/8/layout/vList2"/>
    <dgm:cxn modelId="{9ACB2693-4D51-4CA3-A642-5D5535F48586}" type="presParOf" srcId="{C0815C0F-86F3-40F5-9AB5-05FCF0A474CA}" destId="{2BECF7AC-F4BA-46F4-8FE8-753354F4AA6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2001CB-F242-438B-BC48-DF4C5D0EF9A3}"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tr-TR"/>
        </a:p>
      </dgm:t>
    </dgm:pt>
    <dgm:pt modelId="{7063BEFC-75E7-4709-9BC9-A7A95F1CA4C0}">
      <dgm:prSet/>
      <dgm:spPr/>
      <dgm:t>
        <a:bodyPr/>
        <a:lstStyle/>
        <a:p>
          <a:pPr rtl="0"/>
          <a:r>
            <a:rPr lang="tr-TR" b="0" i="0" smtClean="0"/>
            <a:t>Konu seçiminde evrensel değerler, ulusal kültür değerleri, toplumsal ahlak kuralları, gelenek ve göreneklerden yararlanılmalı, eğlendirici ve dinlendirici nitelikteki konulara yer verilmelidir. </a:t>
          </a:r>
          <a:endParaRPr lang="tr-TR"/>
        </a:p>
      </dgm:t>
    </dgm:pt>
    <dgm:pt modelId="{D4628664-A170-432B-98EE-71C0AA54F026}" type="parTrans" cxnId="{2D987582-9483-44E3-B88E-1E47807CA0B6}">
      <dgm:prSet/>
      <dgm:spPr/>
      <dgm:t>
        <a:bodyPr/>
        <a:lstStyle/>
        <a:p>
          <a:endParaRPr lang="tr-TR"/>
        </a:p>
      </dgm:t>
    </dgm:pt>
    <dgm:pt modelId="{CE551025-2936-4A98-B2D7-4351D4690165}" type="sibTrans" cxnId="{2D987582-9483-44E3-B88E-1E47807CA0B6}">
      <dgm:prSet/>
      <dgm:spPr/>
      <dgm:t>
        <a:bodyPr/>
        <a:lstStyle/>
        <a:p>
          <a:endParaRPr lang="tr-TR"/>
        </a:p>
      </dgm:t>
    </dgm:pt>
    <dgm:pt modelId="{1A57ABF1-4C66-4CD9-81E0-8C17935823D2}">
      <dgm:prSet/>
      <dgm:spPr/>
      <dgm:t>
        <a:bodyPr/>
        <a:lstStyle/>
        <a:p>
          <a:pPr rtl="0"/>
          <a:r>
            <a:rPr lang="tr-TR" b="0" i="0" smtClean="0"/>
            <a:t>Konu seçiminde genel olarak bilinenden bilinmeyene, somuttan soyuta, basitten karmaşığa, yakından uzağa ilkelerinin dikkate alınması gerekir.</a:t>
          </a:r>
          <a:endParaRPr lang="tr-TR"/>
        </a:p>
      </dgm:t>
    </dgm:pt>
    <dgm:pt modelId="{D28CEDB2-152D-43C1-911F-036A0FEBCDE5}" type="parTrans" cxnId="{66A2ECBF-7E3F-44F6-8A75-FDF8F42F45E5}">
      <dgm:prSet/>
      <dgm:spPr/>
      <dgm:t>
        <a:bodyPr/>
        <a:lstStyle/>
        <a:p>
          <a:endParaRPr lang="tr-TR"/>
        </a:p>
      </dgm:t>
    </dgm:pt>
    <dgm:pt modelId="{402E3E8A-CF1D-4B50-82F7-37C672029EEB}" type="sibTrans" cxnId="{66A2ECBF-7E3F-44F6-8A75-FDF8F42F45E5}">
      <dgm:prSet/>
      <dgm:spPr/>
      <dgm:t>
        <a:bodyPr/>
        <a:lstStyle/>
        <a:p>
          <a:endParaRPr lang="tr-TR"/>
        </a:p>
      </dgm:t>
    </dgm:pt>
    <dgm:pt modelId="{8AF09569-07F3-4E18-A04D-134B6C00B36B}" type="pres">
      <dgm:prSet presAssocID="{702001CB-F242-438B-BC48-DF4C5D0EF9A3}" presName="linearFlow" presStyleCnt="0">
        <dgm:presLayoutVars>
          <dgm:dir/>
          <dgm:resizeHandles val="exact"/>
        </dgm:presLayoutVars>
      </dgm:prSet>
      <dgm:spPr/>
      <dgm:t>
        <a:bodyPr/>
        <a:lstStyle/>
        <a:p>
          <a:endParaRPr lang="tr-TR"/>
        </a:p>
      </dgm:t>
    </dgm:pt>
    <dgm:pt modelId="{108D7ABD-AE95-43BD-9929-D18DCC259420}" type="pres">
      <dgm:prSet presAssocID="{7063BEFC-75E7-4709-9BC9-A7A95F1CA4C0}" presName="composite" presStyleCnt="0"/>
      <dgm:spPr/>
    </dgm:pt>
    <dgm:pt modelId="{52B5CD75-A75B-4C09-98F8-4D8AED10388C}" type="pres">
      <dgm:prSet presAssocID="{7063BEFC-75E7-4709-9BC9-A7A95F1CA4C0}" presName="imgShp" presStyleLbl="fgImgPlace1" presStyleIdx="0" presStyleCnt="2"/>
      <dgm:spPr/>
    </dgm:pt>
    <dgm:pt modelId="{812421C0-8D19-41AF-A319-6208C5360061}" type="pres">
      <dgm:prSet presAssocID="{7063BEFC-75E7-4709-9BC9-A7A95F1CA4C0}" presName="txShp" presStyleLbl="node1" presStyleIdx="0" presStyleCnt="2">
        <dgm:presLayoutVars>
          <dgm:bulletEnabled val="1"/>
        </dgm:presLayoutVars>
      </dgm:prSet>
      <dgm:spPr/>
      <dgm:t>
        <a:bodyPr/>
        <a:lstStyle/>
        <a:p>
          <a:endParaRPr lang="tr-TR"/>
        </a:p>
      </dgm:t>
    </dgm:pt>
    <dgm:pt modelId="{26FEE6A4-2ACD-456A-9446-F2306B5EE774}" type="pres">
      <dgm:prSet presAssocID="{CE551025-2936-4A98-B2D7-4351D4690165}" presName="spacing" presStyleCnt="0"/>
      <dgm:spPr/>
    </dgm:pt>
    <dgm:pt modelId="{DCDD02EA-24EE-4F79-9DA1-1F62EA3CB3B4}" type="pres">
      <dgm:prSet presAssocID="{1A57ABF1-4C66-4CD9-81E0-8C17935823D2}" presName="composite" presStyleCnt="0"/>
      <dgm:spPr/>
    </dgm:pt>
    <dgm:pt modelId="{A6516BC5-2B71-4780-B705-133DBD71A8F1}" type="pres">
      <dgm:prSet presAssocID="{1A57ABF1-4C66-4CD9-81E0-8C17935823D2}" presName="imgShp" presStyleLbl="fgImgPlace1" presStyleIdx="1" presStyleCnt="2"/>
      <dgm:spPr/>
    </dgm:pt>
    <dgm:pt modelId="{BEF4F6F7-E048-4A99-A88B-C144E8BA1B77}" type="pres">
      <dgm:prSet presAssocID="{1A57ABF1-4C66-4CD9-81E0-8C17935823D2}" presName="txShp" presStyleLbl="node1" presStyleIdx="1" presStyleCnt="2">
        <dgm:presLayoutVars>
          <dgm:bulletEnabled val="1"/>
        </dgm:presLayoutVars>
      </dgm:prSet>
      <dgm:spPr/>
      <dgm:t>
        <a:bodyPr/>
        <a:lstStyle/>
        <a:p>
          <a:endParaRPr lang="tr-TR"/>
        </a:p>
      </dgm:t>
    </dgm:pt>
  </dgm:ptLst>
  <dgm:cxnLst>
    <dgm:cxn modelId="{C6C46D0F-F82B-460C-A42E-B09AA0303D9E}" type="presOf" srcId="{1A57ABF1-4C66-4CD9-81E0-8C17935823D2}" destId="{BEF4F6F7-E048-4A99-A88B-C144E8BA1B77}" srcOrd="0" destOrd="0" presId="urn:microsoft.com/office/officeart/2005/8/layout/vList3#1"/>
    <dgm:cxn modelId="{2D987582-9483-44E3-B88E-1E47807CA0B6}" srcId="{702001CB-F242-438B-BC48-DF4C5D0EF9A3}" destId="{7063BEFC-75E7-4709-9BC9-A7A95F1CA4C0}" srcOrd="0" destOrd="0" parTransId="{D4628664-A170-432B-98EE-71C0AA54F026}" sibTransId="{CE551025-2936-4A98-B2D7-4351D4690165}"/>
    <dgm:cxn modelId="{B6AE6D31-CA4C-41EE-BA6A-78510B781596}" type="presOf" srcId="{7063BEFC-75E7-4709-9BC9-A7A95F1CA4C0}" destId="{812421C0-8D19-41AF-A319-6208C5360061}" srcOrd="0" destOrd="0" presId="urn:microsoft.com/office/officeart/2005/8/layout/vList3#1"/>
    <dgm:cxn modelId="{29BD96D9-4B35-4FB5-B433-4058EE8FC5EB}" type="presOf" srcId="{702001CB-F242-438B-BC48-DF4C5D0EF9A3}" destId="{8AF09569-07F3-4E18-A04D-134B6C00B36B}" srcOrd="0" destOrd="0" presId="urn:microsoft.com/office/officeart/2005/8/layout/vList3#1"/>
    <dgm:cxn modelId="{66A2ECBF-7E3F-44F6-8A75-FDF8F42F45E5}" srcId="{702001CB-F242-438B-BC48-DF4C5D0EF9A3}" destId="{1A57ABF1-4C66-4CD9-81E0-8C17935823D2}" srcOrd="1" destOrd="0" parTransId="{D28CEDB2-152D-43C1-911F-036A0FEBCDE5}" sibTransId="{402E3E8A-CF1D-4B50-82F7-37C672029EEB}"/>
    <dgm:cxn modelId="{C27CE807-E83A-4D55-A001-A0D1E229D6A7}" type="presParOf" srcId="{8AF09569-07F3-4E18-A04D-134B6C00B36B}" destId="{108D7ABD-AE95-43BD-9929-D18DCC259420}" srcOrd="0" destOrd="0" presId="urn:microsoft.com/office/officeart/2005/8/layout/vList3#1"/>
    <dgm:cxn modelId="{6A2AC999-14A0-40BF-9D9F-E5D3B62A9515}" type="presParOf" srcId="{108D7ABD-AE95-43BD-9929-D18DCC259420}" destId="{52B5CD75-A75B-4C09-98F8-4D8AED10388C}" srcOrd="0" destOrd="0" presId="urn:microsoft.com/office/officeart/2005/8/layout/vList3#1"/>
    <dgm:cxn modelId="{57FF1BD1-483B-4F3B-BCFA-E2AFA9827D83}" type="presParOf" srcId="{108D7ABD-AE95-43BD-9929-D18DCC259420}" destId="{812421C0-8D19-41AF-A319-6208C5360061}" srcOrd="1" destOrd="0" presId="urn:microsoft.com/office/officeart/2005/8/layout/vList3#1"/>
    <dgm:cxn modelId="{44380B08-5770-4ED9-B7C2-A1884C4B7332}" type="presParOf" srcId="{8AF09569-07F3-4E18-A04D-134B6C00B36B}" destId="{26FEE6A4-2ACD-456A-9446-F2306B5EE774}" srcOrd="1" destOrd="0" presId="urn:microsoft.com/office/officeart/2005/8/layout/vList3#1"/>
    <dgm:cxn modelId="{9AD12A2B-242B-49CE-9A78-E7764ACDD50E}" type="presParOf" srcId="{8AF09569-07F3-4E18-A04D-134B6C00B36B}" destId="{DCDD02EA-24EE-4F79-9DA1-1F62EA3CB3B4}" srcOrd="2" destOrd="0" presId="urn:microsoft.com/office/officeart/2005/8/layout/vList3#1"/>
    <dgm:cxn modelId="{5F074F0F-53BC-4A0A-8473-DF19ECFB9679}" type="presParOf" srcId="{DCDD02EA-24EE-4F79-9DA1-1F62EA3CB3B4}" destId="{A6516BC5-2B71-4780-B705-133DBD71A8F1}" srcOrd="0" destOrd="0" presId="urn:microsoft.com/office/officeart/2005/8/layout/vList3#1"/>
    <dgm:cxn modelId="{AEEB9C9D-6E9A-4FD7-BEE1-A61FCB209912}" type="presParOf" srcId="{DCDD02EA-24EE-4F79-9DA1-1F62EA3CB3B4}" destId="{BEF4F6F7-E048-4A99-A88B-C144E8BA1B77}"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3EA87C-32AD-4761-BE49-FA9C7033F880}" type="doc">
      <dgm:prSet loTypeId="urn:microsoft.com/office/officeart/2005/8/layout/vList3#2" loCatId="list" qsTypeId="urn:microsoft.com/office/officeart/2005/8/quickstyle/simple1" qsCatId="simple" csTypeId="urn:microsoft.com/office/officeart/2005/8/colors/accent1_2" csCatId="accent1"/>
      <dgm:spPr/>
      <dgm:t>
        <a:bodyPr/>
        <a:lstStyle/>
        <a:p>
          <a:endParaRPr lang="tr-TR"/>
        </a:p>
      </dgm:t>
    </dgm:pt>
    <dgm:pt modelId="{309304D3-3BCB-494A-8636-D8F8655869AE}">
      <dgm:prSet/>
      <dgm:spPr/>
      <dgm:t>
        <a:bodyPr/>
        <a:lstStyle/>
        <a:p>
          <a:pPr rtl="0"/>
          <a:r>
            <a:rPr lang="tr-TR" b="0" i="0" smtClean="0"/>
            <a:t>Metinlerdeki anlatımlar çocuğun dil gelişimi için çok önemlidir. Standart kabul edilen İstanbul Türkçesi verilmelidir. Ayrıca yöreden yöreye değişen “söyleyiş ve ağız aykırılıklarından kaynaklanan yanlışların ilkokul öğrenimi süresince en aza indirilmesi ya da tam olarak ortadan kaldırılması için sürekli çaba gösterilmeli, uygun önlemler alınmalıdır.</a:t>
          </a:r>
          <a:endParaRPr lang="tr-TR"/>
        </a:p>
      </dgm:t>
    </dgm:pt>
    <dgm:pt modelId="{A5FFCCD3-4A37-43A9-8D37-5BE5A21F7E60}" type="parTrans" cxnId="{10527B68-98CA-4E7D-B7E7-CBC6C4BCC9CD}">
      <dgm:prSet/>
      <dgm:spPr/>
      <dgm:t>
        <a:bodyPr/>
        <a:lstStyle/>
        <a:p>
          <a:endParaRPr lang="tr-TR"/>
        </a:p>
      </dgm:t>
    </dgm:pt>
    <dgm:pt modelId="{92E00252-03A0-4ECA-96A1-F6B32A8EBD20}" type="sibTrans" cxnId="{10527B68-98CA-4E7D-B7E7-CBC6C4BCC9CD}">
      <dgm:prSet/>
      <dgm:spPr/>
      <dgm:t>
        <a:bodyPr/>
        <a:lstStyle/>
        <a:p>
          <a:endParaRPr lang="tr-TR"/>
        </a:p>
      </dgm:t>
    </dgm:pt>
    <dgm:pt modelId="{CFDFC587-16AF-48FA-98CD-32F4AB4A6936}" type="pres">
      <dgm:prSet presAssocID="{133EA87C-32AD-4761-BE49-FA9C7033F880}" presName="linearFlow" presStyleCnt="0">
        <dgm:presLayoutVars>
          <dgm:dir/>
          <dgm:resizeHandles val="exact"/>
        </dgm:presLayoutVars>
      </dgm:prSet>
      <dgm:spPr/>
      <dgm:t>
        <a:bodyPr/>
        <a:lstStyle/>
        <a:p>
          <a:endParaRPr lang="tr-TR"/>
        </a:p>
      </dgm:t>
    </dgm:pt>
    <dgm:pt modelId="{A8F749EE-F32E-4562-B4C5-7A016A406F70}" type="pres">
      <dgm:prSet presAssocID="{309304D3-3BCB-494A-8636-D8F8655869AE}" presName="composite" presStyleCnt="0"/>
      <dgm:spPr/>
    </dgm:pt>
    <dgm:pt modelId="{27A0EA42-7B23-4652-8BA2-D5A13DADC122}" type="pres">
      <dgm:prSet presAssocID="{309304D3-3BCB-494A-8636-D8F8655869AE}" presName="imgShp" presStyleLbl="fgImgPlace1" presStyleIdx="0" presStyleCnt="1"/>
      <dgm:spPr/>
    </dgm:pt>
    <dgm:pt modelId="{2C34E4C5-FB66-41CA-B561-59DB7BCA7E90}" type="pres">
      <dgm:prSet presAssocID="{309304D3-3BCB-494A-8636-D8F8655869AE}" presName="txShp" presStyleLbl="node1" presStyleIdx="0" presStyleCnt="1">
        <dgm:presLayoutVars>
          <dgm:bulletEnabled val="1"/>
        </dgm:presLayoutVars>
      </dgm:prSet>
      <dgm:spPr/>
      <dgm:t>
        <a:bodyPr/>
        <a:lstStyle/>
        <a:p>
          <a:endParaRPr lang="tr-TR"/>
        </a:p>
      </dgm:t>
    </dgm:pt>
  </dgm:ptLst>
  <dgm:cxnLst>
    <dgm:cxn modelId="{A413AF49-4523-4E2F-B3C2-B640B40ADCE2}" type="presOf" srcId="{133EA87C-32AD-4761-BE49-FA9C7033F880}" destId="{CFDFC587-16AF-48FA-98CD-32F4AB4A6936}" srcOrd="0" destOrd="0" presId="urn:microsoft.com/office/officeart/2005/8/layout/vList3#2"/>
    <dgm:cxn modelId="{DEFA6A61-FAB6-4AB3-ABEC-F68722448320}" type="presOf" srcId="{309304D3-3BCB-494A-8636-D8F8655869AE}" destId="{2C34E4C5-FB66-41CA-B561-59DB7BCA7E90}" srcOrd="0" destOrd="0" presId="urn:microsoft.com/office/officeart/2005/8/layout/vList3#2"/>
    <dgm:cxn modelId="{10527B68-98CA-4E7D-B7E7-CBC6C4BCC9CD}" srcId="{133EA87C-32AD-4761-BE49-FA9C7033F880}" destId="{309304D3-3BCB-494A-8636-D8F8655869AE}" srcOrd="0" destOrd="0" parTransId="{A5FFCCD3-4A37-43A9-8D37-5BE5A21F7E60}" sibTransId="{92E00252-03A0-4ECA-96A1-F6B32A8EBD20}"/>
    <dgm:cxn modelId="{2AF92663-9BE5-4ECD-8533-A8C10574AF1D}" type="presParOf" srcId="{CFDFC587-16AF-48FA-98CD-32F4AB4A6936}" destId="{A8F749EE-F32E-4562-B4C5-7A016A406F70}" srcOrd="0" destOrd="0" presId="urn:microsoft.com/office/officeart/2005/8/layout/vList3#2"/>
    <dgm:cxn modelId="{3CE02042-C3E9-433E-A981-5DE79C5ABCF9}" type="presParOf" srcId="{A8F749EE-F32E-4562-B4C5-7A016A406F70}" destId="{27A0EA42-7B23-4652-8BA2-D5A13DADC122}" srcOrd="0" destOrd="0" presId="urn:microsoft.com/office/officeart/2005/8/layout/vList3#2"/>
    <dgm:cxn modelId="{6DF57E6C-5BF3-4AA8-85E5-17DA8DB7D3C3}" type="presParOf" srcId="{A8F749EE-F32E-4562-B4C5-7A016A406F70}" destId="{2C34E4C5-FB66-41CA-B561-59DB7BCA7E90}"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1F444-D591-4CEC-9B25-464AD61A786D}">
      <dsp:nvSpPr>
        <dsp:cNvPr id="0" name=""/>
        <dsp:cNvSpPr/>
      </dsp:nvSpPr>
      <dsp:spPr>
        <a:xfrm rot="5400000">
          <a:off x="-725169" y="725169"/>
          <a:ext cx="4834466" cy="3384126"/>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tr-TR" sz="3000" b="0" i="0" kern="1200" smtClean="0"/>
            <a:t>Biçimsel özellikler başlığı altında, ele alınan yapıtların; </a:t>
          </a:r>
          <a:endParaRPr lang="tr-TR" sz="3000" kern="1200"/>
        </a:p>
      </dsp:txBody>
      <dsp:txXfrm rot="-5400000">
        <a:off x="1" y="1692062"/>
        <a:ext cx="3384126" cy="1450340"/>
      </dsp:txXfrm>
    </dsp:sp>
    <dsp:sp modelId="{0BD71A88-64FC-48C9-84E8-D952A48ED0E9}">
      <dsp:nvSpPr>
        <dsp:cNvPr id="0" name=""/>
        <dsp:cNvSpPr/>
      </dsp:nvSpPr>
      <dsp:spPr>
        <a:xfrm rot="5400000">
          <a:off x="4594132" y="-1210005"/>
          <a:ext cx="3142402" cy="5562414"/>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rtl="0">
            <a:lnSpc>
              <a:spcPct val="90000"/>
            </a:lnSpc>
            <a:spcBef>
              <a:spcPct val="0"/>
            </a:spcBef>
            <a:spcAft>
              <a:spcPct val="15000"/>
            </a:spcAft>
            <a:buChar char="••"/>
          </a:pPr>
          <a:r>
            <a:rPr lang="tr-TR" sz="2900" b="0" i="0" kern="1200" smtClean="0"/>
            <a:t>Boyut</a:t>
          </a:r>
          <a:endParaRPr lang="tr-TR" sz="2900" kern="1200"/>
        </a:p>
        <a:p>
          <a:pPr marL="285750" lvl="1" indent="-285750" algn="l" defTabSz="1289050" rtl="0">
            <a:lnSpc>
              <a:spcPct val="90000"/>
            </a:lnSpc>
            <a:spcBef>
              <a:spcPct val="0"/>
            </a:spcBef>
            <a:spcAft>
              <a:spcPct val="15000"/>
            </a:spcAft>
            <a:buChar char="••"/>
          </a:pPr>
          <a:r>
            <a:rPr lang="tr-TR" sz="2900" b="0" i="0" kern="1200" smtClean="0"/>
            <a:t>Kağıt, </a:t>
          </a:r>
          <a:endParaRPr lang="tr-TR" sz="2900" kern="1200"/>
        </a:p>
        <a:p>
          <a:pPr marL="285750" lvl="1" indent="-285750" algn="l" defTabSz="1289050" rtl="0">
            <a:lnSpc>
              <a:spcPct val="90000"/>
            </a:lnSpc>
            <a:spcBef>
              <a:spcPct val="0"/>
            </a:spcBef>
            <a:spcAft>
              <a:spcPct val="15000"/>
            </a:spcAft>
            <a:buChar char="••"/>
          </a:pPr>
          <a:r>
            <a:rPr lang="tr-TR" sz="2900" b="0" i="0" kern="1200" smtClean="0"/>
            <a:t>Ciltleme, </a:t>
          </a:r>
          <a:endParaRPr lang="tr-TR" sz="2900" kern="1200"/>
        </a:p>
        <a:p>
          <a:pPr marL="285750" lvl="1" indent="-285750" algn="l" defTabSz="1289050" rtl="0">
            <a:lnSpc>
              <a:spcPct val="90000"/>
            </a:lnSpc>
            <a:spcBef>
              <a:spcPct val="0"/>
            </a:spcBef>
            <a:spcAft>
              <a:spcPct val="15000"/>
            </a:spcAft>
            <a:buChar char="••"/>
          </a:pPr>
          <a:r>
            <a:rPr lang="tr-TR" sz="2900" b="0" i="0" kern="1200" smtClean="0"/>
            <a:t>Kapak, </a:t>
          </a:r>
          <a:endParaRPr lang="tr-TR" sz="2900" kern="1200"/>
        </a:p>
        <a:p>
          <a:pPr marL="285750" lvl="1" indent="-285750" algn="l" defTabSz="1289050" rtl="0">
            <a:lnSpc>
              <a:spcPct val="90000"/>
            </a:lnSpc>
            <a:spcBef>
              <a:spcPct val="0"/>
            </a:spcBef>
            <a:spcAft>
              <a:spcPct val="15000"/>
            </a:spcAft>
            <a:buChar char="••"/>
          </a:pPr>
          <a:r>
            <a:rPr lang="tr-TR" sz="2900" b="0" i="0" kern="1200" smtClean="0"/>
            <a:t>Sayfa Düzeni </a:t>
          </a:r>
          <a:endParaRPr lang="tr-TR" sz="2900" kern="1200"/>
        </a:p>
        <a:p>
          <a:pPr marL="285750" lvl="1" indent="-285750" algn="l" defTabSz="1289050" rtl="0">
            <a:lnSpc>
              <a:spcPct val="90000"/>
            </a:lnSpc>
            <a:spcBef>
              <a:spcPct val="0"/>
            </a:spcBef>
            <a:spcAft>
              <a:spcPct val="15000"/>
            </a:spcAft>
            <a:buChar char="••"/>
          </a:pPr>
          <a:r>
            <a:rPr lang="tr-TR" sz="2900" b="0" i="0" kern="1200" smtClean="0"/>
            <a:t>Harf ve Punto  özellikleridir.</a:t>
          </a:r>
          <a:endParaRPr lang="tr-TR" sz="2900" kern="1200"/>
        </a:p>
      </dsp:txBody>
      <dsp:txXfrm rot="-5400000">
        <a:off x="3384127" y="153399"/>
        <a:ext cx="5409015" cy="2835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34A07-C573-4973-B218-ED8522E7B0A0}">
      <dsp:nvSpPr>
        <dsp:cNvPr id="0" name=""/>
        <dsp:cNvSpPr/>
      </dsp:nvSpPr>
      <dsp:spPr>
        <a:xfrm>
          <a:off x="0" y="369740"/>
          <a:ext cx="8946541" cy="1684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b="0" i="0" kern="1200" smtClean="0"/>
            <a:t>Ayrıca çocuğun kas gelişiminin de dikkate alınarak kitapların ağırlık ve boyut olarak kolay taşınabilir olması gerektiği vurgulanmaktadır. </a:t>
          </a:r>
          <a:endParaRPr lang="tr-TR" sz="3000" kern="1200"/>
        </a:p>
      </dsp:txBody>
      <dsp:txXfrm>
        <a:off x="82245" y="451985"/>
        <a:ext cx="8782051" cy="1520310"/>
      </dsp:txXfrm>
    </dsp:sp>
    <dsp:sp modelId="{1276E4C5-100F-4382-A2FD-68D749C19333}">
      <dsp:nvSpPr>
        <dsp:cNvPr id="0" name=""/>
        <dsp:cNvSpPr/>
      </dsp:nvSpPr>
      <dsp:spPr>
        <a:xfrm>
          <a:off x="0" y="2140940"/>
          <a:ext cx="8946541" cy="1684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b="0" i="0" kern="1200" smtClean="0"/>
            <a:t>Kitabın boyu çocuğun yaş düzeyine göre farklılık göstermektedir. </a:t>
          </a:r>
          <a:endParaRPr lang="tr-TR" sz="3000" kern="1200"/>
        </a:p>
      </dsp:txBody>
      <dsp:txXfrm>
        <a:off x="82245" y="2223185"/>
        <a:ext cx="8782051" cy="1520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6B641-159E-4236-8649-9DA8E002EE13}">
      <dsp:nvSpPr>
        <dsp:cNvPr id="0" name=""/>
        <dsp:cNvSpPr/>
      </dsp:nvSpPr>
      <dsp:spPr>
        <a:xfrm>
          <a:off x="1878" y="0"/>
          <a:ext cx="2922478" cy="419548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tr-TR" sz="1700" b="0" i="0" kern="1200" smtClean="0"/>
            <a:t>Çocuk yayınlarında normal aralıklı veya normalden çok aralıklı satırlarla dizilmiş sayfalar tercih edilmelidir. </a:t>
          </a:r>
          <a:endParaRPr lang="tr-TR" sz="1700" kern="1200"/>
        </a:p>
      </dsp:txBody>
      <dsp:txXfrm>
        <a:off x="1878" y="1678192"/>
        <a:ext cx="2922478" cy="1678192"/>
      </dsp:txXfrm>
    </dsp:sp>
    <dsp:sp modelId="{4B5FD3E7-3C9E-434F-A2C2-13BDF8B10CC0}">
      <dsp:nvSpPr>
        <dsp:cNvPr id="0" name=""/>
        <dsp:cNvSpPr/>
      </dsp:nvSpPr>
      <dsp:spPr>
        <a:xfrm>
          <a:off x="764570" y="251728"/>
          <a:ext cx="1397095" cy="1397095"/>
        </a:xfrm>
        <a:prstGeom prst="ellipse">
          <a:avLst/>
        </a:prstGeom>
        <a:blipFill>
          <a:blip xmlns:r="http://schemas.openxmlformats.org/officeDocument/2006/relationships" r:embed="rId1">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A8CBEB-8094-4DFE-92FF-96EA8BE17E2D}">
      <dsp:nvSpPr>
        <dsp:cNvPr id="0" name=""/>
        <dsp:cNvSpPr/>
      </dsp:nvSpPr>
      <dsp:spPr>
        <a:xfrm>
          <a:off x="3012031" y="0"/>
          <a:ext cx="2922478" cy="419548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tr-TR" sz="1700" b="0" i="0" kern="1200" smtClean="0"/>
            <a:t>Yazının başladığı kısım her sayfada aynı hizada olmalıdır. Bunun nedeni çocuğa okuma alışkanlığı kazandırmasıdır. </a:t>
          </a:r>
          <a:endParaRPr lang="tr-TR" sz="1700" kern="1200"/>
        </a:p>
      </dsp:txBody>
      <dsp:txXfrm>
        <a:off x="3012031" y="1678192"/>
        <a:ext cx="2922478" cy="1678192"/>
      </dsp:txXfrm>
    </dsp:sp>
    <dsp:sp modelId="{0B7C63FB-3957-47CC-9FA6-782BE37C7DFB}">
      <dsp:nvSpPr>
        <dsp:cNvPr id="0" name=""/>
        <dsp:cNvSpPr/>
      </dsp:nvSpPr>
      <dsp:spPr>
        <a:xfrm>
          <a:off x="3774722" y="251728"/>
          <a:ext cx="1397095" cy="1397095"/>
        </a:xfrm>
        <a:prstGeom prst="ellipse">
          <a:avLst/>
        </a:prstGeom>
        <a:blipFill>
          <a:blip xmlns:r="http://schemas.openxmlformats.org/officeDocument/2006/relationships" r:embed="rId2">
            <a:extLst/>
          </a:blip>
          <a:srcRect/>
          <a:stretch>
            <a:fillRect l="-18000" r="-1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4FA76F-47FC-4E70-BE61-5823F6BE738C}">
      <dsp:nvSpPr>
        <dsp:cNvPr id="0" name=""/>
        <dsp:cNvSpPr/>
      </dsp:nvSpPr>
      <dsp:spPr>
        <a:xfrm>
          <a:off x="6022184" y="0"/>
          <a:ext cx="2922478" cy="419548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tr-TR" sz="1700" b="0" i="0" kern="1200" smtClean="0"/>
            <a:t>Paragraflar 1, 2 ve 3. sınıflarda daha kısa, üç cümleyi geçmeyecek biçimde; 4 ve 5. sınıflardaysa daha uzun (6-7) cümleler olmalıdır</a:t>
          </a:r>
          <a:endParaRPr lang="tr-TR" sz="1700" kern="1200"/>
        </a:p>
      </dsp:txBody>
      <dsp:txXfrm>
        <a:off x="6022184" y="1678192"/>
        <a:ext cx="2922478" cy="1678192"/>
      </dsp:txXfrm>
    </dsp:sp>
    <dsp:sp modelId="{C6655638-FB54-46A1-A9C0-3989FBC5B89D}">
      <dsp:nvSpPr>
        <dsp:cNvPr id="0" name=""/>
        <dsp:cNvSpPr/>
      </dsp:nvSpPr>
      <dsp:spPr>
        <a:xfrm>
          <a:off x="6784875" y="251728"/>
          <a:ext cx="1397095" cy="1397095"/>
        </a:xfrm>
        <a:prstGeom prst="ellipse">
          <a:avLst/>
        </a:prstGeom>
        <a:blipFill>
          <a:blip xmlns:r="http://schemas.openxmlformats.org/officeDocument/2006/relationships" r:embed="rId3">
            <a:extLst/>
          </a:blip>
          <a:srcRect/>
          <a:stretch>
            <a:fillRect l="-30000" r="-3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F9BC53-EB10-4D21-8C71-8A48D76AAE75}">
      <dsp:nvSpPr>
        <dsp:cNvPr id="0" name=""/>
        <dsp:cNvSpPr/>
      </dsp:nvSpPr>
      <dsp:spPr>
        <a:xfrm>
          <a:off x="357861" y="3356384"/>
          <a:ext cx="8230817" cy="629322"/>
        </a:xfrm>
        <a:prstGeom prst="leftRight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634A9-EC5E-4AF8-848F-BC363C7A459D}">
      <dsp:nvSpPr>
        <dsp:cNvPr id="0" name=""/>
        <dsp:cNvSpPr/>
      </dsp:nvSpPr>
      <dsp:spPr>
        <a:xfrm>
          <a:off x="0" y="0"/>
          <a:ext cx="8946541" cy="125864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tr-TR" sz="3500" b="0" i="0" kern="1200" smtClean="0"/>
            <a:t>Harf karakterleri temelde iki tip olarak tarif etmektedir. </a:t>
          </a:r>
          <a:endParaRPr lang="tr-TR" sz="3500" kern="1200"/>
        </a:p>
      </dsp:txBody>
      <dsp:txXfrm>
        <a:off x="0" y="0"/>
        <a:ext cx="8946541" cy="1258644"/>
      </dsp:txXfrm>
    </dsp:sp>
    <dsp:sp modelId="{E5A2CEF5-18F9-4B67-93D6-58442B23EB94}">
      <dsp:nvSpPr>
        <dsp:cNvPr id="0" name=""/>
        <dsp:cNvSpPr/>
      </dsp:nvSpPr>
      <dsp:spPr>
        <a:xfrm>
          <a:off x="0" y="1258644"/>
          <a:ext cx="4473270" cy="264315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0" i="0" kern="1200" smtClean="0"/>
            <a:t>Metin tipi harf, kitabın öyküsünde kullanılan harf karakteridir. Genelde daha basit bir karakterde yazılır ve okuyucunun gözünü yormayan, okunması kolay olan şekilleri içerir.</a:t>
          </a:r>
          <a:endParaRPr lang="tr-TR" sz="2000" kern="1200"/>
        </a:p>
      </dsp:txBody>
      <dsp:txXfrm>
        <a:off x="0" y="1258644"/>
        <a:ext cx="4473270" cy="2643153"/>
      </dsp:txXfrm>
    </dsp:sp>
    <dsp:sp modelId="{F462DDAB-6F32-4904-B08D-3D0ECF09E766}">
      <dsp:nvSpPr>
        <dsp:cNvPr id="0" name=""/>
        <dsp:cNvSpPr/>
      </dsp:nvSpPr>
      <dsp:spPr>
        <a:xfrm>
          <a:off x="4473270" y="1258644"/>
          <a:ext cx="4473270" cy="264315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0" i="0" kern="1200" smtClean="0"/>
            <a:t>Sunuş tipi harf, kapakta veya iç kapakta kullanılan başlıklarda ve bölüm başlıklarında kullanılan tiptir. Okuyucunun ilgisini çekmek için çok değişik şekillere sahiptir. Sunuş tipi seçilirken, kitabın vermek istediği mesajı zenginleştirecek bir tip aranmalıdır.</a:t>
          </a:r>
          <a:endParaRPr lang="tr-TR" sz="2000" kern="1200"/>
        </a:p>
      </dsp:txBody>
      <dsp:txXfrm>
        <a:off x="4473270" y="1258644"/>
        <a:ext cx="4473270" cy="2643153"/>
      </dsp:txXfrm>
    </dsp:sp>
    <dsp:sp modelId="{FE356A1A-4EBF-4E48-9C33-75BC543CEE1A}">
      <dsp:nvSpPr>
        <dsp:cNvPr id="0" name=""/>
        <dsp:cNvSpPr/>
      </dsp:nvSpPr>
      <dsp:spPr>
        <a:xfrm>
          <a:off x="0" y="3901797"/>
          <a:ext cx="8946541" cy="29368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4D279-828D-4600-BE58-46E27BC9044A}">
      <dsp:nvSpPr>
        <dsp:cNvPr id="0" name=""/>
        <dsp:cNvSpPr/>
      </dsp:nvSpPr>
      <dsp:spPr>
        <a:xfrm>
          <a:off x="0" y="2048"/>
          <a:ext cx="894654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E36F5A-84BE-4D39-9F32-0DE00D8A7A0E}">
      <dsp:nvSpPr>
        <dsp:cNvPr id="0" name=""/>
        <dsp:cNvSpPr/>
      </dsp:nvSpPr>
      <dsp:spPr>
        <a:xfrm>
          <a:off x="0" y="2048"/>
          <a:ext cx="8946541" cy="139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tr-TR" sz="2000" b="1" i="1" kern="1200" dirty="0" smtClean="0"/>
            <a:t>Süsleyici Resim:</a:t>
          </a:r>
          <a:r>
            <a:rPr lang="tr-TR" sz="2000" b="0" i="0" kern="1200" dirty="0" smtClean="0"/>
            <a:t> Bu tür resimler bir konunun açıklanmasına yardımcı olmaktan çok onun sembolik yönünü belirtmeye yarar vardır. Ders kitaplarında da eseri çekici kılmak bakımından aşırılığa kaçmamak şartıyla bu tür resimlere yer verilebilir.</a:t>
          </a:r>
          <a:endParaRPr lang="tr-TR" sz="2000" kern="1200" dirty="0"/>
        </a:p>
      </dsp:txBody>
      <dsp:txXfrm>
        <a:off x="0" y="2048"/>
        <a:ext cx="8946541" cy="1397127"/>
      </dsp:txXfrm>
    </dsp:sp>
    <dsp:sp modelId="{85F1EEAB-F82B-4AE8-9D53-6A2120D71A0C}">
      <dsp:nvSpPr>
        <dsp:cNvPr id="0" name=""/>
        <dsp:cNvSpPr/>
      </dsp:nvSpPr>
      <dsp:spPr>
        <a:xfrm>
          <a:off x="0" y="1399176"/>
          <a:ext cx="894654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77608B-877D-4A3F-A1D0-E6594BF48B0E}">
      <dsp:nvSpPr>
        <dsp:cNvPr id="0" name=""/>
        <dsp:cNvSpPr/>
      </dsp:nvSpPr>
      <dsp:spPr>
        <a:xfrm>
          <a:off x="0" y="1399176"/>
          <a:ext cx="8946541" cy="139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tr-TR" sz="2000" b="1" i="1" kern="1200" smtClean="0"/>
            <a:t>Açıklayıcı Resim:</a:t>
          </a:r>
          <a:r>
            <a:rPr lang="tr-TR" sz="2000" b="0" i="0" kern="1200" smtClean="0"/>
            <a:t> Resimler bazen sözcüklerin yerini tutarak bazen yorumlama görevini yerine getirerek veya yapılacak işleri göstererek ilgili bulunduğu metni türlü yollardan açıklayabilir.</a:t>
          </a:r>
          <a:r>
            <a:rPr lang="tr-TR" sz="2000" b="1" i="1" kern="1200" smtClean="0"/>
            <a:t> </a:t>
          </a:r>
          <a:endParaRPr lang="tr-TR" sz="2000" kern="1200"/>
        </a:p>
      </dsp:txBody>
      <dsp:txXfrm>
        <a:off x="0" y="1399176"/>
        <a:ext cx="8946541" cy="1397127"/>
      </dsp:txXfrm>
    </dsp:sp>
    <dsp:sp modelId="{532BC7DE-0979-4A71-BDE6-BEF2B600909C}">
      <dsp:nvSpPr>
        <dsp:cNvPr id="0" name=""/>
        <dsp:cNvSpPr/>
      </dsp:nvSpPr>
      <dsp:spPr>
        <a:xfrm>
          <a:off x="0" y="2796304"/>
          <a:ext cx="894654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837B98-F9A6-488C-B609-866F97F38F7E}">
      <dsp:nvSpPr>
        <dsp:cNvPr id="0" name=""/>
        <dsp:cNvSpPr/>
      </dsp:nvSpPr>
      <dsp:spPr>
        <a:xfrm>
          <a:off x="0" y="2796304"/>
          <a:ext cx="8946541" cy="139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tr-TR" sz="2000" b="1" i="1" kern="1200" smtClean="0"/>
            <a:t>Metni Tamamlayıcı Resim:</a:t>
          </a:r>
          <a:r>
            <a:rPr lang="tr-TR" sz="2000" b="0" i="0" kern="1200" smtClean="0"/>
            <a:t> Bu tür resimler, yazıyla anlatılması kolay olmayan ayrıntılı ve karmaşık nesnelerin ve olayların kolayca kavranması amacıyla yapılabileceği gibi, birtakım doğa görüntülerinin, çeşitli varlıkların başlıca özellikleriyle tanıtılması için de çizilebilir.</a:t>
          </a:r>
          <a:endParaRPr lang="tr-TR" sz="2000" kern="1200"/>
        </a:p>
      </dsp:txBody>
      <dsp:txXfrm>
        <a:off x="0" y="2796304"/>
        <a:ext cx="8946541" cy="13971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B8DC8-B217-4B18-805B-53045C8706BB}">
      <dsp:nvSpPr>
        <dsp:cNvPr id="0" name=""/>
        <dsp:cNvSpPr/>
      </dsp:nvSpPr>
      <dsp:spPr>
        <a:xfrm>
          <a:off x="0" y="356330"/>
          <a:ext cx="8946541"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0" i="0" kern="1200" smtClean="0"/>
            <a:t>Yaş büyüdükçe resim oranı azalmalı</a:t>
          </a:r>
          <a:endParaRPr lang="tr-TR" sz="2200" kern="1200"/>
        </a:p>
      </dsp:txBody>
      <dsp:txXfrm>
        <a:off x="25759" y="382089"/>
        <a:ext cx="8895023" cy="476152"/>
      </dsp:txXfrm>
    </dsp:sp>
    <dsp:sp modelId="{4BDEB273-63CB-43C9-9845-AD76C716088B}">
      <dsp:nvSpPr>
        <dsp:cNvPr id="0" name=""/>
        <dsp:cNvSpPr/>
      </dsp:nvSpPr>
      <dsp:spPr>
        <a:xfrm>
          <a:off x="0" y="947360"/>
          <a:ext cx="8946541"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0" i="0" kern="1200" smtClean="0"/>
            <a:t>Resimler görme duyusunu etkileyecek nitelikte olmalı</a:t>
          </a:r>
          <a:endParaRPr lang="tr-TR" sz="2200" kern="1200"/>
        </a:p>
      </dsp:txBody>
      <dsp:txXfrm>
        <a:off x="25759" y="973119"/>
        <a:ext cx="8895023" cy="476152"/>
      </dsp:txXfrm>
    </dsp:sp>
    <dsp:sp modelId="{28B69B81-4361-4C6C-B6A8-4AC8304FCF93}">
      <dsp:nvSpPr>
        <dsp:cNvPr id="0" name=""/>
        <dsp:cNvSpPr/>
      </dsp:nvSpPr>
      <dsp:spPr>
        <a:xfrm>
          <a:off x="0" y="1538390"/>
          <a:ext cx="8946541"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0" i="0" kern="1200" smtClean="0"/>
            <a:t>Çocuğun ilgisini uyandırmalı</a:t>
          </a:r>
          <a:endParaRPr lang="tr-TR" sz="2200" kern="1200"/>
        </a:p>
      </dsp:txBody>
      <dsp:txXfrm>
        <a:off x="25759" y="1564149"/>
        <a:ext cx="8895023" cy="476152"/>
      </dsp:txXfrm>
    </dsp:sp>
    <dsp:sp modelId="{C41ED869-0341-420A-944B-7FC6C945A66F}">
      <dsp:nvSpPr>
        <dsp:cNvPr id="0" name=""/>
        <dsp:cNvSpPr/>
      </dsp:nvSpPr>
      <dsp:spPr>
        <a:xfrm>
          <a:off x="0" y="2129420"/>
          <a:ext cx="8946541"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0" i="0" kern="1200" smtClean="0"/>
            <a:t>Çocuğun dünyasına kitabın girmesini sağlayıcı özellikler taşımalı</a:t>
          </a:r>
          <a:endParaRPr lang="tr-TR" sz="2200" kern="1200"/>
        </a:p>
      </dsp:txBody>
      <dsp:txXfrm>
        <a:off x="25759" y="2155179"/>
        <a:ext cx="8895023" cy="476152"/>
      </dsp:txXfrm>
    </dsp:sp>
    <dsp:sp modelId="{B6B5BE51-7FFB-4D22-BB65-3E08ADFF96EA}">
      <dsp:nvSpPr>
        <dsp:cNvPr id="0" name=""/>
        <dsp:cNvSpPr/>
      </dsp:nvSpPr>
      <dsp:spPr>
        <a:xfrm>
          <a:off x="0" y="2720450"/>
          <a:ext cx="8946541"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0" i="0" kern="1200" smtClean="0"/>
            <a:t>Yazı, renk, resim bütünlüğü içermeli</a:t>
          </a:r>
          <a:endParaRPr lang="tr-TR" sz="2200" kern="1200"/>
        </a:p>
      </dsp:txBody>
      <dsp:txXfrm>
        <a:off x="25759" y="2746209"/>
        <a:ext cx="8895023" cy="476152"/>
      </dsp:txXfrm>
    </dsp:sp>
    <dsp:sp modelId="{E96E6AC1-763C-422A-9327-191C29DC9523}">
      <dsp:nvSpPr>
        <dsp:cNvPr id="0" name=""/>
        <dsp:cNvSpPr/>
      </dsp:nvSpPr>
      <dsp:spPr>
        <a:xfrm>
          <a:off x="0" y="3311480"/>
          <a:ext cx="8946541"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0" i="0" kern="1200" smtClean="0"/>
            <a:t>Çocukların düşlerini harekete geçirici olmalı</a:t>
          </a:r>
          <a:endParaRPr lang="tr-TR" sz="2200" kern="1200"/>
        </a:p>
      </dsp:txBody>
      <dsp:txXfrm>
        <a:off x="25759" y="3337239"/>
        <a:ext cx="8895023" cy="4761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79DD5-B7EE-4553-B9C2-9751E84F55F9}">
      <dsp:nvSpPr>
        <dsp:cNvPr id="0" name=""/>
        <dsp:cNvSpPr/>
      </dsp:nvSpPr>
      <dsp:spPr>
        <a:xfrm>
          <a:off x="0" y="73100"/>
          <a:ext cx="8946541"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b="0" i="0" kern="1200" smtClean="0"/>
            <a:t>Resimli kitaplar, çocuğun sanat ve edebiyat etkileşimine katkı sağlayıcı özellikleri yansıtmalı</a:t>
          </a:r>
          <a:endParaRPr lang="tr-TR" sz="1600" kern="1200"/>
        </a:p>
      </dsp:txBody>
      <dsp:txXfrm>
        <a:off x="31070" y="104170"/>
        <a:ext cx="8884401" cy="574340"/>
      </dsp:txXfrm>
    </dsp:sp>
    <dsp:sp modelId="{3D2BAC28-8574-4D19-8C5A-2F4B39435038}">
      <dsp:nvSpPr>
        <dsp:cNvPr id="0" name=""/>
        <dsp:cNvSpPr/>
      </dsp:nvSpPr>
      <dsp:spPr>
        <a:xfrm>
          <a:off x="0" y="755660"/>
          <a:ext cx="8946541"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b="0" i="0" kern="1200" smtClean="0"/>
            <a:t>Çocuğun bakmasına, görmesine ve anlamasına olanak tanımalı</a:t>
          </a:r>
          <a:endParaRPr lang="tr-TR" sz="1600" kern="1200"/>
        </a:p>
      </dsp:txBody>
      <dsp:txXfrm>
        <a:off x="31070" y="786730"/>
        <a:ext cx="8884401" cy="574340"/>
      </dsp:txXfrm>
    </dsp:sp>
    <dsp:sp modelId="{E6C606C8-A67D-45D9-8EB7-58AAFFBA9AE9}">
      <dsp:nvSpPr>
        <dsp:cNvPr id="0" name=""/>
        <dsp:cNvSpPr/>
      </dsp:nvSpPr>
      <dsp:spPr>
        <a:xfrm>
          <a:off x="0" y="1438220"/>
          <a:ext cx="8946541"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b="0" i="0" kern="1200" smtClean="0"/>
            <a:t>Resimler metnin gerçekliğinden uzaklaşmadan, sanatçının algısıyla estetik biçimde sunulmalı</a:t>
          </a:r>
          <a:endParaRPr lang="tr-TR" sz="1600" kern="1200"/>
        </a:p>
      </dsp:txBody>
      <dsp:txXfrm>
        <a:off x="31070" y="1469290"/>
        <a:ext cx="8884401" cy="574340"/>
      </dsp:txXfrm>
    </dsp:sp>
    <dsp:sp modelId="{FFEEA0DA-F389-4CCC-9D49-104470C7B22F}">
      <dsp:nvSpPr>
        <dsp:cNvPr id="0" name=""/>
        <dsp:cNvSpPr/>
      </dsp:nvSpPr>
      <dsp:spPr>
        <a:xfrm>
          <a:off x="0" y="2120780"/>
          <a:ext cx="8946541"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b="0" i="0" kern="1200" smtClean="0"/>
            <a:t>Resimler çocuk algısının ne altında ne de çok üzerinde bir anlatımı yansıtmalı</a:t>
          </a:r>
          <a:endParaRPr lang="tr-TR" sz="1600" kern="1200"/>
        </a:p>
      </dsp:txBody>
      <dsp:txXfrm>
        <a:off x="31070" y="2151850"/>
        <a:ext cx="8884401" cy="574340"/>
      </dsp:txXfrm>
    </dsp:sp>
    <dsp:sp modelId="{4EE5B137-2BD9-418A-B027-40A35B4A49BF}">
      <dsp:nvSpPr>
        <dsp:cNvPr id="0" name=""/>
        <dsp:cNvSpPr/>
      </dsp:nvSpPr>
      <dsp:spPr>
        <a:xfrm>
          <a:off x="0" y="2803340"/>
          <a:ext cx="8946541"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b="0" i="0" kern="1200" smtClean="0"/>
            <a:t>Sözcüklerin anlatamadığını resimle açımlayabilmeli</a:t>
          </a:r>
          <a:endParaRPr lang="tr-TR" sz="1600" kern="1200"/>
        </a:p>
      </dsp:txBody>
      <dsp:txXfrm>
        <a:off x="31070" y="2834410"/>
        <a:ext cx="8884401" cy="574340"/>
      </dsp:txXfrm>
    </dsp:sp>
    <dsp:sp modelId="{2BECF7AC-F4BA-46F4-8FE8-753354F4AA6D}">
      <dsp:nvSpPr>
        <dsp:cNvPr id="0" name=""/>
        <dsp:cNvSpPr/>
      </dsp:nvSpPr>
      <dsp:spPr>
        <a:xfrm>
          <a:off x="0" y="3485900"/>
          <a:ext cx="8946541" cy="636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b="0" i="0" kern="1200" smtClean="0"/>
            <a:t>Metin-resim uyumu ile yeni anlam katmanları sağlayabilmeli</a:t>
          </a:r>
          <a:endParaRPr lang="tr-TR" sz="1600" kern="1200"/>
        </a:p>
      </dsp:txBody>
      <dsp:txXfrm>
        <a:off x="31070" y="3516970"/>
        <a:ext cx="8884401" cy="5743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421C0-8D19-41AF-A319-6208C5360061}">
      <dsp:nvSpPr>
        <dsp:cNvPr id="0" name=""/>
        <dsp:cNvSpPr/>
      </dsp:nvSpPr>
      <dsp:spPr>
        <a:xfrm rot="10800000">
          <a:off x="2051719" y="1283"/>
          <a:ext cx="5949449" cy="221269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738" tIns="76200" rIns="142240" bIns="76200" numCol="1" spcCol="1270" anchor="ctr" anchorCtr="0">
          <a:noAutofit/>
        </a:bodyPr>
        <a:lstStyle/>
        <a:p>
          <a:pPr lvl="0" algn="ctr" defTabSz="889000" rtl="0">
            <a:lnSpc>
              <a:spcPct val="90000"/>
            </a:lnSpc>
            <a:spcBef>
              <a:spcPct val="0"/>
            </a:spcBef>
            <a:spcAft>
              <a:spcPct val="35000"/>
            </a:spcAft>
          </a:pPr>
          <a:r>
            <a:rPr lang="tr-TR" sz="2000" b="0" i="0" kern="1200" smtClean="0"/>
            <a:t>Konu seçiminde evrensel değerler, ulusal kültür değerleri, toplumsal ahlak kuralları, gelenek ve göreneklerden yararlanılmalı, eğlendirici ve dinlendirici nitelikteki konulara yer verilmelidir. </a:t>
          </a:r>
          <a:endParaRPr lang="tr-TR" sz="2000" kern="1200"/>
        </a:p>
      </dsp:txBody>
      <dsp:txXfrm rot="10800000">
        <a:off x="2604893" y="1283"/>
        <a:ext cx="5396275" cy="2212696"/>
      </dsp:txXfrm>
    </dsp:sp>
    <dsp:sp modelId="{52B5CD75-A75B-4C09-98F8-4D8AED10388C}">
      <dsp:nvSpPr>
        <dsp:cNvPr id="0" name=""/>
        <dsp:cNvSpPr/>
      </dsp:nvSpPr>
      <dsp:spPr>
        <a:xfrm>
          <a:off x="945371" y="1283"/>
          <a:ext cx="2212696" cy="2212696"/>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F4F6F7-E048-4A99-A88B-C144E8BA1B77}">
      <dsp:nvSpPr>
        <dsp:cNvPr id="0" name=""/>
        <dsp:cNvSpPr/>
      </dsp:nvSpPr>
      <dsp:spPr>
        <a:xfrm rot="10800000">
          <a:off x="2051719" y="2874486"/>
          <a:ext cx="5949449" cy="221269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738" tIns="76200" rIns="142240" bIns="76200" numCol="1" spcCol="1270" anchor="ctr" anchorCtr="0">
          <a:noAutofit/>
        </a:bodyPr>
        <a:lstStyle/>
        <a:p>
          <a:pPr lvl="0" algn="ctr" defTabSz="889000" rtl="0">
            <a:lnSpc>
              <a:spcPct val="90000"/>
            </a:lnSpc>
            <a:spcBef>
              <a:spcPct val="0"/>
            </a:spcBef>
            <a:spcAft>
              <a:spcPct val="35000"/>
            </a:spcAft>
          </a:pPr>
          <a:r>
            <a:rPr lang="tr-TR" sz="2000" b="0" i="0" kern="1200" smtClean="0"/>
            <a:t>Konu seçiminde genel olarak bilinenden bilinmeyene, somuttan soyuta, basitten karmaşığa, yakından uzağa ilkelerinin dikkate alınması gerekir.</a:t>
          </a:r>
          <a:endParaRPr lang="tr-TR" sz="2000" kern="1200"/>
        </a:p>
      </dsp:txBody>
      <dsp:txXfrm rot="10800000">
        <a:off x="2604893" y="2874486"/>
        <a:ext cx="5396275" cy="2212696"/>
      </dsp:txXfrm>
    </dsp:sp>
    <dsp:sp modelId="{A6516BC5-2B71-4780-B705-133DBD71A8F1}">
      <dsp:nvSpPr>
        <dsp:cNvPr id="0" name=""/>
        <dsp:cNvSpPr/>
      </dsp:nvSpPr>
      <dsp:spPr>
        <a:xfrm>
          <a:off x="945371" y="2874486"/>
          <a:ext cx="2212696" cy="2212696"/>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4E4C5-FB66-41CA-B561-59DB7BCA7E90}">
      <dsp:nvSpPr>
        <dsp:cNvPr id="0" name=""/>
        <dsp:cNvSpPr/>
      </dsp:nvSpPr>
      <dsp:spPr>
        <a:xfrm rot="10800000">
          <a:off x="2247818" y="1058387"/>
          <a:ext cx="5949449" cy="2997091"/>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1634" tIns="64770" rIns="120904" bIns="64770" numCol="1" spcCol="1270" anchor="ctr" anchorCtr="0">
          <a:noAutofit/>
        </a:bodyPr>
        <a:lstStyle/>
        <a:p>
          <a:pPr lvl="0" algn="ctr" defTabSz="755650" rtl="0">
            <a:lnSpc>
              <a:spcPct val="90000"/>
            </a:lnSpc>
            <a:spcBef>
              <a:spcPct val="0"/>
            </a:spcBef>
            <a:spcAft>
              <a:spcPct val="35000"/>
            </a:spcAft>
          </a:pPr>
          <a:r>
            <a:rPr lang="tr-TR" sz="1700" b="0" i="0" kern="1200" smtClean="0"/>
            <a:t>Metinlerdeki anlatımlar çocuğun dil gelişimi için çok önemlidir. Standart kabul edilen İstanbul Türkçesi verilmelidir. Ayrıca yöreden yöreye değişen “söyleyiş ve ağız aykırılıklarından kaynaklanan yanlışların ilkokul öğrenimi süresince en aza indirilmesi ya da tam olarak ortadan kaldırılması için sürekli çaba gösterilmeli, uygun önlemler alınmalıdır.</a:t>
          </a:r>
          <a:endParaRPr lang="tr-TR" sz="1700" kern="1200"/>
        </a:p>
      </dsp:txBody>
      <dsp:txXfrm rot="10800000">
        <a:off x="2997091" y="1058387"/>
        <a:ext cx="5200176" cy="2997091"/>
      </dsp:txXfrm>
    </dsp:sp>
    <dsp:sp modelId="{27A0EA42-7B23-4652-8BA2-D5A13DADC122}">
      <dsp:nvSpPr>
        <dsp:cNvPr id="0" name=""/>
        <dsp:cNvSpPr/>
      </dsp:nvSpPr>
      <dsp:spPr>
        <a:xfrm>
          <a:off x="749272" y="1058387"/>
          <a:ext cx="2997091" cy="2997091"/>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lvl1pPr>
          </a:lstStyle>
          <a:p>
            <a:pPr>
              <a:defRPr/>
            </a:pPr>
            <a:fld id="{21872D02-2487-4A77-B5D2-A55B26201259}" type="datetimeFigureOut">
              <a:rPr lang="en-US"/>
              <a:pPr>
                <a:defRPr/>
              </a:pPr>
              <a:t>3/13/2021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337BC3-AC24-498A-95C6-6C33E9DBAAA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B9512DF6-4B9E-4E1B-9DEB-1D572500853D}" type="datetimeFigureOut">
              <a:rPr lang="en-US"/>
              <a:pPr>
                <a:defRPr/>
              </a:pPr>
              <a:t>3/13/2021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FAF051-1BA4-494F-A848-53B605151B46}" type="slidenum">
              <a:rPr lang="en-US"/>
              <a:pPr>
                <a:defRPr/>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9197048F-D509-4422-ADA9-257A8A7697A4}" type="datetimeFigureOut">
              <a:rPr lang="en-US"/>
              <a:pPr>
                <a:defRPr/>
              </a:pPr>
              <a:t>3/13/2021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C66D06-6DE3-4571-AC3F-8111F0A6F5F8}" type="slidenum">
              <a:rPr lang="en-US"/>
              <a:pPr>
                <a:defRPr/>
              </a:pPr>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1"/>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3"/>
          <p:cNvSpPr>
            <a:spLocks noGrp="1"/>
          </p:cNvSpPr>
          <p:nvPr>
            <p:ph type="dt" sz="half" idx="15"/>
          </p:nvPr>
        </p:nvSpPr>
        <p:spPr/>
        <p:txBody>
          <a:bodyPr/>
          <a:lstStyle>
            <a:lvl1pPr>
              <a:defRPr/>
            </a:lvl1pPr>
          </a:lstStyle>
          <a:p>
            <a:pPr>
              <a:defRPr/>
            </a:pPr>
            <a:fld id="{CC02CBB3-47C6-4261-A087-DD49AA6BB733}" type="datetimeFigureOut">
              <a:rPr lang="en-US"/>
              <a:pPr>
                <a:defRPr/>
              </a:pPr>
              <a:t>3/13/2021</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smtClean="0"/>
            </a:lvl1pPr>
          </a:lstStyle>
          <a:p>
            <a:pPr>
              <a:defRPr/>
            </a:pPr>
            <a:fld id="{27847AC8-9B6A-47A7-AD41-F82E9394B614}" type="slidenum">
              <a:rPr lang="en-US"/>
              <a:pPr>
                <a:defRPr/>
              </a:pPr>
              <a:t>‹#›</a:t>
            </a:fld>
            <a:endParaRPr 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38799139-9EB9-443E-801F-11049AE03FD7}" type="datetimeFigureOut">
              <a:rPr lang="en-US"/>
              <a:pPr>
                <a:defRPr/>
              </a:pPr>
              <a:t>3/13/2021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6C360F-278E-44DC-A931-601143F6510C}" type="slidenum">
              <a:rPr lang="en-US"/>
              <a:pPr>
                <a:defRPr/>
              </a:pPr>
              <a:t>‹#›</a:t>
            </a:fld>
            <a:endParaRPr 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cxnSp>
        <p:nvCxnSpPr>
          <p:cNvPr id="9" name="Straight Connector 16"/>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Date Placeholder 3"/>
          <p:cNvSpPr>
            <a:spLocks noGrp="1"/>
          </p:cNvSpPr>
          <p:nvPr>
            <p:ph type="dt" sz="half" idx="18"/>
          </p:nvPr>
        </p:nvSpPr>
        <p:spPr/>
        <p:txBody>
          <a:bodyPr/>
          <a:lstStyle>
            <a:lvl1pPr>
              <a:defRPr/>
            </a:lvl1pPr>
          </a:lstStyle>
          <a:p>
            <a:pPr>
              <a:defRPr/>
            </a:pPr>
            <a:fld id="{4C32DB1A-C1CA-4FFF-8BDD-5B3029EA164B}" type="datetimeFigureOut">
              <a:rPr lang="en-US"/>
              <a:pPr>
                <a:defRPr/>
              </a:pPr>
              <a:t>3/13/2021</a:t>
            </a:fld>
            <a:endParaRPr lang="en-US" dirty="0"/>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smtClean="0"/>
            </a:lvl1pPr>
          </a:lstStyle>
          <a:p>
            <a:pPr>
              <a:defRPr/>
            </a:pPr>
            <a:fld id="{7B8E7D32-970E-4697-BB05-EB816584AB5C}" type="slidenum">
              <a:rPr lang="en-US"/>
              <a:pPr>
                <a:defRPr/>
              </a:pPr>
              <a:t>‹#›</a:t>
            </a:fld>
            <a:endParaRPr 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cxnSp>
        <p:nvCxnSpPr>
          <p:cNvPr id="12" name="Straight Connector 1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5" name="Date Placeholder 3"/>
          <p:cNvSpPr>
            <a:spLocks noGrp="1"/>
          </p:cNvSpPr>
          <p:nvPr>
            <p:ph type="dt" sz="half" idx="23"/>
          </p:nvPr>
        </p:nvSpPr>
        <p:spPr/>
        <p:txBody>
          <a:bodyPr/>
          <a:lstStyle>
            <a:lvl1pPr>
              <a:defRPr/>
            </a:lvl1pPr>
          </a:lstStyle>
          <a:p>
            <a:pPr>
              <a:defRPr/>
            </a:pPr>
            <a:fld id="{B849A3FC-E298-4798-8024-9B3A9303B134}" type="datetimeFigureOut">
              <a:rPr lang="en-US"/>
              <a:pPr>
                <a:defRPr/>
              </a:pPr>
              <a:t>3/13/2021</a:t>
            </a:fld>
            <a:endParaRPr lang="en-US" dirty="0"/>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smtClean="0"/>
            </a:lvl1pPr>
          </a:lstStyle>
          <a:p>
            <a:pPr>
              <a:defRPr/>
            </a:pPr>
            <a:fld id="{DFAE5054-B8A1-4B2A-9FAB-A5698E7946EC}" type="slidenum">
              <a:rPr lang="en-US"/>
              <a:pPr>
                <a:defRPr/>
              </a:pPr>
              <a:t>‹#›</a:t>
            </a:fld>
            <a:endParaRPr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E7B5D652-3F26-4C28-BB22-F8B5FE08AEDA}" type="datetimeFigureOut">
              <a:rPr lang="en-US"/>
              <a:pPr>
                <a:defRPr/>
              </a:pPr>
              <a:t>3/13/2021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02B10A-A256-4693-9EF2-E7D5F100FD65}" type="slidenum">
              <a:rPr lang="en-US"/>
              <a:pPr>
                <a:defRPr/>
              </a:pPr>
              <a:t>‹#›</a:t>
            </a:fld>
            <a:endParaRPr 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AE3BE6B2-DBA5-40E2-AB78-69414EA97478}" type="datetimeFigureOut">
              <a:rPr lang="en-US"/>
              <a:pPr>
                <a:defRPr/>
              </a:pPr>
              <a:t>3/13/2021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109C5A-F65C-4A7F-A9FF-06D747738E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4C5E5FE2-402B-413A-9D20-800D42CC318E}" type="datetimeFigureOut">
              <a:rPr lang="en-US"/>
              <a:pPr>
                <a:defRPr/>
              </a:pPr>
              <a:t>3/13/2021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8697F9-C3EF-48A8-B3DE-78DE0ECF58A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1866DCA9-56FC-4554-8DB7-87A57BD5B9A9}" type="datetimeFigureOut">
              <a:rPr lang="en-US"/>
              <a:pPr>
                <a:defRPr/>
              </a:pPr>
              <a:t>3/13/2021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83C8E9-E106-4815-AAF5-DC1D85E4A1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D85150A3-9F20-4D26-BB18-B931C6C6B179}" type="datetimeFigureOut">
              <a:rPr lang="en-US"/>
              <a:pPr>
                <a:defRPr/>
              </a:pPr>
              <a:t>3/13/2021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2E8B33-6B23-457B-900E-18505A62DC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B043CCEE-56FD-46CA-87C5-4DA633E97FFB}" type="datetimeFigureOut">
              <a:rPr lang="en-US"/>
              <a:pPr>
                <a:defRPr/>
              </a:pPr>
              <a:t>3/13/2021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89D7577-1CC4-41FE-8129-7684B1E792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01D6D082-BCDC-429C-9982-FAC2EEB32404}" type="datetimeFigureOut">
              <a:rPr lang="en-US"/>
              <a:pPr>
                <a:defRPr/>
              </a:pPr>
              <a:t>3/13/2021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0A0376-D7E4-487E-92CD-0AE682C40D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4BAFA0-AD27-4B85-8CB9-9F42C3B06922}" type="datetimeFigureOut">
              <a:rPr lang="en-US"/>
              <a:pPr>
                <a:defRPr/>
              </a:pPr>
              <a:t>3/13/2021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9E0CDAD-52AB-42BA-A67F-287C49834F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47672E0C-7314-4F58-8BD1-E313D7C6BD4C}" type="datetimeFigureOut">
              <a:rPr lang="en-US"/>
              <a:pPr>
                <a:defRPr/>
              </a:pPr>
              <a:t>3/13/2021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C56A30-3F30-4CCB-BBB5-83A2F32433A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14043AE8-212E-4889-931C-2C2005E30E27}" type="datetimeFigureOut">
              <a:rPr lang="en-US"/>
              <a:pPr>
                <a:defRPr/>
              </a:pPr>
              <a:t>3/13/2021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C0690C-2314-4BCD-AB97-4A69A7AD904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20"/>
          <a:srcRect l="3613"/>
          <a:stretch>
            <a:fillRect/>
          </a:stretch>
        </p:blipFill>
        <p:spPr bwMode="auto">
          <a:xfrm>
            <a:off x="0" y="2670175"/>
            <a:ext cx="4037013" cy="4187825"/>
          </a:xfrm>
          <a:prstGeom prst="rect">
            <a:avLst/>
          </a:prstGeom>
          <a:noFill/>
          <a:ln w="9525">
            <a:noFill/>
            <a:miter lim="800000"/>
            <a:headEnd/>
            <a:tailEnd/>
          </a:ln>
        </p:spPr>
      </p:pic>
      <p:pic>
        <p:nvPicPr>
          <p:cNvPr id="1027" name="Picture 6"/>
          <p:cNvPicPr>
            <a:picLocks noChangeAspect="1"/>
          </p:cNvPicPr>
          <p:nvPr/>
        </p:nvPicPr>
        <p:blipFill>
          <a:blip r:embed="rId21"/>
          <a:srcRect l="35640"/>
          <a:stretch>
            <a:fillRect/>
          </a:stretch>
        </p:blipFill>
        <p:spPr bwMode="auto">
          <a:xfrm>
            <a:off x="0" y="2892425"/>
            <a:ext cx="1522413" cy="2365375"/>
          </a:xfrm>
          <a:prstGeom prst="rect">
            <a:avLst/>
          </a:prstGeom>
          <a:noFill/>
          <a:ln w="9525">
            <a:noFill/>
            <a:miter lim="800000"/>
            <a:headEnd/>
            <a:tailEnd/>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2"/>
          <a:srcRect t="28813"/>
          <a:stretch>
            <a:fillRect/>
          </a:stretch>
        </p:blipFill>
        <p:spPr bwMode="auto">
          <a:xfrm>
            <a:off x="7999413" y="0"/>
            <a:ext cx="1603375" cy="1141413"/>
          </a:xfrm>
          <a:prstGeom prst="rect">
            <a:avLst/>
          </a:prstGeom>
          <a:noFill/>
          <a:ln w="9525">
            <a:noFill/>
            <a:miter lim="800000"/>
            <a:headEnd/>
            <a:tailEnd/>
          </a:ln>
        </p:spPr>
      </p:pic>
      <p:pic>
        <p:nvPicPr>
          <p:cNvPr id="1032" name="Picture 9"/>
          <p:cNvPicPr>
            <a:picLocks noChangeAspect="1"/>
          </p:cNvPicPr>
          <p:nvPr/>
        </p:nvPicPr>
        <p:blipFill>
          <a:blip r:embed="rId23"/>
          <a:srcRect b="23320"/>
          <a:stretch>
            <a:fillRect/>
          </a:stretch>
        </p:blipFill>
        <p:spPr bwMode="auto">
          <a:xfrm>
            <a:off x="8605838" y="6096000"/>
            <a:ext cx="993775" cy="762000"/>
          </a:xfrm>
          <a:prstGeom prst="rect">
            <a:avLst/>
          </a:prstGeom>
          <a:noFill/>
          <a:ln w="9525">
            <a:noFill/>
            <a:miter lim="800000"/>
            <a:headEnd/>
            <a:tailEnd/>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başlık stili için tıklatın</a:t>
            </a:r>
            <a:endParaRPr lang="en-US" smtClean="0"/>
          </a:p>
        </p:txBody>
      </p:sp>
      <p:sp>
        <p:nvSpPr>
          <p:cNvPr id="1035"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fld id="{E82DA67B-20A0-4E64-BC1F-907D28406B6F}" type="datetimeFigureOut">
              <a:rPr lang="en-US"/>
              <a:pPr>
                <a:defRPr/>
              </a:pPr>
              <a:t>3/13/2021</a:t>
            </a:fld>
            <a:endParaRPr lang="en-US" dirty="0"/>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rgbClr val="FFFFFF"/>
                </a:solidFill>
              </a:defRPr>
            </a:lvl1pPr>
          </a:lstStyle>
          <a:p>
            <a:pPr>
              <a:defRPr/>
            </a:pPr>
            <a:fld id="{9DA3D268-2071-4AF0-9C7F-54E0F40B7DB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7" r:id="rId12"/>
    <p:sldLayoutId id="2147484044" r:id="rId13"/>
    <p:sldLayoutId id="2147484048" r:id="rId14"/>
    <p:sldLayoutId id="2147484049" r:id="rId15"/>
    <p:sldLayoutId id="2147484045" r:id="rId16"/>
    <p:sldLayoutId id="2147484046" r:id="rId17"/>
  </p:sldLayoutIdLst>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itchFamily="34" charset="0"/>
        </a:defRPr>
      </a:lvl2pPr>
      <a:lvl3pPr algn="l" defTabSz="457200" rtl="0" eaLnBrk="0" fontAlgn="base" hangingPunct="0">
        <a:spcBef>
          <a:spcPct val="0"/>
        </a:spcBef>
        <a:spcAft>
          <a:spcPct val="0"/>
        </a:spcAft>
        <a:defRPr sz="4200">
          <a:solidFill>
            <a:schemeClr val="tx2"/>
          </a:solidFill>
          <a:latin typeface="Century Gothic" pitchFamily="34" charset="0"/>
        </a:defRPr>
      </a:lvl3pPr>
      <a:lvl4pPr algn="l" defTabSz="457200" rtl="0" eaLnBrk="0" fontAlgn="base" hangingPunct="0">
        <a:spcBef>
          <a:spcPct val="0"/>
        </a:spcBef>
        <a:spcAft>
          <a:spcPct val="0"/>
        </a:spcAft>
        <a:defRPr sz="4200">
          <a:solidFill>
            <a:schemeClr val="tx2"/>
          </a:solidFill>
          <a:latin typeface="Century Gothic" pitchFamily="34" charset="0"/>
        </a:defRPr>
      </a:lvl4pPr>
      <a:lvl5pPr algn="l" defTabSz="457200" rtl="0" eaLnBrk="0" fontAlgn="base" hangingPunct="0">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BFBFBF"/>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BFBFBF"/>
        </a:buClr>
        <a:buSzPct val="80000"/>
        <a:buFont typeface="Wingdings 3" pitchFamily="18" charset="2"/>
        <a:buChar char=""/>
        <a:defRPr sz="2800"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BFBFBF"/>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BFBFBF"/>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BFBFBF"/>
        </a:buClr>
        <a:buSzPct val="80000"/>
        <a:buFont typeface="Wingdings 3"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8.xml"/><Relationship Id="rId7" Type="http://schemas.openxmlformats.org/officeDocument/2006/relationships/image" Target="../media/image10.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2.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5700" y="1447800"/>
            <a:ext cx="8824913" cy="3328988"/>
          </a:xfrm>
        </p:spPr>
        <p:txBody>
          <a:bodyPr rtlCol="0">
            <a:normAutofit fontScale="90000"/>
          </a:bodyPr>
          <a:lstStyle/>
          <a:p>
            <a:pPr eaLnBrk="1" fontAlgn="auto" hangingPunct="1">
              <a:spcAft>
                <a:spcPts val="0"/>
              </a:spcAft>
              <a:defRPr/>
            </a:pPr>
            <a:r>
              <a:rPr lang="tr-TR" sz="4800" b="1" dirty="0"/>
              <a:t>ÇOCUK KİTAPLARINDA BULUNMASI GEREKEN BİÇİMSEL VE İÇERİKSEL ÖZELLİKLER</a:t>
            </a:r>
            <a:r>
              <a:rPr lang="tr-TR" b="1" dirty="0"/>
              <a:t/>
            </a:r>
            <a:br>
              <a:rPr lang="tr-TR" b="1" dirty="0"/>
            </a:br>
            <a:endParaRPr lang="tr-TR" dirty="0"/>
          </a:p>
        </p:txBody>
      </p:sp>
      <p:sp>
        <p:nvSpPr>
          <p:cNvPr id="3" name="Alt Başlık 2"/>
          <p:cNvSpPr>
            <a:spLocks noGrp="1"/>
          </p:cNvSpPr>
          <p:nvPr>
            <p:ph type="subTitle" idx="1"/>
          </p:nvPr>
        </p:nvSpPr>
        <p:spPr>
          <a:xfrm>
            <a:off x="1155700" y="4776788"/>
            <a:ext cx="8824913" cy="862012"/>
          </a:xfrm>
        </p:spPr>
        <p:txBody>
          <a:bodyPr rtlCol="0">
            <a:normAutofit/>
          </a:bodyPr>
          <a:lstStyle/>
          <a:p>
            <a:pPr eaLnBrk="1" fontAlgn="auto" hangingPunct="1">
              <a:spcAft>
                <a:spcPts val="0"/>
              </a:spcAft>
              <a:buClr>
                <a:schemeClr val="bg2">
                  <a:lumMod val="40000"/>
                  <a:lumOff val="60000"/>
                </a:schemeClr>
              </a:buClr>
              <a:buFont typeface="Wingdings 3" charset="2"/>
              <a:buNone/>
              <a:defRPr/>
            </a:pPr>
            <a:r>
              <a:rPr lang="tr-TR" dirty="0" err="1" smtClean="0"/>
              <a:t>Prof.Dr</a:t>
            </a:r>
            <a:r>
              <a:rPr lang="tr-TR" dirty="0" smtClean="0"/>
              <a:t>. Aynur </a:t>
            </a:r>
            <a:r>
              <a:rPr lang="tr-TR" smtClean="0"/>
              <a:t>Bütün Ayhan</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Unvan 1"/>
          <p:cNvSpPr>
            <a:spLocks noGrp="1"/>
          </p:cNvSpPr>
          <p:nvPr>
            <p:ph type="title"/>
          </p:nvPr>
        </p:nvSpPr>
        <p:spPr/>
        <p:txBody>
          <a:bodyPr/>
          <a:lstStyle/>
          <a:p>
            <a:pPr eaLnBrk="1" hangingPunct="1"/>
            <a:r>
              <a:rPr lang="tr-TR" smtClean="0"/>
              <a:t>Kapak ve Ciltleme:</a:t>
            </a:r>
          </a:p>
        </p:txBody>
      </p:sp>
      <p:sp>
        <p:nvSpPr>
          <p:cNvPr id="14339" name="İçerik Yer Tutucusu 2"/>
          <p:cNvSpPr>
            <a:spLocks noGrp="1"/>
          </p:cNvSpPr>
          <p:nvPr>
            <p:ph idx="1"/>
          </p:nvPr>
        </p:nvSpPr>
        <p:spPr/>
        <p:txBody>
          <a:bodyPr/>
          <a:lstStyle/>
          <a:p>
            <a:pPr algn="just" eaLnBrk="1" hangingPunct="1"/>
            <a:r>
              <a:rPr lang="tr-TR" sz="2800" smtClean="0"/>
              <a:t>Cilt kapağının bilhassa küçük çocuklar için mukavva veya kalın karton olması ya da yırtılmayı önleyen plastik kaplamanın yapılması gerekir.</a:t>
            </a:r>
          </a:p>
          <a:p>
            <a:pPr algn="just" eaLnBrk="1" hangingPunct="1"/>
            <a:r>
              <a:rPr lang="tr-TR" sz="2800" smtClean="0"/>
              <a:t>Kapak kitabın dayanıklılığını sağladığı gibi, kitap ile çocuğun ilk temasında, ilişkinin devamını belirlemektedir</a:t>
            </a:r>
          </a:p>
          <a:p>
            <a:pPr algn="just" eaLnBrk="1" hangingPunct="1"/>
            <a:endParaRPr lang="tr-TR" sz="2800" smtClean="0"/>
          </a:p>
          <a:p>
            <a:pPr eaLnBrk="1" hangingPunct="1"/>
            <a:endParaRPr lang="tr-TR" sz="28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p:txBody>
          <a:bodyPr/>
          <a:lstStyle/>
          <a:p>
            <a:pPr eaLnBrk="1" hangingPunct="1"/>
            <a:r>
              <a:rPr lang="tr-TR" smtClean="0"/>
              <a:t>Kapak ve Ciltleme:</a:t>
            </a:r>
          </a:p>
        </p:txBody>
      </p:sp>
      <p:sp>
        <p:nvSpPr>
          <p:cNvPr id="15363" name="İçerik Yer Tutucusu 2"/>
          <p:cNvSpPr>
            <a:spLocks noGrp="1"/>
          </p:cNvSpPr>
          <p:nvPr>
            <p:ph idx="1"/>
          </p:nvPr>
        </p:nvSpPr>
        <p:spPr/>
        <p:txBody>
          <a:bodyPr/>
          <a:lstStyle/>
          <a:p>
            <a:pPr algn="just" eaLnBrk="1" hangingPunct="1"/>
            <a:r>
              <a:rPr lang="tr-TR" sz="2800" smtClean="0"/>
              <a:t>Canlı, renkli, resimli kapaklar çocuk için dikkat çekicidir. Estetik nitelikleriyle çocuğun görsel algılarını geliştirici özellikler taşıyan, çocuğun ilgi ve gereksinimlerine uygun bir kapak, yayının içeriğiyle ilgili çocuğu yönlendirici olmaktadır. </a:t>
            </a:r>
          </a:p>
          <a:p>
            <a:pPr algn="just" eaLnBrk="1" hangingPunct="1"/>
            <a:r>
              <a:rPr lang="tr-TR" sz="2800" smtClean="0"/>
              <a:t>Kapak üzerinde </a:t>
            </a:r>
            <a:r>
              <a:rPr lang="tr-TR" sz="2800" smtClean="0">
                <a:solidFill>
                  <a:srgbClr val="FF0000"/>
                </a:solidFill>
              </a:rPr>
              <a:t>konu adı, yazar ve yayımcının ismi, yayım yılı, kodu </a:t>
            </a:r>
            <a:r>
              <a:rPr lang="tr-TR" sz="2800" smtClean="0"/>
              <a:t>bulunmalıdır. Eğer bunlar kapak üzerinde bulunmuyorsa, mutlaka iç kapakta yer almalıdır.</a:t>
            </a:r>
          </a:p>
          <a:p>
            <a:pPr algn="just" eaLnBrk="1" hangingPunct="1"/>
            <a:endParaRPr lang="tr-TR" sz="2800" smtClean="0"/>
          </a:p>
          <a:p>
            <a:pPr eaLnBrk="1" hangingPunct="1"/>
            <a:endParaRPr lang="tr-TR"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Unvan 1"/>
          <p:cNvSpPr>
            <a:spLocks noGrp="1"/>
          </p:cNvSpPr>
          <p:nvPr>
            <p:ph type="title"/>
          </p:nvPr>
        </p:nvSpPr>
        <p:spPr/>
        <p:txBody>
          <a:bodyPr/>
          <a:lstStyle/>
          <a:p>
            <a:pPr eaLnBrk="1" hangingPunct="1"/>
            <a:r>
              <a:rPr lang="tr-TR" smtClean="0"/>
              <a:t>Kağıt Cinsi:</a:t>
            </a:r>
          </a:p>
        </p:txBody>
      </p:sp>
      <p:sp>
        <p:nvSpPr>
          <p:cNvPr id="16387" name="İçerik Yer Tutucusu 2"/>
          <p:cNvSpPr>
            <a:spLocks noGrp="1"/>
          </p:cNvSpPr>
          <p:nvPr>
            <p:ph idx="1"/>
          </p:nvPr>
        </p:nvSpPr>
        <p:spPr>
          <a:xfrm>
            <a:off x="1103313" y="1346200"/>
            <a:ext cx="8947150" cy="4902200"/>
          </a:xfrm>
        </p:spPr>
        <p:txBody>
          <a:bodyPr/>
          <a:lstStyle/>
          <a:p>
            <a:pPr algn="just" eaLnBrk="1" hangingPunct="1"/>
            <a:r>
              <a:rPr lang="tr-TR" sz="2800" smtClean="0"/>
              <a:t>Çocuk kitaplarında kullanılan kağıdın mat, yani parlak olmayan cinsten bir kağıt olması, bunun yanında dayanıklı ve kaliteli (en az ikinci hamur) olması gerekmektedir. Kitap üçüncü hamura basılmış olmamalıdır. Bu kâğıtlar hem çabuk yırtılmakta hem de basılan resimler silik görülmekte, yazılar iyi okunamamaktadır. </a:t>
            </a:r>
          </a:p>
          <a:p>
            <a:pPr algn="just" eaLnBrk="1" hangingPunct="1"/>
            <a:r>
              <a:rPr lang="tr-TR" sz="2800" smtClean="0"/>
              <a:t>Kâğıdın ikinci hamur ya da daha az parlak birinci hamur kâğıtların yeğlenmesi gerekir. Özellikle resimli kitaplarda resimlerin net, güzel çıkması için ağır gramajlı ve birinci hamur olması gerekir. </a:t>
            </a:r>
          </a:p>
          <a:p>
            <a:pPr eaLnBrk="1" hangingPunct="1"/>
            <a:endParaRPr lang="tr-TR" sz="28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Unvan 1"/>
          <p:cNvSpPr>
            <a:spLocks noGrp="1"/>
          </p:cNvSpPr>
          <p:nvPr>
            <p:ph type="title"/>
          </p:nvPr>
        </p:nvSpPr>
        <p:spPr/>
        <p:txBody>
          <a:bodyPr/>
          <a:lstStyle/>
          <a:p>
            <a:pPr eaLnBrk="1" hangingPunct="1"/>
            <a:r>
              <a:rPr lang="tr-TR" b="1" smtClean="0"/>
              <a:t>Sayfa Düzenlemesi (Mizanpaj):</a:t>
            </a:r>
            <a:br>
              <a:rPr lang="tr-TR" b="1" smtClean="0"/>
            </a:br>
            <a:endParaRPr lang="tr-TR" smtClean="0"/>
          </a:p>
        </p:txBody>
      </p:sp>
      <p:sp>
        <p:nvSpPr>
          <p:cNvPr id="3" name="İçerik Yer Tutucusu 2"/>
          <p:cNvSpPr>
            <a:spLocks noGrp="1"/>
          </p:cNvSpPr>
          <p:nvPr>
            <p:ph idx="1"/>
          </p:nvPr>
        </p:nvSpPr>
        <p:spPr>
          <a:xfrm>
            <a:off x="1103313" y="1465263"/>
            <a:ext cx="8947150" cy="4783137"/>
          </a:xfrm>
        </p:spPr>
        <p:txBody>
          <a:bodyPr rtlCol="0">
            <a:normAutofit fontScale="92500" lnSpcReduction="10000"/>
          </a:bodyPr>
          <a:lstStyle/>
          <a:p>
            <a:pPr algn="just" eaLnBrk="1" fontAlgn="auto" hangingPunct="1">
              <a:spcAft>
                <a:spcPts val="0"/>
              </a:spcAft>
              <a:buClr>
                <a:schemeClr val="bg2">
                  <a:lumMod val="40000"/>
                  <a:lumOff val="60000"/>
                </a:schemeClr>
              </a:buClr>
              <a:buFont typeface="Wingdings 3" charset="2"/>
              <a:buChar char=""/>
              <a:defRPr/>
            </a:pPr>
            <a:r>
              <a:rPr lang="tr-TR" dirty="0" smtClean="0"/>
              <a:t>Sayfa </a:t>
            </a:r>
            <a:r>
              <a:rPr lang="tr-TR" dirty="0"/>
              <a:t>düzenlemesi denince kapaktan sonra gelen boş sayfa, takma veya sahte sayfa olarak da adlandırılan (yarım) başlık sayfası, telif sayfası gibi özel ve genel amaçlı kullanım için ayrılmış sayfalar da akla gelmelidir</a:t>
            </a:r>
            <a:r>
              <a:rPr lang="tr-TR" dirty="0" smtClean="0"/>
              <a:t>.</a:t>
            </a:r>
            <a:r>
              <a:rPr lang="tr-TR" dirty="0"/>
              <a:t>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Çocuk </a:t>
            </a:r>
            <a:r>
              <a:rPr lang="tr-TR" dirty="0"/>
              <a:t>kitaplarında sayfa düzenini sağlayan bileşenler; </a:t>
            </a:r>
            <a:r>
              <a:rPr lang="tr-TR" b="1" dirty="0">
                <a:solidFill>
                  <a:schemeClr val="accent1">
                    <a:lumMod val="60000"/>
                    <a:lumOff val="40000"/>
                  </a:schemeClr>
                </a:solidFill>
              </a:rPr>
              <a:t>resim-metin uyumu, sayfa kenarlarındaki boşluklar ve bunların sayfadaki diğer öğelerle birlikte yarattığı oransal uyum </a:t>
            </a:r>
            <a:r>
              <a:rPr lang="tr-TR" dirty="0"/>
              <a:t>olarak tanımlanmaktadır</a:t>
            </a:r>
            <a:r>
              <a:rPr lang="tr-TR" dirty="0" smtClean="0"/>
              <a:t>.</a:t>
            </a:r>
            <a:r>
              <a:rPr lang="tr-TR" dirty="0"/>
              <a:t>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Çocuk </a:t>
            </a:r>
            <a:r>
              <a:rPr lang="tr-TR" dirty="0"/>
              <a:t>kitaplarında sayfa düzenlenirken sayfa kenarlarında geniş boşluklar (marjlar) bırakılması, çift sütün yerine tek sütun kullanımı, çocuğa okuma kolaylığı sağlayacağından tercih edilmelidir</a:t>
            </a:r>
            <a:r>
              <a:rPr lang="tr-TR" dirty="0" smtClean="0"/>
              <a:t>.</a:t>
            </a:r>
            <a:r>
              <a:rPr lang="tr-TR" dirty="0"/>
              <a:t> Çocuk yayınlarında normal aralıklı veya normalden çok aralıklı satırlarla dizilmiş sayfalar tercih edilmelidir. Yazının başladığı kısım her sayfada aynı hizada olmalıdır. Bunun nedeni çocuğa okuma alışkanlığı kazandırmasıdır. Paragraflar 1, 2 ve 3. sınıflarda daha kısa, üç cümleyi geçmeyecek biçimde; 4 ve 5. sınıflardaysa daha uzun (6-7) cümleler olmalıdır.</a:t>
            </a:r>
          </a:p>
          <a:p>
            <a:pPr algn="just" eaLnBrk="1" fontAlgn="auto" hangingPunct="1">
              <a:spcAft>
                <a:spcPts val="0"/>
              </a:spcAft>
              <a:buClr>
                <a:schemeClr val="bg2">
                  <a:lumMod val="40000"/>
                  <a:lumOff val="60000"/>
                </a:schemeClr>
              </a:buClr>
              <a:buFont typeface="Wingdings 3" charset="2"/>
              <a:buChar char=""/>
              <a:defRPr/>
            </a:pPr>
            <a:endParaRPr lang="tr-TR" dirty="0"/>
          </a:p>
          <a:p>
            <a:pPr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Unvan 1"/>
          <p:cNvSpPr>
            <a:spLocks noGrp="1"/>
          </p:cNvSpPr>
          <p:nvPr>
            <p:ph type="title"/>
          </p:nvPr>
        </p:nvSpPr>
        <p:spPr/>
        <p:txBody>
          <a:bodyPr/>
          <a:lstStyle/>
          <a:p>
            <a:pPr eaLnBrk="1" hangingPunct="1"/>
            <a:r>
              <a:rPr lang="tr-TR" b="1" smtClean="0"/>
              <a:t>Sayfa Düzenlemesi (Mizanpaj):</a:t>
            </a:r>
            <a:br>
              <a:rPr lang="tr-TR" b="1" smtClean="0"/>
            </a:br>
            <a:endParaRPr lang="tr-TR" smtClean="0"/>
          </a:p>
        </p:txBody>
      </p:sp>
      <p:graphicFrame>
        <p:nvGraphicFramePr>
          <p:cNvPr id="5" name="İçerik Yer Tutucusu 4"/>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Unvan 1"/>
          <p:cNvSpPr>
            <a:spLocks noGrp="1"/>
          </p:cNvSpPr>
          <p:nvPr>
            <p:ph type="title"/>
          </p:nvPr>
        </p:nvSpPr>
        <p:spPr/>
        <p:txBody>
          <a:bodyPr/>
          <a:lstStyle/>
          <a:p>
            <a:pPr eaLnBrk="1" hangingPunct="1"/>
            <a:r>
              <a:rPr lang="tr-TR" sz="4000" b="1" smtClean="0"/>
              <a:t>Harfler, Punto ve Yazım - Noktalama İşaretleri:</a:t>
            </a:r>
            <a:endParaRPr lang="tr-TR" smtClean="0"/>
          </a:p>
        </p:txBody>
      </p:sp>
      <p:sp>
        <p:nvSpPr>
          <p:cNvPr id="19459" name="İçerik Yer Tutucusu 2"/>
          <p:cNvSpPr>
            <a:spLocks noGrp="1"/>
          </p:cNvSpPr>
          <p:nvPr>
            <p:ph idx="1"/>
          </p:nvPr>
        </p:nvSpPr>
        <p:spPr/>
        <p:txBody>
          <a:bodyPr/>
          <a:lstStyle/>
          <a:p>
            <a:pPr algn="just" eaLnBrk="1" hangingPunct="1"/>
            <a:r>
              <a:rPr lang="tr-TR" sz="2800" smtClean="0"/>
              <a:t>Resimli çocuk kitaplarında metnin düzenlenmesi büyük önem taşımaktadır. Okumayı zorlaştırıcı etkenlerin ortadan kaldırılması gerekmektedir. </a:t>
            </a:r>
          </a:p>
          <a:p>
            <a:pPr algn="just" eaLnBrk="1" hangingPunct="1"/>
            <a:r>
              <a:rPr lang="tr-TR" sz="2800" smtClean="0"/>
              <a:t>Metin ile resimlerin birbirinden ayrılması okumayı kolaylaştıracağından daha uygun kabul edilmekte, harf karakterlerinin ve boyutunun yaş düzeylerine göre ayarlanmasının eserin biçimsel uygunluğu açısından önemli olduğu düşünülmektedir. </a:t>
            </a:r>
          </a:p>
          <a:p>
            <a:pPr eaLnBrk="1" hangingPunct="1"/>
            <a:endParaRPr lang="tr-TR" sz="2800" smtClean="0"/>
          </a:p>
          <a:p>
            <a:pPr eaLnBrk="1" hangingPunct="1"/>
            <a:endParaRPr lang="tr-TR"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Unvan 1"/>
          <p:cNvSpPr>
            <a:spLocks noGrp="1"/>
          </p:cNvSpPr>
          <p:nvPr>
            <p:ph type="title"/>
          </p:nvPr>
        </p:nvSpPr>
        <p:spPr/>
        <p:txBody>
          <a:bodyPr/>
          <a:lstStyle/>
          <a:p>
            <a:pPr eaLnBrk="1" hangingPunct="1"/>
            <a:r>
              <a:rPr lang="tr-TR" sz="4400" b="1" smtClean="0"/>
              <a:t>Harfler, Punto ve Yazım - Noktalama İşaretleri:</a:t>
            </a:r>
            <a:r>
              <a:rPr lang="tr-TR" b="1" smtClean="0"/>
              <a:t/>
            </a:r>
            <a:br>
              <a:rPr lang="tr-TR" b="1" smtClean="0"/>
            </a:br>
            <a:endParaRPr lang="tr-TR" smtClean="0"/>
          </a:p>
        </p:txBody>
      </p:sp>
      <p:graphicFrame>
        <p:nvGraphicFramePr>
          <p:cNvPr id="5" name="İçerik Yer Tutucusu 4"/>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Unvan 1"/>
          <p:cNvSpPr>
            <a:spLocks noGrp="1"/>
          </p:cNvSpPr>
          <p:nvPr>
            <p:ph type="title"/>
          </p:nvPr>
        </p:nvSpPr>
        <p:spPr/>
        <p:txBody>
          <a:bodyPr/>
          <a:lstStyle/>
          <a:p>
            <a:pPr eaLnBrk="1" hangingPunct="1"/>
            <a:r>
              <a:rPr lang="tr-TR" sz="4400" b="1" smtClean="0"/>
              <a:t>Harfler, Punto ve Yazım - Noktalama İşaretleri:</a:t>
            </a:r>
            <a:r>
              <a:rPr lang="tr-TR" b="1" smtClean="0"/>
              <a:t/>
            </a:r>
            <a:br>
              <a:rPr lang="tr-TR" b="1" smtClean="0"/>
            </a:br>
            <a:endParaRPr lang="tr-TR" smtClean="0"/>
          </a:p>
        </p:txBody>
      </p:sp>
      <p:sp>
        <p:nvSpPr>
          <p:cNvPr id="21507" name="İçerik Yer Tutucusu 2"/>
          <p:cNvSpPr>
            <a:spLocks noGrp="1"/>
          </p:cNvSpPr>
          <p:nvPr>
            <p:ph idx="1"/>
          </p:nvPr>
        </p:nvSpPr>
        <p:spPr/>
        <p:txBody>
          <a:bodyPr/>
          <a:lstStyle/>
          <a:p>
            <a:pPr algn="just" eaLnBrk="1" hangingPunct="1"/>
            <a:r>
              <a:rPr lang="tr-TR" smtClean="0"/>
              <a:t>Metinde kullanılan harflerin boyunun özellikle birinci, ikinci, üçüncü sınıf öğrencileri için on iki (12) puntodan küçük olmaması gerekmektedir. Dördüncü ve beşinci sınıf öğrencileri için hazırlanan kitaplarda ise on (10) puntoluk</a:t>
            </a:r>
            <a:r>
              <a:rPr lang="tr-TR" smtClean="0">
                <a:solidFill>
                  <a:srgbClr val="FF0000"/>
                </a:solidFill>
              </a:rPr>
              <a:t> </a:t>
            </a:r>
            <a:r>
              <a:rPr lang="tr-TR" smtClean="0"/>
              <a:t>harflerin kullanılabileceği ifade edilmektedir. </a:t>
            </a:r>
          </a:p>
          <a:p>
            <a:pPr algn="just" eaLnBrk="1" hangingPunct="1"/>
            <a:r>
              <a:rPr lang="tr-TR" smtClean="0"/>
              <a:t>Çocuk kitaplarında harf büyüklüğü çocuğun başlangıçta rahat görebileceği otuz altı punto olmalı, giderek on dört puntoya düşürülmelidir. </a:t>
            </a:r>
          </a:p>
          <a:p>
            <a:pPr algn="just" eaLnBrk="1" hangingPunct="1"/>
            <a:r>
              <a:rPr lang="tr-TR" smtClean="0"/>
              <a:t>Çocuk yayınlarında yer alan yazıların dil bilgisi bakımından aksak ve yanlış yönleri bulunmamalı, yazımda kesinlikle birlik sağlanmalıdır. Noktalama işaretlerinin kullanılışında da kurallara uyulmalıdır.</a:t>
            </a:r>
          </a:p>
          <a:p>
            <a:pPr algn="just" eaLnBrk="1" hangingPunct="1"/>
            <a:endParaRPr lang="tr-TR" smtClean="0"/>
          </a:p>
          <a:p>
            <a:pPr eaLnBrk="1" hangingPunct="1"/>
            <a:endParaRPr lang="tr-TR"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Unvan 1"/>
          <p:cNvSpPr>
            <a:spLocks noGrp="1"/>
          </p:cNvSpPr>
          <p:nvPr>
            <p:ph type="title"/>
          </p:nvPr>
        </p:nvSpPr>
        <p:spPr/>
        <p:txBody>
          <a:bodyPr/>
          <a:lstStyle/>
          <a:p>
            <a:pPr eaLnBrk="1" hangingPunct="1"/>
            <a:r>
              <a:rPr lang="tr-TR" b="1" smtClean="0"/>
              <a:t>Resimlendirme Özellikleri</a:t>
            </a:r>
            <a:br>
              <a:rPr lang="tr-TR" b="1" smtClean="0"/>
            </a:br>
            <a:endParaRPr lang="tr-TR" smtClean="0"/>
          </a:p>
        </p:txBody>
      </p:sp>
      <p:sp>
        <p:nvSpPr>
          <p:cNvPr id="22531" name="İçerik Yer Tutucusu 2"/>
          <p:cNvSpPr>
            <a:spLocks noGrp="1"/>
          </p:cNvSpPr>
          <p:nvPr>
            <p:ph idx="1"/>
          </p:nvPr>
        </p:nvSpPr>
        <p:spPr/>
        <p:txBody>
          <a:bodyPr/>
          <a:lstStyle/>
          <a:p>
            <a:pPr algn="just" eaLnBrk="1" hangingPunct="1"/>
            <a:r>
              <a:rPr lang="tr-TR" smtClean="0"/>
              <a:t>Çocuklar için hazırlanan kitaplarda görsel öğeler bakımından belli özellikler olması gerekmektedir. Özellikle yapıtın yararlılığını ve kalıcılığını sürdürebilmesi açısından; metin ve resimleme arasındaki uyum son derece önemlidir.</a:t>
            </a:r>
          </a:p>
          <a:p>
            <a:pPr algn="just" eaLnBrk="1" hangingPunct="1"/>
            <a:r>
              <a:rPr lang="tr-TR" smtClean="0"/>
              <a:t>Çocuk yayınlarında resimlerin sade, açık ve konuya uygun olmaları şartı aranır. Bu nedenle kitapların resimlenmesi uzman kişiler tarafından yapılmalıdır. Resimler işlevleri bakımından üç türe ayrılabilir.</a:t>
            </a:r>
            <a:r>
              <a:rPr lang="tr-TR" b="1" i="1" smtClean="0"/>
              <a:t> </a:t>
            </a:r>
          </a:p>
          <a:p>
            <a:pPr eaLnBrk="1" hangingPunct="1"/>
            <a:r>
              <a:rPr lang="tr-TR" b="1" i="1" smtClean="0">
                <a:solidFill>
                  <a:srgbClr val="FF0000"/>
                </a:solidFill>
              </a:rPr>
              <a:t>Süsleyici Resim</a:t>
            </a:r>
            <a:endParaRPr lang="tr-TR" smtClean="0">
              <a:solidFill>
                <a:srgbClr val="FF0000"/>
              </a:solidFill>
            </a:endParaRPr>
          </a:p>
          <a:p>
            <a:pPr eaLnBrk="1" hangingPunct="1"/>
            <a:r>
              <a:rPr lang="tr-TR" b="1" i="1" smtClean="0">
                <a:solidFill>
                  <a:srgbClr val="FF0000"/>
                </a:solidFill>
              </a:rPr>
              <a:t>Açıklayıcı Resim</a:t>
            </a:r>
            <a:r>
              <a:rPr lang="tr-TR" smtClean="0">
                <a:solidFill>
                  <a:srgbClr val="FF0000"/>
                </a:solidFill>
              </a:rPr>
              <a:t> </a:t>
            </a:r>
          </a:p>
          <a:p>
            <a:pPr eaLnBrk="1" hangingPunct="1"/>
            <a:r>
              <a:rPr lang="tr-TR" b="1" i="1" smtClean="0">
                <a:solidFill>
                  <a:srgbClr val="FF0000"/>
                </a:solidFill>
              </a:rPr>
              <a:t>Metni Tamamlayıcı Resim</a:t>
            </a:r>
            <a:endParaRPr lang="tr-TR" smtClean="0">
              <a:solidFill>
                <a:srgbClr val="FF0000"/>
              </a:solidFill>
            </a:endParaRPr>
          </a:p>
          <a:p>
            <a:pPr eaLnBrk="1" hangingPunct="1"/>
            <a:endParaRPr lang="tr-T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Unvan 1"/>
          <p:cNvSpPr>
            <a:spLocks noGrp="1"/>
          </p:cNvSpPr>
          <p:nvPr>
            <p:ph type="title"/>
          </p:nvPr>
        </p:nvSpPr>
        <p:spPr/>
        <p:txBody>
          <a:bodyPr/>
          <a:lstStyle/>
          <a:p>
            <a:pPr eaLnBrk="1" hangingPunct="1"/>
            <a:endParaRPr lang="tr-TR" smtClean="0"/>
          </a:p>
        </p:txBody>
      </p:sp>
      <p:graphicFrame>
        <p:nvGraphicFramePr>
          <p:cNvPr id="4" name="İçerik Yer Tutucusu 3"/>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Unvan 1"/>
          <p:cNvSpPr>
            <a:spLocks noGrp="1"/>
          </p:cNvSpPr>
          <p:nvPr>
            <p:ph type="title"/>
          </p:nvPr>
        </p:nvSpPr>
        <p:spPr/>
        <p:txBody>
          <a:bodyPr/>
          <a:lstStyle/>
          <a:p>
            <a:pPr eaLnBrk="1" hangingPunct="1"/>
            <a:r>
              <a:rPr lang="tr-TR" sz="3200" b="1" smtClean="0"/>
              <a:t>Çocuk Kitaplarında Bulunması Gereken Biçimsel ve İçeriksel Özellikler</a:t>
            </a:r>
            <a:endParaRPr lang="tr-TR" sz="3200" smtClean="0"/>
          </a:p>
        </p:txBody>
      </p:sp>
      <p:sp>
        <p:nvSpPr>
          <p:cNvPr id="6147" name="İçerik Yer Tutucusu 2"/>
          <p:cNvSpPr>
            <a:spLocks noGrp="1"/>
          </p:cNvSpPr>
          <p:nvPr>
            <p:ph idx="1"/>
          </p:nvPr>
        </p:nvSpPr>
        <p:spPr/>
        <p:txBody>
          <a:bodyPr/>
          <a:lstStyle/>
          <a:p>
            <a:pPr algn="just" eaLnBrk="1" hangingPunct="1"/>
            <a:r>
              <a:rPr lang="tr-TR" sz="2800" smtClean="0"/>
              <a:t>Çocuk kitapları, yetişkinler için yazılan eserlerden öncelikle hem yazılı hem de görsel bir uyaran olması yönüyle ayrılmaktadır.</a:t>
            </a:r>
          </a:p>
          <a:p>
            <a:pPr algn="just" eaLnBrk="1" hangingPunct="1"/>
            <a:r>
              <a:rPr lang="tr-TR" sz="2800" smtClean="0"/>
              <a:t> Çocuğun gerek kavramsal gerekse görsel algılarının hedef alınması çocuklar için estetik olduğu kadar dilsel olarak da çok daha özenle yazılmış eserler ortaya koyma gereğini doğurur.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rtlCol="0">
            <a:normAutofit fontScale="90000"/>
          </a:bodyPr>
          <a:lstStyle/>
          <a:p>
            <a:pPr eaLnBrk="1" fontAlgn="auto" hangingPunct="1">
              <a:spcAft>
                <a:spcPts val="0"/>
              </a:spcAft>
              <a:defRPr/>
            </a:pPr>
            <a:r>
              <a:rPr lang="tr-TR" b="1" i="1" dirty="0" smtClean="0"/>
              <a:t>Okul </a:t>
            </a:r>
            <a:r>
              <a:rPr lang="tr-TR" b="1" i="1" dirty="0"/>
              <a:t>döneminde resimli çocuk kitaplarının amacı ve </a:t>
            </a:r>
            <a:r>
              <a:rPr lang="tr-TR" b="1" i="1" dirty="0" smtClean="0"/>
              <a:t>işlevi</a:t>
            </a:r>
            <a:r>
              <a:rPr lang="tr-TR" dirty="0"/>
              <a:t/>
            </a:r>
            <a:br>
              <a:rPr lang="tr-TR" dirty="0"/>
            </a:br>
            <a:endParaRPr lang="tr-TR" dirty="0"/>
          </a:p>
        </p:txBody>
      </p:sp>
      <p:sp>
        <p:nvSpPr>
          <p:cNvPr id="24579" name="İçerik Yer Tutucusu 2"/>
          <p:cNvSpPr>
            <a:spLocks noGrp="1"/>
          </p:cNvSpPr>
          <p:nvPr>
            <p:ph idx="1"/>
          </p:nvPr>
        </p:nvSpPr>
        <p:spPr/>
        <p:txBody>
          <a:bodyPr/>
          <a:lstStyle/>
          <a:p>
            <a:pPr algn="just" eaLnBrk="1" hangingPunct="1"/>
            <a:r>
              <a:rPr lang="tr-TR" smtClean="0"/>
              <a:t>Bilinenleri yinelemekten daha çok, çizgileriyle, yarattığı kurgularla özgün bir özellik taşıyor mu?</a:t>
            </a:r>
          </a:p>
          <a:p>
            <a:pPr algn="just" eaLnBrk="1" hangingPunct="1"/>
            <a:r>
              <a:rPr lang="tr-TR" smtClean="0"/>
              <a:t>İzleyicide, sanatçı tarafından yapıldığına, böyle bir duyarlılığı yansıttığına yönelik izlenim uyandırıyor mu?</a:t>
            </a:r>
          </a:p>
          <a:p>
            <a:pPr algn="just" eaLnBrk="1" hangingPunct="1"/>
            <a:r>
              <a:rPr lang="tr-TR" smtClean="0"/>
              <a:t>Çocuklarda resim yapma, görsel metinlerle iletişim kurma isteği uyandırıyor mu?</a:t>
            </a:r>
          </a:p>
          <a:p>
            <a:pPr algn="just" eaLnBrk="1" hangingPunct="1"/>
            <a:r>
              <a:rPr lang="tr-TR" smtClean="0"/>
              <a:t>Yazınsal metin iletilerini görsel öğelerle tamamlıyor mu?</a:t>
            </a:r>
          </a:p>
          <a:p>
            <a:pPr algn="just" eaLnBrk="1" hangingPunct="1"/>
            <a:r>
              <a:rPr lang="tr-TR" smtClean="0"/>
              <a:t>Sözcüklerle anlatılanlara görsel yorumlar getiriyor mu? Yazılarla anlatılamayanları okurun belleğinde canlandırıyor mu?</a:t>
            </a:r>
          </a:p>
          <a:p>
            <a:pPr algn="just" eaLnBrk="1" hangingPunct="1"/>
            <a:r>
              <a:rPr lang="tr-TR" smtClean="0"/>
              <a:t>Çocuğun sanat eğitimine katkı sağlayacak; onun duyarlık eğitimini destekleyecek özellikler taşıyor mu? </a:t>
            </a:r>
          </a:p>
          <a:p>
            <a:pPr eaLnBrk="1" hangingPunct="1"/>
            <a:endParaRPr lang="tr-T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Unvan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p:txBody>
          <a:bodyPr rtlCol="0">
            <a:normAutofit fontScale="92500"/>
          </a:bodyPr>
          <a:lstStyle/>
          <a:p>
            <a:pPr algn="just" eaLnBrk="1" fontAlgn="auto" hangingPunct="1">
              <a:spcAft>
                <a:spcPts val="0"/>
              </a:spcAft>
              <a:buClr>
                <a:schemeClr val="bg2">
                  <a:lumMod val="40000"/>
                  <a:lumOff val="60000"/>
                </a:schemeClr>
              </a:buClr>
              <a:buFont typeface="Wingdings 3" charset="2"/>
              <a:buChar char=""/>
              <a:defRPr/>
            </a:pPr>
            <a:r>
              <a:rPr lang="tr-TR" sz="2400" dirty="0"/>
              <a:t>Çocuk kitaplarının resimlendirilmesinde ressam, neleri resme yansıtacağı konusunda seçici olabilir ancak temel ilke resim ve metin arasında denge ve uyum olması gereğidir. </a:t>
            </a:r>
            <a:endParaRPr lang="tr-TR" sz="2400" dirty="0" smtClean="0"/>
          </a:p>
          <a:p>
            <a:pPr algn="just" eaLnBrk="1" fontAlgn="auto" hangingPunct="1">
              <a:spcAft>
                <a:spcPts val="0"/>
              </a:spcAft>
              <a:buClr>
                <a:schemeClr val="bg2">
                  <a:lumMod val="40000"/>
                  <a:lumOff val="60000"/>
                </a:schemeClr>
              </a:buClr>
              <a:buFont typeface="Wingdings 3" charset="2"/>
              <a:buChar char=""/>
              <a:defRPr/>
            </a:pPr>
            <a:r>
              <a:rPr lang="tr-TR" sz="2400" dirty="0" err="1" smtClean="0"/>
              <a:t>Sever’e</a:t>
            </a:r>
            <a:r>
              <a:rPr lang="tr-TR" sz="2400" dirty="0" smtClean="0"/>
              <a:t> </a:t>
            </a:r>
            <a:r>
              <a:rPr lang="tr-TR" sz="2400" dirty="0"/>
              <a:t>göre başlangıçta, iletileri açık olan yazılı karikatürlerden yararlanılarak gittikçe iletileri örtük, üzerinde değişik yorumlar yapılabilecek yazısız çalışmalar seçilmelidir.</a:t>
            </a:r>
          </a:p>
          <a:p>
            <a:pPr algn="just" eaLnBrk="1" fontAlgn="auto" hangingPunct="1">
              <a:spcAft>
                <a:spcPts val="0"/>
              </a:spcAft>
              <a:buClr>
                <a:schemeClr val="bg2">
                  <a:lumMod val="40000"/>
                  <a:lumOff val="60000"/>
                </a:schemeClr>
              </a:buClr>
              <a:buFont typeface="Wingdings 3" charset="2"/>
              <a:buChar char=""/>
              <a:defRPr/>
            </a:pPr>
            <a:r>
              <a:rPr lang="tr-TR" sz="2400" dirty="0"/>
              <a:t>Resimli öykü kitaplarının resimlendirme özelliklerini incelerken ressam tarafından kullanılan bazı görsel unsurları göz önünde bulundurmak gerekir. Bunlar ‘renk, çizgi, şekil, alan ve kompozisyon, stil, ayrıntı ve </a:t>
            </a:r>
            <a:r>
              <a:rPr lang="tr-TR" sz="2400" dirty="0" err="1"/>
              <a:t>oran’dır</a:t>
            </a:r>
            <a:r>
              <a:rPr lang="tr-TR" sz="2400" dirty="0" smtClean="0"/>
              <a:t>.</a:t>
            </a:r>
            <a:endParaRPr lang="tr-T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Unvan 1"/>
          <p:cNvSpPr>
            <a:spLocks noGrp="1"/>
          </p:cNvSpPr>
          <p:nvPr>
            <p:ph type="title"/>
          </p:nvPr>
        </p:nvSpPr>
        <p:spPr/>
        <p:txBody>
          <a:bodyPr/>
          <a:lstStyle/>
          <a:p>
            <a:pPr eaLnBrk="1" hangingPunct="1"/>
            <a:r>
              <a:rPr lang="tr-TR" b="1" i="1" smtClean="0"/>
              <a:t>Çocuk Kitaplarında Resimler Nasıl Olmalıdır?</a:t>
            </a:r>
            <a:endParaRPr lang="tr-TR" smtClean="0"/>
          </a:p>
        </p:txBody>
      </p:sp>
      <p:graphicFrame>
        <p:nvGraphicFramePr>
          <p:cNvPr id="4" name="İçerik Yer Tutucusu 3"/>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Unvan 1"/>
          <p:cNvSpPr>
            <a:spLocks noGrp="1"/>
          </p:cNvSpPr>
          <p:nvPr>
            <p:ph type="title"/>
          </p:nvPr>
        </p:nvSpPr>
        <p:spPr/>
        <p:txBody>
          <a:bodyPr/>
          <a:lstStyle/>
          <a:p>
            <a:pPr eaLnBrk="1" hangingPunct="1"/>
            <a:r>
              <a:rPr lang="tr-TR" b="1" i="1" smtClean="0"/>
              <a:t>Çocuk Kitaplarında Resimler Nasıl Olmalıdır?</a:t>
            </a:r>
            <a:endParaRPr lang="tr-TR" smtClean="0"/>
          </a:p>
        </p:txBody>
      </p:sp>
      <p:graphicFrame>
        <p:nvGraphicFramePr>
          <p:cNvPr id="4" name="İçerik Yer Tutucusu 3"/>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Unvan 1"/>
          <p:cNvSpPr>
            <a:spLocks noGrp="1"/>
          </p:cNvSpPr>
          <p:nvPr>
            <p:ph type="title"/>
          </p:nvPr>
        </p:nvSpPr>
        <p:spPr/>
        <p:txBody>
          <a:bodyPr/>
          <a:lstStyle/>
          <a:p>
            <a:pPr eaLnBrk="1" hangingPunct="1"/>
            <a:r>
              <a:rPr lang="tr-TR" smtClean="0"/>
              <a:t>İÇERİKSEL (İÇ YAPI) ÖZELLİKLER</a:t>
            </a:r>
          </a:p>
        </p:txBody>
      </p:sp>
      <p:sp>
        <p:nvSpPr>
          <p:cNvPr id="28675" name="İçerik Yer Tutucusu 2"/>
          <p:cNvSpPr>
            <a:spLocks noGrp="1"/>
          </p:cNvSpPr>
          <p:nvPr>
            <p:ph idx="1"/>
          </p:nvPr>
        </p:nvSpPr>
        <p:spPr>
          <a:xfrm>
            <a:off x="1103313" y="1473200"/>
            <a:ext cx="8947150" cy="4775200"/>
          </a:xfrm>
        </p:spPr>
        <p:txBody>
          <a:bodyPr/>
          <a:lstStyle/>
          <a:p>
            <a:pPr algn="just" eaLnBrk="1" hangingPunct="1"/>
            <a:r>
              <a:rPr lang="tr-TR" sz="2400" smtClean="0"/>
              <a:t>Sever’e göre çocuk öykü ve romanlarında iki temel öğe bulunmalıdır: </a:t>
            </a:r>
          </a:p>
          <a:p>
            <a:pPr algn="just" eaLnBrk="1" hangingPunct="1"/>
            <a:r>
              <a:rPr lang="tr-TR" sz="2400" smtClean="0">
                <a:solidFill>
                  <a:srgbClr val="FF0000"/>
                </a:solidFill>
              </a:rPr>
              <a:t> 1) Çocuğa görelik </a:t>
            </a:r>
          </a:p>
          <a:p>
            <a:pPr algn="just" eaLnBrk="1" hangingPunct="1"/>
            <a:r>
              <a:rPr lang="tr-TR" sz="2400" smtClean="0">
                <a:solidFill>
                  <a:srgbClr val="FF0000"/>
                </a:solidFill>
              </a:rPr>
              <a:t> 2) Çocuk gerçekliği. </a:t>
            </a:r>
          </a:p>
          <a:p>
            <a:pPr algn="just" eaLnBrk="1" hangingPunct="1"/>
            <a:r>
              <a:rPr lang="tr-TR" sz="2400" smtClean="0"/>
              <a:t>Çocuğa görelik çocuğun gelişim özelliklerine (dil gelişimi, bilişsel gelişim vb.) koşut olarak onun algılama, kavrama düzeyi ile bağlantılıdır. Çocuk gerçekliği ise, edebiyat metnindeki bakış açısıyla ilgilidir.</a:t>
            </a:r>
          </a:p>
          <a:p>
            <a:pPr algn="just" eaLnBrk="1" hangingPunct="1"/>
            <a:r>
              <a:rPr lang="tr-TR" sz="2400" smtClean="0"/>
              <a:t>Çocuk edebiyatı ürünleri incelenirken yapıtın biçimsel özellikleri kadar içeriksel özelliklerini de dikkate almak gerekmektedir. </a:t>
            </a:r>
          </a:p>
          <a:p>
            <a:pPr eaLnBrk="1" hangingPunct="1"/>
            <a:endParaRPr lang="tr-TR"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Unvan 1"/>
          <p:cNvSpPr>
            <a:spLocks noGrp="1"/>
          </p:cNvSpPr>
          <p:nvPr>
            <p:ph type="title"/>
          </p:nvPr>
        </p:nvSpPr>
        <p:spPr>
          <a:xfrm>
            <a:off x="1069975" y="328613"/>
            <a:ext cx="10058400" cy="915987"/>
          </a:xfrm>
        </p:spPr>
        <p:txBody>
          <a:bodyPr/>
          <a:lstStyle/>
          <a:p>
            <a:pPr eaLnBrk="1" hangingPunct="1"/>
            <a:r>
              <a:rPr lang="tr-TR" b="1" smtClean="0"/>
              <a:t>İzlek (Tema):</a:t>
            </a:r>
            <a:endParaRPr lang="tr-TR" smtClean="0"/>
          </a:p>
        </p:txBody>
      </p:sp>
      <p:sp>
        <p:nvSpPr>
          <p:cNvPr id="29699" name="İçerik Yer Tutucusu 2"/>
          <p:cNvSpPr>
            <a:spLocks noGrp="1"/>
          </p:cNvSpPr>
          <p:nvPr>
            <p:ph idx="1"/>
          </p:nvPr>
        </p:nvSpPr>
        <p:spPr>
          <a:xfrm>
            <a:off x="1103313" y="1363663"/>
            <a:ext cx="8947150" cy="4884737"/>
          </a:xfrm>
        </p:spPr>
        <p:txBody>
          <a:bodyPr/>
          <a:lstStyle/>
          <a:p>
            <a:pPr algn="just" eaLnBrk="1" hangingPunct="1"/>
            <a:r>
              <a:rPr lang="tr-TR" smtClean="0"/>
              <a:t>İzlek, Türkçe Sözlük’ te “bir söylevde, öğretici ya da yazınsal bir yapıtta işlenen konu, düşünce, görüş” olarak tanımlanmaktadır. </a:t>
            </a:r>
          </a:p>
          <a:p>
            <a:pPr algn="just" eaLnBrk="1" hangingPunct="1"/>
            <a:r>
              <a:rPr lang="tr-TR" smtClean="0"/>
              <a:t>Yazarın eserinde sürekli olarak belirtmeye çalıştığı temel düşünce ve görüşlere, gösterdiği ana yönelimlere ‘tema’ denir. </a:t>
            </a:r>
          </a:p>
          <a:p>
            <a:pPr algn="just" eaLnBrk="1" hangingPunct="1"/>
            <a:r>
              <a:rPr lang="tr-TR" smtClean="0"/>
              <a:t>Tema, bir eserin varoluş sebebidir. Bu yüzden eserin tamamında geçerlidir. Sanatçının her kelimesi ana fikrin ifadesinde az veya çok bir görev üstlenmiştir. Eserin tamamını kapsamayan ifadeler ana fikir olamaz. </a:t>
            </a:r>
          </a:p>
          <a:p>
            <a:pPr algn="just" eaLnBrk="1" hangingPunct="1"/>
            <a:r>
              <a:rPr lang="tr-TR" smtClean="0"/>
              <a:t>Yetişkinlere özgü eserlerde olduğu gibi çocuklar için yazılan eserlerde de temanın hiçbir duraksamaya yol açmayacak biçimde, açık ve seçik belli olması gerektiği belirtilmektedir. </a:t>
            </a:r>
          </a:p>
          <a:p>
            <a:pPr algn="just" eaLnBrk="1" hangingPunct="1"/>
            <a:r>
              <a:rPr lang="tr-TR" smtClean="0"/>
              <a:t>Teması belirsiz veya değişik yorumlara elverişli eserlerin, çocukları kararsızlıklara ve yanlış anlamalara sürükleyeceği ifade edilmektedir.</a:t>
            </a:r>
          </a:p>
          <a:p>
            <a:pPr algn="just" eaLnBrk="1" hangingPunct="1"/>
            <a:endParaRPr lang="tr-TR"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Unvan 1"/>
          <p:cNvSpPr>
            <a:spLocks noGrp="1"/>
          </p:cNvSpPr>
          <p:nvPr>
            <p:ph type="title"/>
          </p:nvPr>
        </p:nvSpPr>
        <p:spPr/>
        <p:txBody>
          <a:bodyPr/>
          <a:lstStyle/>
          <a:p>
            <a:pPr eaLnBrk="1" hangingPunct="1"/>
            <a:endParaRPr lang="tr-TR" smtClean="0"/>
          </a:p>
        </p:txBody>
      </p:sp>
      <p:sp>
        <p:nvSpPr>
          <p:cNvPr id="30723" name="İçerik Yer Tutucusu 2"/>
          <p:cNvSpPr>
            <a:spLocks noGrp="1"/>
          </p:cNvSpPr>
          <p:nvPr>
            <p:ph idx="1"/>
          </p:nvPr>
        </p:nvSpPr>
        <p:spPr/>
        <p:txBody>
          <a:bodyPr/>
          <a:lstStyle/>
          <a:p>
            <a:pPr algn="just" eaLnBrk="1" hangingPunct="1"/>
            <a:r>
              <a:rPr lang="tr-TR" smtClean="0"/>
              <a:t>Verilen mesajın tam olarak algılanabilmesi için:</a:t>
            </a:r>
          </a:p>
          <a:p>
            <a:pPr algn="just" eaLnBrk="1" hangingPunct="1"/>
            <a:r>
              <a:rPr lang="tr-TR" smtClean="0">
                <a:solidFill>
                  <a:srgbClr val="FF0000"/>
                </a:solidFill>
              </a:rPr>
              <a:t>1) </a:t>
            </a:r>
            <a:r>
              <a:rPr lang="tr-TR" smtClean="0"/>
              <a:t>Veren taraf duygu ve düşüncesini tam ve doğru olarak ortaya koymalı,</a:t>
            </a:r>
          </a:p>
          <a:p>
            <a:pPr algn="just" eaLnBrk="1" hangingPunct="1"/>
            <a:r>
              <a:rPr lang="tr-TR" smtClean="0">
                <a:solidFill>
                  <a:srgbClr val="FF0000"/>
                </a:solidFill>
              </a:rPr>
              <a:t>2) </a:t>
            </a:r>
            <a:r>
              <a:rPr lang="tr-TR" smtClean="0"/>
              <a:t>Alan taraf da verilen duygu ve düşünceyi tam ve doğru olarak almalıdır. </a:t>
            </a:r>
          </a:p>
          <a:p>
            <a:pPr algn="just" eaLnBrk="1" hangingPunct="1"/>
            <a:r>
              <a:rPr lang="tr-TR" smtClean="0"/>
              <a:t>Yazarlar kaleme aldıkları eserlerde genellikle şu temalar üzerinde dururlar: Aile, ulus, yurt ve yaşama sevgisi; güzelliğe karşı bağlılık ve duygudaşlık (sempati); başkalarına karşı nazik, saygılı ve dürüst olmanın erdemi; cesurluğun kahramanlığın, özverinin değeri; kişisel girişimin önemi; gelenek ve göreneklere karşı bağlılık ve duyarlılık.</a:t>
            </a:r>
          </a:p>
          <a:p>
            <a:pPr eaLnBrk="1" hangingPunct="1"/>
            <a:endParaRPr lang="tr-TR"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Unvan 1"/>
          <p:cNvSpPr>
            <a:spLocks noGrp="1"/>
          </p:cNvSpPr>
          <p:nvPr>
            <p:ph type="title"/>
          </p:nvPr>
        </p:nvSpPr>
        <p:spPr/>
        <p:txBody>
          <a:bodyPr/>
          <a:lstStyle/>
          <a:p>
            <a:pPr eaLnBrk="1" hangingPunct="1"/>
            <a:r>
              <a:rPr lang="tr-TR" b="1" smtClean="0"/>
              <a:t>Konu:</a:t>
            </a:r>
            <a:br>
              <a:rPr lang="tr-TR" b="1" smtClean="0"/>
            </a:br>
            <a:endParaRPr lang="tr-TR" smtClean="0"/>
          </a:p>
        </p:txBody>
      </p:sp>
      <p:sp>
        <p:nvSpPr>
          <p:cNvPr id="3" name="İçerik Yer Tutucusu 2"/>
          <p:cNvSpPr>
            <a:spLocks noGrp="1"/>
          </p:cNvSpPr>
          <p:nvPr>
            <p:ph idx="1"/>
          </p:nvPr>
        </p:nvSpPr>
        <p:spPr>
          <a:xfrm>
            <a:off x="1103313" y="1389063"/>
            <a:ext cx="8947150" cy="4859337"/>
          </a:xfrm>
        </p:spPr>
        <p:txBody>
          <a:bodyPr rtlCol="0">
            <a:normAutofit lnSpcReduction="10000"/>
          </a:bodyPr>
          <a:lstStyle/>
          <a:p>
            <a:pPr algn="just" eaLnBrk="1" fontAlgn="auto" hangingPunct="1">
              <a:spcAft>
                <a:spcPts val="0"/>
              </a:spcAft>
              <a:buClr>
                <a:schemeClr val="bg2">
                  <a:lumMod val="40000"/>
                  <a:lumOff val="60000"/>
                </a:schemeClr>
              </a:buClr>
              <a:buFont typeface="Wingdings 3" charset="2"/>
              <a:buChar char=""/>
              <a:defRPr/>
            </a:pPr>
            <a:r>
              <a:rPr lang="tr-TR" dirty="0"/>
              <a:t>Türkçe Sözlük konuyu; üzerinde söz söylenen, yazı yazılan, eser meydana getirilen düşünce, olay veya durum olarak tanımlamaktadır.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Sever </a:t>
            </a:r>
            <a:r>
              <a:rPr lang="tr-TR" dirty="0"/>
              <a:t>(2003)’e göre çocuk edebiyatında konu, çocuğu metnin anlam evrenine çeken, kitapla ilişkisini sağlayan bir değişkendir. </a:t>
            </a:r>
            <a:r>
              <a:rPr lang="tr-TR" dirty="0" smtClean="0"/>
              <a:t>Ele </a:t>
            </a:r>
            <a:r>
              <a:rPr lang="tr-TR" dirty="0"/>
              <a:t>alınan konular çocuğun ilgi ve gereksinimleriyle ilişkilendirildiği ölçüde önem kazanır.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Çocuk </a:t>
            </a:r>
            <a:r>
              <a:rPr lang="tr-TR" dirty="0"/>
              <a:t>yayınlarında konu seçimi çocukların okuma alışkanlığı kazanmaları ve kitap sevgisi edinmeleri açısından çok önemlidir.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Seçilen </a:t>
            </a:r>
            <a:r>
              <a:rPr lang="tr-TR" dirty="0"/>
              <a:t>konunun ne olduğundan öte nasıl işlendiği, yani yazınsal niteliği önem taşımaktadır</a:t>
            </a:r>
            <a:r>
              <a:rPr lang="tr-TR" dirty="0" smtClean="0"/>
              <a:t>.</a:t>
            </a:r>
            <a:r>
              <a:rPr lang="tr-TR" dirty="0"/>
              <a:t>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Çocuklar </a:t>
            </a:r>
            <a:r>
              <a:rPr lang="tr-TR" dirty="0"/>
              <a:t>için kaleme alınan edebiyat eserleri, konularını çocukların dünyasının olası sorunlarından </a:t>
            </a:r>
            <a:r>
              <a:rPr lang="tr-TR" dirty="0" smtClean="0"/>
              <a:t>almalıdır.</a:t>
            </a:r>
            <a:r>
              <a:rPr lang="tr-TR" dirty="0"/>
              <a:t> çocuk edebiyatında konu, çocuğun gelişim özelliklerine ve anlamlandırma evrenine göre sınırlandırılmalıdır.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Unvan 1"/>
          <p:cNvSpPr>
            <a:spLocks noGrp="1"/>
          </p:cNvSpPr>
          <p:nvPr>
            <p:ph type="title"/>
          </p:nvPr>
        </p:nvSpPr>
        <p:spPr/>
        <p:txBody>
          <a:bodyPr/>
          <a:lstStyle/>
          <a:p>
            <a:pPr eaLnBrk="1" hangingPunct="1"/>
            <a:endParaRPr lang="tr-TR" smtClean="0"/>
          </a:p>
        </p:txBody>
      </p:sp>
      <p:graphicFrame>
        <p:nvGraphicFramePr>
          <p:cNvPr id="6" name="İçerik Yer Tutucusu 5"/>
          <p:cNvGraphicFramePr>
            <a:graphicFrameLocks noGrp="1"/>
          </p:cNvGraphicFramePr>
          <p:nvPr>
            <p:ph idx="1"/>
          </p:nvPr>
        </p:nvGraphicFramePr>
        <p:xfrm>
          <a:off x="1103312" y="1159934"/>
          <a:ext cx="8946541" cy="5088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2" name="Resim 3"/>
          <p:cNvPicPr>
            <a:picLocks noChangeAspect="1"/>
          </p:cNvPicPr>
          <p:nvPr/>
        </p:nvPicPr>
        <p:blipFill>
          <a:blip r:embed="rId7"/>
          <a:srcRect/>
          <a:stretch>
            <a:fillRect/>
          </a:stretch>
        </p:blipFill>
        <p:spPr bwMode="auto">
          <a:xfrm>
            <a:off x="2216150" y="3786188"/>
            <a:ext cx="1833563" cy="2749550"/>
          </a:xfrm>
          <a:prstGeom prst="rect">
            <a:avLst/>
          </a:prstGeom>
          <a:noFill/>
          <a:ln w="9525">
            <a:noFill/>
            <a:miter lim="800000"/>
            <a:headEnd/>
            <a:tailEnd/>
          </a:ln>
        </p:spPr>
      </p:pic>
      <p:pic>
        <p:nvPicPr>
          <p:cNvPr id="32773" name="Resim 4"/>
          <p:cNvPicPr>
            <a:picLocks noChangeAspect="1"/>
          </p:cNvPicPr>
          <p:nvPr/>
        </p:nvPicPr>
        <p:blipFill>
          <a:blip r:embed="rId8"/>
          <a:srcRect/>
          <a:stretch>
            <a:fillRect/>
          </a:stretch>
        </p:blipFill>
        <p:spPr bwMode="auto">
          <a:xfrm>
            <a:off x="2216150" y="954088"/>
            <a:ext cx="1838325" cy="274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Unvan 1"/>
          <p:cNvSpPr>
            <a:spLocks noGrp="1"/>
          </p:cNvSpPr>
          <p:nvPr>
            <p:ph type="title"/>
          </p:nvPr>
        </p:nvSpPr>
        <p:spPr/>
        <p:txBody>
          <a:bodyPr/>
          <a:lstStyle/>
          <a:p>
            <a:pPr eaLnBrk="1" hangingPunct="1"/>
            <a:endParaRPr lang="tr-TR" smtClean="0"/>
          </a:p>
        </p:txBody>
      </p:sp>
      <p:sp>
        <p:nvSpPr>
          <p:cNvPr id="33795" name="İçerik Yer Tutucusu 2"/>
          <p:cNvSpPr>
            <a:spLocks noGrp="1"/>
          </p:cNvSpPr>
          <p:nvPr>
            <p:ph idx="1"/>
          </p:nvPr>
        </p:nvSpPr>
        <p:spPr>
          <a:xfrm>
            <a:off x="1103313" y="1193800"/>
            <a:ext cx="8947150" cy="5054600"/>
          </a:xfrm>
        </p:spPr>
        <p:txBody>
          <a:bodyPr/>
          <a:lstStyle/>
          <a:p>
            <a:pPr algn="just" eaLnBrk="1" hangingPunct="1"/>
            <a:r>
              <a:rPr lang="tr-TR" smtClean="0"/>
              <a:t>Konu ne olursa olsun işlenmesinde göz önünde bulundurulması gereken ilkeler şu şekilde özetlenmektedir:</a:t>
            </a:r>
          </a:p>
          <a:p>
            <a:pPr algn="just" eaLnBrk="1" hangingPunct="1"/>
            <a:r>
              <a:rPr lang="tr-TR" smtClean="0">
                <a:solidFill>
                  <a:srgbClr val="FF0000"/>
                </a:solidFill>
              </a:rPr>
              <a:t>a. </a:t>
            </a:r>
            <a:r>
              <a:rPr lang="tr-TR" smtClean="0"/>
              <a:t>Çocukların ilgilerini, beğenilerini, okuma eğilimlerini belirleyerek,</a:t>
            </a:r>
            <a:br>
              <a:rPr lang="tr-TR" smtClean="0"/>
            </a:br>
            <a:r>
              <a:rPr lang="tr-TR" smtClean="0"/>
              <a:t>konularını bu belirleme etrafında işlemelidir. Bu yüzden çocuk kitaplarında</a:t>
            </a:r>
            <a:br>
              <a:rPr lang="tr-TR" smtClean="0"/>
            </a:br>
            <a:r>
              <a:rPr lang="tr-TR" smtClean="0"/>
              <a:t>izlek ile konu arasında ilişki çok güçlü olmalıdır.</a:t>
            </a:r>
          </a:p>
          <a:p>
            <a:pPr algn="just" eaLnBrk="1" hangingPunct="1"/>
            <a:r>
              <a:rPr lang="tr-TR" smtClean="0">
                <a:solidFill>
                  <a:srgbClr val="FF0000"/>
                </a:solidFill>
              </a:rPr>
              <a:t>b. </a:t>
            </a:r>
            <a:r>
              <a:rPr lang="tr-TR" smtClean="0"/>
              <a:t>Çocuk kitaplarında konuların ele alınışında onların güvenlerini</a:t>
            </a:r>
            <a:br>
              <a:rPr lang="tr-TR" smtClean="0"/>
            </a:br>
            <a:r>
              <a:rPr lang="tr-TR" smtClean="0"/>
              <a:t>artırıcı, geleceğe ümitle bakmalarını sağlayıcı, insan ve doğa sevgisi gibi</a:t>
            </a:r>
            <a:br>
              <a:rPr lang="tr-TR" smtClean="0"/>
            </a:br>
            <a:r>
              <a:rPr lang="tr-TR" smtClean="0"/>
              <a:t>değerleri pekiştirici inançlara yer verilmelidir. </a:t>
            </a:r>
          </a:p>
          <a:p>
            <a:pPr algn="just" eaLnBrk="1" hangingPunct="1"/>
            <a:r>
              <a:rPr lang="tr-TR" smtClean="0">
                <a:solidFill>
                  <a:srgbClr val="FF0000"/>
                </a:solidFill>
              </a:rPr>
              <a:t>c. </a:t>
            </a:r>
            <a:r>
              <a:rPr lang="tr-TR" smtClean="0"/>
              <a:t>Çocuk kitaplarında, milli değerlere önem verilmeli, onların</a:t>
            </a:r>
            <a:br>
              <a:rPr lang="tr-TR" smtClean="0"/>
            </a:br>
            <a:r>
              <a:rPr lang="tr-TR" smtClean="0"/>
              <a:t>demokratik anlayışa ve saygın bir kişiliğe sahip olmasına özen</a:t>
            </a:r>
            <a:br>
              <a:rPr lang="tr-TR" smtClean="0"/>
            </a:br>
            <a:r>
              <a:rPr lang="tr-TR" smtClean="0"/>
              <a:t>gösterilmelidir. Seçilen temalar da onları eğlendirip dinlendirirken yeni duygu ve düşüncelerin kazandırılması de ihmal edilmemelidir. </a:t>
            </a:r>
          </a:p>
          <a:p>
            <a:pPr eaLnBrk="1" hangingPunct="1"/>
            <a:endParaRPr lang="tr-TR"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rtlCol="0">
            <a:normAutofit lnSpcReduction="10000"/>
          </a:bodyPr>
          <a:lstStyle/>
          <a:p>
            <a:pPr algn="just" eaLnBrk="1" fontAlgn="auto" hangingPunct="1">
              <a:spcAft>
                <a:spcPts val="0"/>
              </a:spcAft>
              <a:buClr>
                <a:schemeClr val="bg2">
                  <a:lumMod val="40000"/>
                  <a:lumOff val="60000"/>
                </a:schemeClr>
              </a:buClr>
              <a:buFont typeface="Wingdings 3" charset="2"/>
              <a:buChar char=""/>
              <a:defRPr/>
            </a:pPr>
            <a:r>
              <a:rPr lang="tr-TR" sz="2800" dirty="0"/>
              <a:t>Çocuk kitabı, çocuğun coşkusuna, heyecanına, düşüncelerine ve gülmece anlayışına dil ve çizginin anlatım gücüyle ulaşabilmeyi başarabildiği oranda, yazılı ve görsel bir uyaran olarak işlevini yerine getirebilir.</a:t>
            </a:r>
          </a:p>
          <a:p>
            <a:pPr algn="just" eaLnBrk="1" fontAlgn="auto" hangingPunct="1">
              <a:spcAft>
                <a:spcPts val="0"/>
              </a:spcAft>
              <a:buClr>
                <a:schemeClr val="bg2">
                  <a:lumMod val="40000"/>
                  <a:lumOff val="60000"/>
                </a:schemeClr>
              </a:buClr>
              <a:buFont typeface="Wingdings 3" charset="2"/>
              <a:buChar char=""/>
              <a:defRPr/>
            </a:pPr>
            <a:r>
              <a:rPr lang="tr-TR" sz="2800" dirty="0"/>
              <a:t>Çocuk edebiyatının okuyucuları çocuklar olmakla birlikte onlar için metin kaleme alanlar yetişkinlerdir. Bunun yanı sıra çocuk için alınan kitapların seçiminde genellikle anne babalar karar verici konumunda bulunmaktadır. </a:t>
            </a:r>
          </a:p>
        </p:txBody>
      </p:sp>
      <p:sp>
        <p:nvSpPr>
          <p:cNvPr id="7171" name="Unvan 1"/>
          <p:cNvSpPr>
            <a:spLocks noGrp="1"/>
          </p:cNvSpPr>
          <p:nvPr>
            <p:ph type="title"/>
          </p:nvPr>
        </p:nvSpPr>
        <p:spPr/>
        <p:txBody>
          <a:bodyPr/>
          <a:lstStyle/>
          <a:p>
            <a:pPr eaLnBrk="1" hangingPunct="1"/>
            <a:r>
              <a:rPr lang="tr-TR" sz="3200" b="1" smtClean="0"/>
              <a:t>Çocuk Kitaplarında Bulunması Gereken Biçimsel ve İçeriksel Özellikler</a:t>
            </a:r>
            <a:endParaRPr lang="tr-TR" sz="32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Unvan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a:xfrm>
            <a:off x="1103313" y="1363663"/>
            <a:ext cx="8947150" cy="4884737"/>
          </a:xfrm>
        </p:spPr>
        <p:txBody>
          <a:bodyPr rtlCol="0">
            <a:normAutofit lnSpcReduction="10000"/>
          </a:bodyPr>
          <a:lstStyle/>
          <a:p>
            <a:pPr algn="just" eaLnBrk="1" fontAlgn="auto" hangingPunct="1">
              <a:spcAft>
                <a:spcPts val="0"/>
              </a:spcAft>
              <a:buClr>
                <a:schemeClr val="bg2">
                  <a:lumMod val="40000"/>
                  <a:lumOff val="60000"/>
                </a:schemeClr>
              </a:buClr>
              <a:buFont typeface="Wingdings 3" charset="2"/>
              <a:buChar char=""/>
              <a:defRPr/>
            </a:pPr>
            <a:r>
              <a:rPr lang="tr-TR" sz="2400" dirty="0"/>
              <a:t>Çocuk yayınlarında konu ne olursa olsun olanaklar ölçüsünde hareket unsuruna önem verilmelidir.</a:t>
            </a:r>
          </a:p>
          <a:p>
            <a:pPr algn="just" eaLnBrk="1" fontAlgn="auto" hangingPunct="1">
              <a:spcAft>
                <a:spcPts val="0"/>
              </a:spcAft>
              <a:buClr>
                <a:schemeClr val="bg2">
                  <a:lumMod val="40000"/>
                  <a:lumOff val="60000"/>
                </a:schemeClr>
              </a:buClr>
              <a:buFont typeface="Wingdings 3" charset="2"/>
              <a:buChar char=""/>
              <a:defRPr/>
            </a:pPr>
            <a:r>
              <a:rPr lang="tr-TR" sz="2400" dirty="0"/>
              <a:t>Çocuk kitaplarında konuyla ilgili belirtilmesi gereken bir diğer nokta da konunun yapılandırılmasını zayıflatan öğelerdir. Bunlar abartılmış merak (</a:t>
            </a:r>
            <a:r>
              <a:rPr lang="tr-TR" sz="2400" dirty="0" err="1"/>
              <a:t>sansasyonellik</a:t>
            </a:r>
            <a:r>
              <a:rPr lang="tr-TR" sz="2400" dirty="0"/>
              <a:t>), </a:t>
            </a:r>
            <a:r>
              <a:rPr lang="tr-TR" sz="2400" dirty="0" err="1"/>
              <a:t>rastlantısallık</a:t>
            </a:r>
            <a:r>
              <a:rPr lang="tr-TR" sz="2400" dirty="0"/>
              <a:t> ve duygusallık olarak sıralanmaktadır. Okur için kahramanın verdiği uğraşının nasıl çözümleneceğini bilmenin önemi büyüktür. </a:t>
            </a:r>
            <a:endParaRPr lang="tr-TR" sz="2400" dirty="0" smtClean="0"/>
          </a:p>
          <a:p>
            <a:pPr algn="just" eaLnBrk="1" fontAlgn="auto" hangingPunct="1">
              <a:spcAft>
                <a:spcPts val="0"/>
              </a:spcAft>
              <a:buClr>
                <a:schemeClr val="bg2">
                  <a:lumMod val="40000"/>
                  <a:lumOff val="60000"/>
                </a:schemeClr>
              </a:buClr>
              <a:buFont typeface="Wingdings 3" charset="2"/>
              <a:buChar char=""/>
              <a:defRPr/>
            </a:pPr>
            <a:r>
              <a:rPr lang="tr-TR" sz="2400" dirty="0" smtClean="0"/>
              <a:t>Ayrıca </a:t>
            </a:r>
            <a:r>
              <a:rPr lang="tr-TR" sz="2400" dirty="0"/>
              <a:t>çocuk okur, okuma eylemi sırasında kabul edilebilirlikten uzak bir sonuçla karşılaşırsa inandırıcılık sorunu oluşmaya başlar. Bu sebeple çocuk edebiyatında okurun, olay kurgusuna yerleştirilen ipuçlarıyla inançlı kılınması gerekmektedir. </a:t>
            </a:r>
          </a:p>
          <a:p>
            <a:pPr eaLnBrk="1" fontAlgn="auto" hangingPunct="1">
              <a:spcAft>
                <a:spcPts val="0"/>
              </a:spcAft>
              <a:buClr>
                <a:schemeClr val="bg2">
                  <a:lumMod val="40000"/>
                  <a:lumOff val="60000"/>
                </a:schemeClr>
              </a:buClr>
              <a:buFont typeface="Wingdings 3" charset="2"/>
              <a:buChar char=""/>
              <a:defRPr/>
            </a:pPr>
            <a:endParaRPr lang="tr-TR"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Unvan 1"/>
          <p:cNvSpPr>
            <a:spLocks noGrp="1"/>
          </p:cNvSpPr>
          <p:nvPr>
            <p:ph type="title"/>
          </p:nvPr>
        </p:nvSpPr>
        <p:spPr/>
        <p:txBody>
          <a:bodyPr/>
          <a:lstStyle/>
          <a:p>
            <a:pPr eaLnBrk="1" hangingPunct="1"/>
            <a:r>
              <a:rPr lang="tr-TR" b="1" smtClean="0"/>
              <a:t>Dil ve Anlatım:</a:t>
            </a:r>
            <a:br>
              <a:rPr lang="tr-TR" b="1" smtClean="0"/>
            </a:br>
            <a:endParaRPr lang="tr-TR" smtClean="0"/>
          </a:p>
        </p:txBody>
      </p:sp>
      <p:sp>
        <p:nvSpPr>
          <p:cNvPr id="3" name="İçerik Yer Tutucusu 2"/>
          <p:cNvSpPr>
            <a:spLocks noGrp="1"/>
          </p:cNvSpPr>
          <p:nvPr>
            <p:ph idx="1"/>
          </p:nvPr>
        </p:nvSpPr>
        <p:spPr>
          <a:xfrm>
            <a:off x="1103313" y="1346200"/>
            <a:ext cx="8947150" cy="4902200"/>
          </a:xfrm>
        </p:spPr>
        <p:txBody>
          <a:bodyPr rtlCol="0">
            <a:normAutofit lnSpcReduction="10000"/>
          </a:bodyPr>
          <a:lstStyle/>
          <a:p>
            <a:pPr algn="just" eaLnBrk="1" fontAlgn="auto" hangingPunct="1">
              <a:spcAft>
                <a:spcPts val="0"/>
              </a:spcAft>
              <a:buClr>
                <a:schemeClr val="bg2">
                  <a:lumMod val="40000"/>
                  <a:lumOff val="60000"/>
                </a:schemeClr>
              </a:buClr>
              <a:buFont typeface="Wingdings 3" charset="2"/>
              <a:buChar char=""/>
              <a:defRPr/>
            </a:pPr>
            <a:r>
              <a:rPr lang="tr-TR" dirty="0"/>
              <a:t>Özkan (2001) dil ve onu geliştiren bir araç olarak kitabı, çocuk için özellikle ruhsal gelişmenin kaynakları arasında göstermektedir. Çocuğun dilini doğru öğrenmesi, kullanması ve geliştirmesinin başlıca koşullarından birisinin de doğru bir dille yazılmış kitapları okuması olduğunu söylemektedir</a:t>
            </a:r>
            <a:r>
              <a:rPr lang="tr-TR" dirty="0" smtClean="0"/>
              <a:t>.</a:t>
            </a:r>
            <a:r>
              <a:rPr lang="tr-TR" dirty="0"/>
              <a:t>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Vural </a:t>
            </a:r>
            <a:r>
              <a:rPr lang="tr-TR" dirty="0"/>
              <a:t>(2008) dil olgusunu konu alan makalesinde; çocuklar için kaleme alınmış yazınsal metinlerde, çocuk edebiyatının iyi hazırlanmış bir ürününün, her yaştan okurun ilgisi içinde kalabileceğini ancak hedef kitle çocuklarsa burada kullanılacak dilin çocuksu bir saflıkta ve durulukta olması gerektiğini dile getirmektedir</a:t>
            </a:r>
            <a:r>
              <a:rPr lang="tr-TR" dirty="0" smtClean="0"/>
              <a:t>.</a:t>
            </a:r>
            <a:r>
              <a:rPr lang="tr-TR" dirty="0"/>
              <a:t>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a:t>
            </a:r>
            <a:r>
              <a:rPr lang="tr-TR" dirty="0"/>
              <a:t>Çocukların küçük yaşlarda manileri, bilmeceleri, sayışmaları, tekerlemeleri mırıldanmaya başlamalarıyla birlikte, onlar için renkli, devingen ve eğlenceli bir dünyanın kapısı aralanmaya başlar” (Sever,2003: 137).</a:t>
            </a:r>
          </a:p>
          <a:p>
            <a:pPr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Unvan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a:xfrm>
            <a:off x="1103313" y="1447800"/>
            <a:ext cx="8947150" cy="4800600"/>
          </a:xfrm>
        </p:spPr>
        <p:txBody>
          <a:bodyPr rtlCol="0">
            <a:normAutofit lnSpcReduction="10000"/>
          </a:bodyPr>
          <a:lstStyle/>
          <a:p>
            <a:pPr algn="just" eaLnBrk="1" fontAlgn="auto" hangingPunct="1">
              <a:spcAft>
                <a:spcPts val="0"/>
              </a:spcAft>
              <a:buClr>
                <a:schemeClr val="bg2">
                  <a:lumMod val="40000"/>
                  <a:lumOff val="60000"/>
                </a:schemeClr>
              </a:buClr>
              <a:buFont typeface="Wingdings 3" charset="2"/>
              <a:buChar char=""/>
              <a:defRPr/>
            </a:pPr>
            <a:r>
              <a:rPr lang="tr-TR" dirty="0"/>
              <a:t>Çocuk kitapları hazırlanırken özellikle yazım kurallarına uyulması gerekir çünkü; çocuklar yazım yanlışlarını kolayca öğrenecek ve daha sonra kendi dilinin yazım kurallarını bilmeyen veya yanlış bilen yetişkinler olarak karşımıza çıkacaklardır. Yazım kurallarının yanı sıra noktalama işaretleri kullanılırken de aynı özen gösterilmelidir.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Çılgın </a:t>
            </a:r>
            <a:r>
              <a:rPr lang="tr-TR" dirty="0"/>
              <a:t>(2007) sentaks, yani söz dizimi bakımından da çocuk yayınlarının kusursuz olması gerektiğini belirtmektedir. Yüklü ve yoğun bir anlatım yerine anlaşılır, sade, akıcı ve duru bir dil kullanımı çocuğun okuduğunu anlamasını ve okuduğundan zevk almasını sağlayan unsurlar olarak anlatımda önemli görülmektedir</a:t>
            </a:r>
            <a:r>
              <a:rPr lang="tr-TR" dirty="0" smtClean="0"/>
              <a:t>.</a:t>
            </a:r>
          </a:p>
          <a:p>
            <a:pPr algn="just" eaLnBrk="1" fontAlgn="auto" hangingPunct="1">
              <a:spcAft>
                <a:spcPts val="0"/>
              </a:spcAft>
              <a:buClr>
                <a:schemeClr val="bg2">
                  <a:lumMod val="40000"/>
                  <a:lumOff val="60000"/>
                </a:schemeClr>
              </a:buClr>
              <a:buFont typeface="Wingdings 3" charset="2"/>
              <a:buChar char=""/>
              <a:defRPr/>
            </a:pPr>
            <a:r>
              <a:rPr lang="tr-TR" dirty="0" smtClean="0"/>
              <a:t> </a:t>
            </a:r>
            <a:r>
              <a:rPr lang="tr-TR" dirty="0"/>
              <a:t>Güneş (2000) de kelimelerde olduğu gibi çocuk kitaplarında kullanılan cümlelerin de kısa ve basit olmasının, yapıtın okunabilirliğini artırdığını belirtmektedir. Ona göre cümlelerin kısa, net ve basit olması, tam ve tek anlam ifade etmesi, belleğe kolay yerleştirilmesini gerçekleştirmektedir.</a:t>
            </a:r>
          </a:p>
          <a:p>
            <a:pPr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Unvan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a:xfrm>
            <a:off x="1103313" y="1379538"/>
            <a:ext cx="8947150" cy="4868862"/>
          </a:xfrm>
        </p:spPr>
        <p:txBody>
          <a:bodyPr rtlCol="0">
            <a:normAutofit fontScale="92500"/>
          </a:bodyPr>
          <a:lstStyle/>
          <a:p>
            <a:pPr algn="just" eaLnBrk="1" fontAlgn="auto" hangingPunct="1">
              <a:spcAft>
                <a:spcPts val="0"/>
              </a:spcAft>
              <a:buClr>
                <a:schemeClr val="bg2">
                  <a:lumMod val="40000"/>
                  <a:lumOff val="60000"/>
                </a:schemeClr>
              </a:buClr>
              <a:buFont typeface="Wingdings 3" charset="2"/>
              <a:buChar char=""/>
              <a:defRPr/>
            </a:pPr>
            <a:r>
              <a:rPr lang="tr-TR" b="1" dirty="0" smtClean="0">
                <a:solidFill>
                  <a:srgbClr val="FF0000"/>
                </a:solidFill>
              </a:rPr>
              <a:t>Anlatım,</a:t>
            </a:r>
            <a:r>
              <a:rPr lang="tr-TR" b="1" dirty="0" smtClean="0"/>
              <a:t> </a:t>
            </a:r>
            <a:r>
              <a:rPr lang="tr-TR" dirty="0"/>
              <a:t>çocuk edebiyatını yetişkin edebiyatından ayıran beklide en önemli özellik, anlatımın hedef kitlenin anlayacağı biçimde sunulmasıdır. Çocuk kitaplarında anlatımın sadeliğine dikkat edilmeli; gereksiz ve bayağı sözcükler yer almamalı, duruluk, akıcılık, açıklık gibi unsurlar göz önünde bulundurulmalıdır.</a:t>
            </a:r>
          </a:p>
          <a:p>
            <a:pPr algn="just" eaLnBrk="1" fontAlgn="auto" hangingPunct="1">
              <a:spcAft>
                <a:spcPts val="0"/>
              </a:spcAft>
              <a:buClr>
                <a:schemeClr val="bg2">
                  <a:lumMod val="40000"/>
                  <a:lumOff val="60000"/>
                </a:schemeClr>
              </a:buClr>
              <a:buFont typeface="Wingdings 3" charset="2"/>
              <a:buChar char=""/>
              <a:defRPr/>
            </a:pPr>
            <a:r>
              <a:rPr lang="tr-TR" dirty="0"/>
              <a:t>Çocuk kitaplarında genellikle üçüncü kişi ağzıyla anlatım yapılması ilke olarak benimsenmemiştir. Yapılan araştırmalar göstermiştir ki, özellikle kafa sesi ile düşünceleri yansıtan üçüncü kişi, anlatımı zorlaştırdığı, inandırıcılığı yitirdiği gibi çocuklarında hoşlarına gitmemektedir. Birinci kişi ağzıyla yapılan anlatımın daha samimi olduğu, karşındaki ikinci bir kişi ile karşılıklı bir sohbet içtenliği oluşturduğu görülmüştür</a:t>
            </a:r>
            <a:r>
              <a:rPr lang="tr-TR" dirty="0" smtClean="0"/>
              <a:t>.</a:t>
            </a:r>
            <a:r>
              <a:rPr lang="tr-TR" dirty="0"/>
              <a:t>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Paragraflar </a:t>
            </a:r>
            <a:r>
              <a:rPr lang="tr-TR" dirty="0"/>
              <a:t>3-5 tümceyi geçmemeli; sözcükler, çocuğun sözcük dağarcığını geliştirici nitelikte olmalıdır. Yapıtlarda kullanılan bilinmeyen sözcük sayısı çocuğun gelişimine uygun; çocuk dünyasıyla ile ilişkili; kitap yazım ve noktalama açısından kusursuz olmalıdır.</a:t>
            </a:r>
          </a:p>
          <a:p>
            <a:pPr algn="just"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Unvan 1"/>
          <p:cNvSpPr>
            <a:spLocks noGrp="1"/>
          </p:cNvSpPr>
          <p:nvPr>
            <p:ph type="title"/>
          </p:nvPr>
        </p:nvSpPr>
        <p:spPr/>
        <p:txBody>
          <a:bodyPr/>
          <a:lstStyle/>
          <a:p>
            <a:pPr eaLnBrk="1" hangingPunct="1"/>
            <a:endParaRPr lang="tr-TR" smtClean="0"/>
          </a:p>
        </p:txBody>
      </p:sp>
      <p:graphicFrame>
        <p:nvGraphicFramePr>
          <p:cNvPr id="5" name="İçerik Yer Tutucusu 4"/>
          <p:cNvGraphicFramePr>
            <a:graphicFrameLocks noGrp="1"/>
          </p:cNvGraphicFramePr>
          <p:nvPr>
            <p:ph idx="1"/>
          </p:nvPr>
        </p:nvGraphicFramePr>
        <p:xfrm>
          <a:off x="1103312" y="1134534"/>
          <a:ext cx="8946541" cy="5113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8916" name="Resim 3"/>
          <p:cNvPicPr>
            <a:picLocks noChangeAspect="1"/>
          </p:cNvPicPr>
          <p:nvPr/>
        </p:nvPicPr>
        <p:blipFill>
          <a:blip r:embed="rId7"/>
          <a:srcRect/>
          <a:stretch>
            <a:fillRect/>
          </a:stretch>
        </p:blipFill>
        <p:spPr bwMode="auto">
          <a:xfrm>
            <a:off x="1220788" y="2238375"/>
            <a:ext cx="3810000" cy="29051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Unvan 1"/>
          <p:cNvSpPr>
            <a:spLocks noGrp="1"/>
          </p:cNvSpPr>
          <p:nvPr>
            <p:ph type="title"/>
          </p:nvPr>
        </p:nvSpPr>
        <p:spPr/>
        <p:txBody>
          <a:bodyPr/>
          <a:lstStyle/>
          <a:p>
            <a:pPr eaLnBrk="1" hangingPunct="1"/>
            <a:r>
              <a:rPr lang="tr-TR" b="1" smtClean="0"/>
              <a:t>Kahramanlar (Karakterler):</a:t>
            </a:r>
            <a:endParaRPr lang="tr-TR" smtClean="0"/>
          </a:p>
        </p:txBody>
      </p:sp>
      <p:sp>
        <p:nvSpPr>
          <p:cNvPr id="3" name="İçerik Yer Tutucusu 2"/>
          <p:cNvSpPr>
            <a:spLocks noGrp="1"/>
          </p:cNvSpPr>
          <p:nvPr>
            <p:ph idx="1"/>
          </p:nvPr>
        </p:nvSpPr>
        <p:spPr>
          <a:xfrm>
            <a:off x="1103313" y="1430338"/>
            <a:ext cx="8947150" cy="4818062"/>
          </a:xfrm>
        </p:spPr>
        <p:txBody>
          <a:bodyPr rtlCol="0">
            <a:normAutofit fontScale="92500" lnSpcReduction="10000"/>
          </a:bodyPr>
          <a:lstStyle/>
          <a:p>
            <a:pPr algn="just" eaLnBrk="1" fontAlgn="auto" hangingPunct="1">
              <a:spcAft>
                <a:spcPts val="0"/>
              </a:spcAft>
              <a:buClr>
                <a:schemeClr val="bg2">
                  <a:lumMod val="40000"/>
                  <a:lumOff val="60000"/>
                </a:schemeClr>
              </a:buClr>
              <a:buFont typeface="Wingdings 3" charset="2"/>
              <a:buChar char=""/>
              <a:defRPr/>
            </a:pPr>
            <a:r>
              <a:rPr lang="tr-TR" dirty="0"/>
              <a:t>Türkçe Sözlük (2005) kahramanı; roman, hikaye, piyes ve benzeri edebiyat eserlerinde başından olaylar geçen kişi olarak tanımlamaktadır.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Sever </a:t>
            </a:r>
            <a:r>
              <a:rPr lang="tr-TR" dirty="0"/>
              <a:t>(2000)’e göre çocuk edebiyatında, yazarın yarattığı kahramanlarla insan doğasını anlatabilme başarısı ile çocukların edebiyattan yararlanmaları arasında bir koşutluktan söz edilebilir. Ayrıca okur duyarlığını devindiren en önemli etkinin, </a:t>
            </a:r>
            <a:r>
              <a:rPr lang="tr-TR" dirty="0" smtClean="0"/>
              <a:t>kah</a:t>
            </a:r>
          </a:p>
          <a:p>
            <a:pPr algn="just" eaLnBrk="1" fontAlgn="auto" hangingPunct="1">
              <a:spcAft>
                <a:spcPts val="0"/>
              </a:spcAft>
              <a:buClr>
                <a:schemeClr val="bg2">
                  <a:lumMod val="40000"/>
                  <a:lumOff val="60000"/>
                </a:schemeClr>
              </a:buClr>
              <a:buFont typeface="Wingdings 3" charset="2"/>
              <a:buChar char=""/>
              <a:defRPr/>
            </a:pPr>
            <a:r>
              <a:rPr lang="tr-TR" dirty="0"/>
              <a:t>Çocuk edebiyatındaki karakterler kapalı (geliştirilmemiş) ve açık (geliştirilmiş) olarak adlandırılarak iki grupta incelenebilir:</a:t>
            </a:r>
          </a:p>
          <a:p>
            <a:pPr algn="just" eaLnBrk="1" fontAlgn="auto" hangingPunct="1">
              <a:spcAft>
                <a:spcPts val="0"/>
              </a:spcAft>
              <a:buClr>
                <a:schemeClr val="bg2">
                  <a:lumMod val="40000"/>
                  <a:lumOff val="60000"/>
                </a:schemeClr>
              </a:buClr>
              <a:buFont typeface="Wingdings 3" charset="2"/>
              <a:buChar char=""/>
              <a:defRPr/>
            </a:pPr>
            <a:r>
              <a:rPr lang="tr-TR" dirty="0"/>
              <a:t>Sever (2003)’e göre </a:t>
            </a:r>
            <a:r>
              <a:rPr lang="tr-TR" dirty="0">
                <a:solidFill>
                  <a:srgbClr val="FF0000"/>
                </a:solidFill>
              </a:rPr>
              <a:t>kapalı karakter</a:t>
            </a:r>
            <a:r>
              <a:rPr lang="tr-TR" dirty="0"/>
              <a:t>, özellikleri yüzeysel olarak tanıtılan, okurun iyi tanımadığı karakterdir. Bu karakterlerin, çocuklara insan doğasını kavratma, yaşam gerçekliğini anlatmada çok az katkıları vardır. </a:t>
            </a:r>
            <a:r>
              <a:rPr lang="tr-TR" dirty="0" smtClean="0">
                <a:solidFill>
                  <a:srgbClr val="FF0000"/>
                </a:solidFill>
              </a:rPr>
              <a:t>Açık karakter, </a:t>
            </a:r>
            <a:r>
              <a:rPr lang="tr-TR" dirty="0" smtClean="0"/>
              <a:t>roman</a:t>
            </a:r>
            <a:r>
              <a:rPr lang="tr-TR" dirty="0"/>
              <a:t>, öykü, masal ve anlatımlarda birçok özelliği ile okura tanıtılan, inandırıcı nitelikleriyle öne çıkan, okurun iyi bildiği karakterdir. Bu karakter, yazarın aktarmak istediği iletilerin okurla paylaşılmasında etkin bir sorumluluk üstlenir.</a:t>
            </a:r>
          </a:p>
          <a:p>
            <a:pPr algn="just"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Unvan 1"/>
          <p:cNvSpPr>
            <a:spLocks noGrp="1"/>
          </p:cNvSpPr>
          <p:nvPr>
            <p:ph type="title"/>
          </p:nvPr>
        </p:nvSpPr>
        <p:spPr/>
        <p:txBody>
          <a:bodyPr/>
          <a:lstStyle/>
          <a:p>
            <a:pPr eaLnBrk="1" hangingPunct="1"/>
            <a:endParaRPr lang="tr-TR" smtClean="0"/>
          </a:p>
        </p:txBody>
      </p:sp>
      <p:sp>
        <p:nvSpPr>
          <p:cNvPr id="40963" name="İçerik Yer Tutucusu 2"/>
          <p:cNvSpPr>
            <a:spLocks noGrp="1"/>
          </p:cNvSpPr>
          <p:nvPr>
            <p:ph idx="1"/>
          </p:nvPr>
        </p:nvSpPr>
        <p:spPr>
          <a:xfrm>
            <a:off x="1103313" y="2065338"/>
            <a:ext cx="8947150" cy="4183062"/>
          </a:xfrm>
        </p:spPr>
        <p:txBody>
          <a:bodyPr/>
          <a:lstStyle/>
          <a:p>
            <a:pPr algn="just" eaLnBrk="1" hangingPunct="1"/>
            <a:r>
              <a:rPr lang="tr-TR" sz="2800" smtClean="0"/>
              <a:t>Çocuk yayınlarında çok sayıda kahraman yerine az sayıda kahraman bulunması, çocukların kendi yaşlarındaki kimselerin başlarından geçenleri dinlemekten ve okumaktan zevk aldıklarından hareketle anlatıcıların çocuk olması çocuk yazınında ilgiyi artırıcı birer seçenek sayılabilir. </a:t>
            </a:r>
          </a:p>
          <a:p>
            <a:pPr algn="just" eaLnBrk="1" hangingPunct="1"/>
            <a:r>
              <a:rPr lang="tr-TR" sz="2800" smtClean="0"/>
              <a:t>Kaplan (2000)’a göre baş kişilerin ikiden çok olması çocuğu sıkabilir, anlama ve kavramada karışıklığa yol açabilir.</a:t>
            </a:r>
          </a:p>
          <a:p>
            <a:pPr eaLnBrk="1" hangingPunct="1"/>
            <a:endParaRPr lang="tr-TR" sz="2800" smtClean="0"/>
          </a:p>
        </p:txBody>
      </p:sp>
      <p:pic>
        <p:nvPicPr>
          <p:cNvPr id="40964" name="Resim 3"/>
          <p:cNvPicPr>
            <a:picLocks noChangeAspect="1"/>
          </p:cNvPicPr>
          <p:nvPr/>
        </p:nvPicPr>
        <p:blipFill>
          <a:blip r:embed="rId2"/>
          <a:srcRect/>
          <a:stretch>
            <a:fillRect/>
          </a:stretch>
        </p:blipFill>
        <p:spPr bwMode="auto">
          <a:xfrm>
            <a:off x="9937750" y="204788"/>
            <a:ext cx="1743075" cy="175418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Unvan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p:txBody>
          <a:bodyPr rtlCol="0">
            <a:normAutofit lnSpcReduction="10000"/>
          </a:bodyPr>
          <a:lstStyle/>
          <a:p>
            <a:pPr algn="just" eaLnBrk="1" fontAlgn="auto" hangingPunct="1">
              <a:spcAft>
                <a:spcPts val="0"/>
              </a:spcAft>
              <a:buClr>
                <a:schemeClr val="bg2">
                  <a:lumMod val="40000"/>
                  <a:lumOff val="60000"/>
                </a:schemeClr>
              </a:buClr>
              <a:buFont typeface="Wingdings 3" charset="2"/>
              <a:buChar char=""/>
              <a:defRPr/>
            </a:pPr>
            <a:r>
              <a:rPr lang="tr-TR" b="1" dirty="0" smtClean="0">
                <a:solidFill>
                  <a:srgbClr val="FF0000"/>
                </a:solidFill>
              </a:rPr>
              <a:t>Kahramanlar, </a:t>
            </a:r>
            <a:r>
              <a:rPr lang="tr-TR" dirty="0" smtClean="0"/>
              <a:t>roman</a:t>
            </a:r>
            <a:r>
              <a:rPr lang="tr-TR" dirty="0"/>
              <a:t>, hikâye, piyes ve benzeri edebiyat eserlerinde başından olaylar geçen kişilere ‘kahraman’ adı verilir. Çocuk kitaplarında yer alan kahramanların çok iyi düşünülerek anlatılması gerekmektedir</a:t>
            </a:r>
            <a:r>
              <a:rPr lang="tr-TR" dirty="0" smtClean="0"/>
              <a:t>.</a:t>
            </a:r>
          </a:p>
          <a:p>
            <a:pPr algn="just" eaLnBrk="1" fontAlgn="auto" hangingPunct="1">
              <a:spcAft>
                <a:spcPts val="0"/>
              </a:spcAft>
              <a:buClr>
                <a:schemeClr val="bg2">
                  <a:lumMod val="40000"/>
                  <a:lumOff val="60000"/>
                </a:schemeClr>
              </a:buClr>
              <a:buFont typeface="Wingdings 3" charset="2"/>
              <a:buChar char=""/>
              <a:defRPr/>
            </a:pPr>
            <a:r>
              <a:rPr lang="tr-TR" dirty="0" smtClean="0"/>
              <a:t> </a:t>
            </a:r>
            <a:r>
              <a:rPr lang="tr-TR" dirty="0"/>
              <a:t>Masal ve masalımsı eserler dışındaki eserlerin önde gelen kişileri, özellikle çocuk okurlar söz konusu olduğu durumlarda gerçek veya hiç olmazsa gerçeğe yakın olmalıdır. Çünkü çocuklar kitaplarda karşılaştıkları kahramanlarla kendileri arasında özdeşlik kurarlar ve bu kahramanları kendileri için bir model olarak </a:t>
            </a:r>
            <a:r>
              <a:rPr lang="tr-TR" dirty="0" smtClean="0"/>
              <a:t>seçerler. Kahramanların </a:t>
            </a:r>
            <a:r>
              <a:rPr lang="tr-TR" dirty="0"/>
              <a:t>fiziksel ruhsal portreleri de güçlü bir biçimde çizilmelidir</a:t>
            </a:r>
            <a:r>
              <a:rPr lang="tr-TR" dirty="0" smtClean="0"/>
              <a:t>.</a:t>
            </a:r>
            <a:endParaRPr lang="tr-TR" dirty="0"/>
          </a:p>
          <a:p>
            <a:pPr algn="just" eaLnBrk="1" fontAlgn="auto" hangingPunct="1">
              <a:spcAft>
                <a:spcPts val="0"/>
              </a:spcAft>
              <a:buClr>
                <a:schemeClr val="bg2">
                  <a:lumMod val="40000"/>
                  <a:lumOff val="60000"/>
                </a:schemeClr>
              </a:buClr>
              <a:buFont typeface="Wingdings 3" charset="2"/>
              <a:buChar char=""/>
              <a:defRPr/>
            </a:pPr>
            <a:r>
              <a:rPr lang="tr-TR" dirty="0"/>
              <a:t>Çocuk yayınlarında çok sayıda kahraman yerine az sayıda kahraman bulunması uygun olur. Kahramanlar bir ana kahraman çevresinde açık tanımlarla ilgilendirilerek anlatılmalıdır.</a:t>
            </a:r>
          </a:p>
          <a:p>
            <a:pPr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Unvan 1"/>
          <p:cNvSpPr>
            <a:spLocks noGrp="1"/>
          </p:cNvSpPr>
          <p:nvPr>
            <p:ph type="title"/>
          </p:nvPr>
        </p:nvSpPr>
        <p:spPr/>
        <p:txBody>
          <a:bodyPr/>
          <a:lstStyle/>
          <a:p>
            <a:pPr eaLnBrk="1" hangingPunct="1"/>
            <a:r>
              <a:rPr lang="tr-TR" b="1" smtClean="0"/>
              <a:t>Eğitsel İletiler:</a:t>
            </a:r>
            <a:endParaRPr lang="tr-TR" smtClean="0"/>
          </a:p>
        </p:txBody>
      </p:sp>
      <p:sp>
        <p:nvSpPr>
          <p:cNvPr id="3" name="İçerik Yer Tutucusu 2"/>
          <p:cNvSpPr>
            <a:spLocks noGrp="1"/>
          </p:cNvSpPr>
          <p:nvPr>
            <p:ph idx="1"/>
          </p:nvPr>
        </p:nvSpPr>
        <p:spPr/>
        <p:txBody>
          <a:bodyPr rtlCol="0">
            <a:normAutofit fontScale="92500" lnSpcReduction="20000"/>
          </a:bodyPr>
          <a:lstStyle/>
          <a:p>
            <a:pPr algn="just" eaLnBrk="1" fontAlgn="auto" hangingPunct="1">
              <a:spcAft>
                <a:spcPts val="0"/>
              </a:spcAft>
              <a:buClr>
                <a:schemeClr val="bg2">
                  <a:lumMod val="40000"/>
                  <a:lumOff val="60000"/>
                </a:schemeClr>
              </a:buClr>
              <a:buFont typeface="Wingdings 3" charset="2"/>
              <a:buChar char=""/>
              <a:defRPr/>
            </a:pPr>
            <a:r>
              <a:rPr lang="tr-TR" dirty="0"/>
              <a:t>Yazın aracılığıyla çocuğun duygu, düşünce ve hayal gücünü geliştirici iletiler ile buluşması, bu yolla kendini ifade etme, duygu ve düşüncelerini ortaya koyma ve eleştirel düşünme konularında gelişim sağlaması da hedeflenen amaçlar arasında yer almaktadır.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Sever </a:t>
            </a:r>
            <a:r>
              <a:rPr lang="tr-TR" dirty="0"/>
              <a:t>(2003) yazınsal nitelikli çocuk kitaplarında anlam oluşturulması sürecinde, okurun yani çocuğun etkin durumda olduğundan bahsetmektedir. Çocuk metindeki iletiler yardımıyla duygu ve düşüncelerini harekete geçirerek uslamlama yoluyla anlam üretmeye başlar. Böylece çocuğun estetik duygusu gelişirken, kavram gelişimi de sağlanır</a:t>
            </a:r>
            <a:r>
              <a:rPr lang="tr-TR" dirty="0" smtClean="0"/>
              <a:t>.</a:t>
            </a:r>
            <a:r>
              <a:rPr lang="tr-TR" dirty="0"/>
              <a:t> </a:t>
            </a:r>
            <a:endParaRPr lang="tr-TR" dirty="0" smtClean="0"/>
          </a:p>
          <a:p>
            <a:pPr algn="just" eaLnBrk="1" fontAlgn="auto" hangingPunct="1">
              <a:spcAft>
                <a:spcPts val="0"/>
              </a:spcAft>
              <a:buClr>
                <a:schemeClr val="bg2">
                  <a:lumMod val="40000"/>
                  <a:lumOff val="60000"/>
                </a:schemeClr>
              </a:buClr>
              <a:buFont typeface="Wingdings 3" charset="2"/>
              <a:buChar char=""/>
              <a:defRPr/>
            </a:pPr>
            <a:r>
              <a:rPr lang="tr-TR" dirty="0" smtClean="0"/>
              <a:t>Sever </a:t>
            </a:r>
            <a:r>
              <a:rPr lang="tr-TR" dirty="0"/>
              <a:t>(2003)’e göre kitaplar, çocuklara anlamlandıramayacağı ya da yaşama geçiremeyeceği sorumluluklar yüklememelidir. Çocuk yazınında şiddet öğesi, dini, siyasi veya ideolojik dayatmalara, çocuğu karamsarlığa, kaderciliğe, önyargıya sürükleyen yaklaşımlara yer verilmemeli, çocuğun girişimci ve katılımcı olmasını sağlayıcı iletiler tercih edilmelidir. </a:t>
            </a:r>
          </a:p>
          <a:p>
            <a:pPr algn="just"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Unvan 1"/>
          <p:cNvSpPr>
            <a:spLocks noGrp="1"/>
          </p:cNvSpPr>
          <p:nvPr>
            <p:ph type="title"/>
          </p:nvPr>
        </p:nvSpPr>
        <p:spPr/>
        <p:txBody>
          <a:bodyPr/>
          <a:lstStyle/>
          <a:p>
            <a:pPr eaLnBrk="1" hangingPunct="1"/>
            <a:endParaRPr lang="tr-TR" smtClean="0"/>
          </a:p>
        </p:txBody>
      </p:sp>
      <p:sp>
        <p:nvSpPr>
          <p:cNvPr id="44035" name="İçerik Yer Tutucusu 2"/>
          <p:cNvSpPr>
            <a:spLocks noGrp="1"/>
          </p:cNvSpPr>
          <p:nvPr>
            <p:ph idx="1"/>
          </p:nvPr>
        </p:nvSpPr>
        <p:spPr/>
        <p:txBody>
          <a:bodyPr/>
          <a:lstStyle/>
          <a:p>
            <a:pPr algn="just" eaLnBrk="1" hangingPunct="1"/>
            <a:r>
              <a:rPr lang="tr-TR" smtClean="0"/>
              <a:t>Sever (2003)’e göre çocuk edebiyatının temel sorumluluğu, çocuklara, dilin ve resmin olanaklarıyla kurgulanmış yeni yaşantılar sunmak olmalı, sunulan yaşantılardan çıkarsamalar yapma sorumluluğu ise çocuğa bırakılmalıdır.</a:t>
            </a:r>
          </a:p>
          <a:p>
            <a:pPr algn="just" eaLnBrk="1" hangingPunct="1"/>
            <a:endParaRPr lang="tr-TR" smtClean="0"/>
          </a:p>
        </p:txBody>
      </p:sp>
      <p:pic>
        <p:nvPicPr>
          <p:cNvPr id="44036" name="Resim 3"/>
          <p:cNvPicPr>
            <a:picLocks noChangeAspect="1"/>
          </p:cNvPicPr>
          <p:nvPr/>
        </p:nvPicPr>
        <p:blipFill>
          <a:blip r:embed="rId2"/>
          <a:srcRect/>
          <a:stretch>
            <a:fillRect/>
          </a:stretch>
        </p:blipFill>
        <p:spPr bwMode="auto">
          <a:xfrm>
            <a:off x="4613275" y="3633788"/>
            <a:ext cx="2286000" cy="23336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çerik Yer Tutucusu 2"/>
          <p:cNvSpPr>
            <a:spLocks noGrp="1"/>
          </p:cNvSpPr>
          <p:nvPr>
            <p:ph idx="1"/>
          </p:nvPr>
        </p:nvSpPr>
        <p:spPr/>
        <p:txBody>
          <a:bodyPr/>
          <a:lstStyle/>
          <a:p>
            <a:pPr algn="just" eaLnBrk="1" hangingPunct="1"/>
            <a:r>
              <a:rPr lang="tr-TR" sz="2800" smtClean="0"/>
              <a:t>Çocuk yazınının temel işlevinin öğüt vermek veya öğretmek olmadığı göz önünde bulundurularak, çocuğun hayatının geri kalanında yazınla olan ilişkisinin temellerinin atıldığı daima hatırlanmalıdır. </a:t>
            </a:r>
          </a:p>
          <a:p>
            <a:pPr algn="just" eaLnBrk="1" hangingPunct="1"/>
            <a:r>
              <a:rPr lang="tr-TR" sz="2800" smtClean="0"/>
              <a:t>Kitabın, çocukta olumlu duygular uyandırabilmesi için biçim ve dış görünüş olarak renkli, resimli, çekici ve kolay taşınabilir olması gerekmektedir.</a:t>
            </a:r>
          </a:p>
          <a:p>
            <a:pPr algn="just" eaLnBrk="1" hangingPunct="1"/>
            <a:endParaRPr lang="tr-TR" sz="2800" smtClean="0"/>
          </a:p>
          <a:p>
            <a:pPr eaLnBrk="1" hangingPunct="1"/>
            <a:endParaRPr lang="tr-TR" sz="2800" smtClean="0"/>
          </a:p>
        </p:txBody>
      </p:sp>
      <p:sp>
        <p:nvSpPr>
          <p:cNvPr id="8195" name="Unvan 1"/>
          <p:cNvSpPr>
            <a:spLocks noGrp="1"/>
          </p:cNvSpPr>
          <p:nvPr>
            <p:ph type="title"/>
          </p:nvPr>
        </p:nvSpPr>
        <p:spPr/>
        <p:txBody>
          <a:bodyPr/>
          <a:lstStyle/>
          <a:p>
            <a:pPr eaLnBrk="1" hangingPunct="1"/>
            <a:r>
              <a:rPr lang="tr-TR" sz="3200" b="1" smtClean="0"/>
              <a:t>Çocuk Kitaplarında Bulunması Gereken Biçimsel ve İçeriksel Özellikler</a:t>
            </a:r>
            <a:endParaRPr lang="tr-TR" sz="32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Unvan 1"/>
          <p:cNvSpPr>
            <a:spLocks noGrp="1"/>
          </p:cNvSpPr>
          <p:nvPr>
            <p:ph type="title"/>
          </p:nvPr>
        </p:nvSpPr>
        <p:spPr/>
        <p:txBody>
          <a:bodyPr/>
          <a:lstStyle/>
          <a:p>
            <a:pPr eaLnBrk="1" hangingPunct="1"/>
            <a:r>
              <a:rPr lang="tr-TR" b="1" smtClean="0"/>
              <a:t>Çevre (Ortam):</a:t>
            </a:r>
            <a:endParaRPr lang="tr-TR" smtClean="0"/>
          </a:p>
        </p:txBody>
      </p:sp>
      <p:sp>
        <p:nvSpPr>
          <p:cNvPr id="3" name="İçerik Yer Tutucusu 2"/>
          <p:cNvSpPr>
            <a:spLocks noGrp="1"/>
          </p:cNvSpPr>
          <p:nvPr>
            <p:ph idx="1"/>
          </p:nvPr>
        </p:nvSpPr>
        <p:spPr/>
        <p:txBody>
          <a:bodyPr rtlCol="0">
            <a:normAutofit lnSpcReduction="10000"/>
          </a:bodyPr>
          <a:lstStyle/>
          <a:p>
            <a:pPr algn="just" eaLnBrk="1" fontAlgn="auto" hangingPunct="1">
              <a:spcAft>
                <a:spcPts val="0"/>
              </a:spcAft>
              <a:buClr>
                <a:schemeClr val="bg2">
                  <a:lumMod val="40000"/>
                  <a:lumOff val="60000"/>
                </a:schemeClr>
              </a:buClr>
              <a:buFont typeface="Wingdings 3" charset="2"/>
              <a:buChar char=""/>
              <a:defRPr/>
            </a:pPr>
            <a:r>
              <a:rPr lang="tr-TR" dirty="0" err="1"/>
              <a:t>Russell</a:t>
            </a:r>
            <a:r>
              <a:rPr lang="tr-TR" dirty="0"/>
              <a:t> (2009) bir edebi eserde çevrenin; olay örgüsünün geçtiği zaman, mekan ve genel ortamı ifade ettiğini söylemektedir. Okuyucunun, öykünün geçtiği yer ve zamanı bilmesi, öykü hakkında daha çok bilgi edinmesini ve böylece ilgisinin artmasını sağlamaktadır. Ayrıca yapıtta yer ve zaman belirtilmemiş olsa bile önemli olan öykünün tutarlı, mantıklı ve inandırıcı olması, öykünün genel içeriğini bozmamasıdır.</a:t>
            </a:r>
          </a:p>
          <a:p>
            <a:pPr algn="just" eaLnBrk="1" fontAlgn="auto" hangingPunct="1">
              <a:spcAft>
                <a:spcPts val="0"/>
              </a:spcAft>
              <a:buClr>
                <a:schemeClr val="bg2">
                  <a:lumMod val="40000"/>
                  <a:lumOff val="60000"/>
                </a:schemeClr>
              </a:buClr>
              <a:buFont typeface="Wingdings 3" charset="2"/>
              <a:buChar char=""/>
              <a:defRPr/>
            </a:pPr>
            <a:r>
              <a:rPr lang="tr-TR" dirty="0"/>
              <a:t>Güleç ve </a:t>
            </a:r>
            <a:r>
              <a:rPr lang="tr-TR" dirty="0" err="1"/>
              <a:t>Geçgel</a:t>
            </a:r>
            <a:r>
              <a:rPr lang="tr-TR" dirty="0"/>
              <a:t> (2006) de anlatımdaki yer ve zamanın açıkça verilebileceği gibi, öyküde geçen ipuçlarından okuyucunun bulmasının da istenebileceğini söylemektedir. Eğer bu konuda bir ipucu yoksa, okuyucunun yer ve zamanı hayal gücünü kullanarak belirleyebileceğini de ifade etmektedirler. Eserde çevre ile ilgili ipuçları metinde olabileceği gibi resimlerde de yer alabilir.</a:t>
            </a:r>
          </a:p>
          <a:p>
            <a:pPr eaLnBrk="1" fontAlgn="auto" hangingPunct="1">
              <a:spcAft>
                <a:spcPts val="0"/>
              </a:spcAft>
              <a:buClr>
                <a:schemeClr val="bg2">
                  <a:lumMod val="40000"/>
                  <a:lumOff val="60000"/>
                </a:schemeClr>
              </a:buClr>
              <a:buFont typeface="Wingdings 3" charset="2"/>
              <a:buChar char=""/>
              <a:defRPr/>
            </a:pPr>
            <a:r>
              <a:rPr lang="tr-TR" dirty="0"/>
              <a:t> </a:t>
            </a:r>
          </a:p>
          <a:p>
            <a:pPr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Unvan 1"/>
          <p:cNvSpPr>
            <a:spLocks noGrp="1"/>
          </p:cNvSpPr>
          <p:nvPr>
            <p:ph type="title"/>
          </p:nvPr>
        </p:nvSpPr>
        <p:spPr/>
        <p:txBody>
          <a:bodyPr/>
          <a:lstStyle/>
          <a:p>
            <a:pPr eaLnBrk="1" hangingPunct="1"/>
            <a:endParaRPr lang="tr-TR" smtClean="0"/>
          </a:p>
        </p:txBody>
      </p:sp>
      <p:sp>
        <p:nvSpPr>
          <p:cNvPr id="3" name="İçerik Yer Tutucusu 2"/>
          <p:cNvSpPr>
            <a:spLocks noGrp="1"/>
          </p:cNvSpPr>
          <p:nvPr>
            <p:ph idx="1"/>
          </p:nvPr>
        </p:nvSpPr>
        <p:spPr/>
        <p:txBody>
          <a:bodyPr rtlCol="0">
            <a:normAutofit fontScale="92500" lnSpcReduction="10000"/>
          </a:bodyPr>
          <a:lstStyle/>
          <a:p>
            <a:pPr algn="just" eaLnBrk="1" fontAlgn="auto" hangingPunct="1">
              <a:spcAft>
                <a:spcPts val="0"/>
              </a:spcAft>
              <a:buClr>
                <a:schemeClr val="bg2">
                  <a:lumMod val="40000"/>
                  <a:lumOff val="60000"/>
                </a:schemeClr>
              </a:buClr>
              <a:buFont typeface="Wingdings 3" charset="2"/>
              <a:buChar char=""/>
              <a:defRPr/>
            </a:pPr>
            <a:r>
              <a:rPr lang="tr-TR" b="1" dirty="0">
                <a:solidFill>
                  <a:srgbClr val="FF0000"/>
                </a:solidFill>
              </a:rPr>
              <a:t>Plan,</a:t>
            </a:r>
            <a:r>
              <a:rPr lang="tr-TR" dirty="0">
                <a:solidFill>
                  <a:srgbClr val="FF0000"/>
                </a:solidFill>
              </a:rPr>
              <a:t> </a:t>
            </a:r>
            <a:r>
              <a:rPr lang="tr-TR" dirty="0"/>
              <a:t>bir eserin yapısını ve iç düzenini önceden tasarlamayı sağlayan ve yazma işini bir disipline bağlayan araçtır. Çocuk kitabında uygulanacak kusursuz bir planın yararlarını şu şekilde özetleyebiliriz:</a:t>
            </a:r>
          </a:p>
          <a:p>
            <a:pPr algn="just" eaLnBrk="1" fontAlgn="auto" hangingPunct="1">
              <a:spcAft>
                <a:spcPts val="0"/>
              </a:spcAft>
              <a:buClr>
                <a:schemeClr val="bg2">
                  <a:lumMod val="40000"/>
                  <a:lumOff val="60000"/>
                </a:schemeClr>
              </a:buClr>
              <a:buFont typeface="Wingdings 3" charset="2"/>
              <a:buChar char=""/>
              <a:defRPr/>
            </a:pPr>
            <a:r>
              <a:rPr lang="tr-TR" dirty="0"/>
              <a:t>Yazarın eserde vermek istediği ana fikrin kolayca anlaşılmasını sağlar.</a:t>
            </a:r>
          </a:p>
          <a:p>
            <a:pPr algn="just" eaLnBrk="1" fontAlgn="auto" hangingPunct="1">
              <a:spcAft>
                <a:spcPts val="0"/>
              </a:spcAft>
              <a:buClr>
                <a:schemeClr val="bg2">
                  <a:lumMod val="40000"/>
                  <a:lumOff val="60000"/>
                </a:schemeClr>
              </a:buClr>
              <a:buFont typeface="Wingdings 3" charset="2"/>
              <a:buChar char=""/>
              <a:defRPr/>
            </a:pPr>
            <a:r>
              <a:rPr lang="tr-TR" dirty="0"/>
              <a:t>Eserde yer alan olay ve kahramanların ayrıntılar içinde kaybolmasını engeller.</a:t>
            </a:r>
          </a:p>
          <a:p>
            <a:pPr algn="just" eaLnBrk="1" fontAlgn="auto" hangingPunct="1">
              <a:spcAft>
                <a:spcPts val="0"/>
              </a:spcAft>
              <a:buClr>
                <a:schemeClr val="bg2">
                  <a:lumMod val="40000"/>
                  <a:lumOff val="60000"/>
                </a:schemeClr>
              </a:buClr>
              <a:buFont typeface="Wingdings 3" charset="2"/>
              <a:buChar char=""/>
              <a:defRPr/>
            </a:pPr>
            <a:r>
              <a:rPr lang="tr-TR" dirty="0"/>
              <a:t>Eserdeki gereksiz tasvir, çözümleme ve konuşmaların arındırılmasını sağlar.</a:t>
            </a:r>
          </a:p>
          <a:p>
            <a:pPr algn="just" eaLnBrk="1" fontAlgn="auto" hangingPunct="1">
              <a:spcAft>
                <a:spcPts val="0"/>
              </a:spcAft>
              <a:buClr>
                <a:schemeClr val="bg2">
                  <a:lumMod val="40000"/>
                  <a:lumOff val="60000"/>
                </a:schemeClr>
              </a:buClr>
              <a:buFont typeface="Wingdings 3" charset="2"/>
              <a:buChar char=""/>
              <a:defRPr/>
            </a:pPr>
            <a:r>
              <a:rPr lang="tr-TR" dirty="0"/>
              <a:t>Eserin  giriş,  gelişme  ve  sonuç  gibi  bölümlerinin  belirgin  bir  şekilde işlenmesini sağlar.</a:t>
            </a:r>
          </a:p>
          <a:p>
            <a:pPr algn="just" eaLnBrk="1" fontAlgn="auto" hangingPunct="1">
              <a:spcAft>
                <a:spcPts val="0"/>
              </a:spcAft>
              <a:buClr>
                <a:schemeClr val="bg2">
                  <a:lumMod val="40000"/>
                  <a:lumOff val="60000"/>
                </a:schemeClr>
              </a:buClr>
              <a:buFont typeface="Wingdings 3" charset="2"/>
              <a:buChar char=""/>
              <a:defRPr/>
            </a:pPr>
            <a:r>
              <a:rPr lang="tr-TR" dirty="0"/>
              <a:t>Çocukların eserin konusunu ve temasını rahatça anlayabilmelerine yardımcı olur.</a:t>
            </a:r>
          </a:p>
          <a:p>
            <a:pPr eaLnBrk="1" fontAlgn="auto" hangingPunct="1">
              <a:spcAft>
                <a:spcPts val="0"/>
              </a:spcAft>
              <a:buClr>
                <a:schemeClr val="bg2">
                  <a:lumMod val="40000"/>
                  <a:lumOff val="60000"/>
                </a:schemeClr>
              </a:buClr>
              <a:buFont typeface="Wingdings 3" charset="2"/>
              <a:buChar char=""/>
              <a:defRPr/>
            </a:pP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Unvan 1"/>
          <p:cNvSpPr>
            <a:spLocks noGrp="1"/>
          </p:cNvSpPr>
          <p:nvPr>
            <p:ph type="title"/>
          </p:nvPr>
        </p:nvSpPr>
        <p:spPr/>
        <p:txBody>
          <a:bodyPr/>
          <a:lstStyle/>
          <a:p>
            <a:pPr eaLnBrk="1" hangingPunct="1"/>
            <a:endParaRPr lang="tr-TR" smtClean="0"/>
          </a:p>
        </p:txBody>
      </p:sp>
      <p:sp>
        <p:nvSpPr>
          <p:cNvPr id="47107" name="İçerik Yer Tutucusu 2"/>
          <p:cNvSpPr>
            <a:spLocks noGrp="1"/>
          </p:cNvSpPr>
          <p:nvPr>
            <p:ph idx="1"/>
          </p:nvPr>
        </p:nvSpPr>
        <p:spPr/>
        <p:txBody>
          <a:bodyPr/>
          <a:lstStyle/>
          <a:p>
            <a:pPr algn="just" eaLnBrk="1" hangingPunct="1"/>
            <a:r>
              <a:rPr lang="tr-TR" b="1" smtClean="0">
                <a:solidFill>
                  <a:srgbClr val="FF0000"/>
                </a:solidFill>
              </a:rPr>
              <a:t>Tür,</a:t>
            </a:r>
            <a:r>
              <a:rPr lang="tr-TR" smtClean="0">
                <a:solidFill>
                  <a:srgbClr val="FF0000"/>
                </a:solidFill>
              </a:rPr>
              <a:t> </a:t>
            </a:r>
            <a:r>
              <a:rPr lang="tr-TR" smtClean="0"/>
              <a:t>ders kitaplarında önem verilmesi gereken unsurlardan bir tanesi de türdür. Tür sadece tür bilgisinin verilmesine katkı sağlamıyor. Çocuk türle birlikte hikayenin duyulan geçmiş zamanla yazılacağını da öğrenebiliyor. </a:t>
            </a:r>
          </a:p>
          <a:p>
            <a:pPr algn="just" eaLnBrk="1" hangingPunct="1"/>
            <a:r>
              <a:rPr lang="tr-TR" smtClean="0"/>
              <a:t>Türkçe eğitimi bir bütündür ve alanları bir birini destekleyici niteliktedir. Metinler yoluyla öğrencinin dilin tadına varması, dilin ,gerek ses ve kelime gerekse söz dizimi bakımından, en güzel kullanışlarını görerek dili en iyi şekilde edinmesi beklenir.</a:t>
            </a:r>
          </a:p>
          <a:p>
            <a:pPr algn="just" eaLnBrk="1" hangingPunct="1"/>
            <a:endParaRPr lang="tr-TR"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Kaynaklar </a:t>
            </a:r>
            <a:endParaRPr lang="tr-TR"/>
          </a:p>
        </p:txBody>
      </p:sp>
      <p:sp>
        <p:nvSpPr>
          <p:cNvPr id="3" name="2 İçerik Yer Tutucusu"/>
          <p:cNvSpPr>
            <a:spLocks noGrp="1"/>
          </p:cNvSpPr>
          <p:nvPr>
            <p:ph idx="1"/>
          </p:nvPr>
        </p:nvSpPr>
        <p:spPr/>
        <p:txBody>
          <a:bodyPr>
            <a:normAutofit/>
          </a:bodyPr>
          <a:lstStyle/>
          <a:p>
            <a:r>
              <a:rPr lang="tr-TR" sz="1200" dirty="0" err="1"/>
              <a:t>Güleryüz</a:t>
            </a:r>
            <a:r>
              <a:rPr lang="tr-TR" sz="1200" dirty="0"/>
              <a:t>, H. (2006). </a:t>
            </a:r>
            <a:r>
              <a:rPr lang="tr-TR" sz="1200" i="1" dirty="0"/>
              <a:t>Yaratıcı çocuk edebiyatı. Ankara: </a:t>
            </a:r>
            <a:r>
              <a:rPr lang="tr-TR" sz="1200" i="1" dirty="0" err="1"/>
              <a:t>Pegem</a:t>
            </a:r>
            <a:r>
              <a:rPr lang="tr-TR" sz="1200" i="1" dirty="0"/>
              <a:t> </a:t>
            </a:r>
            <a:r>
              <a:rPr lang="tr-TR" sz="1200" dirty="0"/>
              <a:t>A Yayıncılık.</a:t>
            </a:r>
          </a:p>
          <a:p>
            <a:r>
              <a:rPr lang="tr-TR" sz="1200" dirty="0"/>
              <a:t>Sever, S. (2013). </a:t>
            </a:r>
            <a:r>
              <a:rPr lang="tr-TR" sz="1200" i="1" dirty="0"/>
              <a:t>Çocuk edebiyatı ve okuma kültürü. İzmir: </a:t>
            </a:r>
            <a:r>
              <a:rPr lang="tr-TR" sz="1200" dirty="0" err="1"/>
              <a:t>Tudem</a:t>
            </a:r>
            <a:r>
              <a:rPr lang="tr-TR" sz="1200" dirty="0"/>
              <a:t>.</a:t>
            </a:r>
          </a:p>
          <a:p>
            <a:r>
              <a:rPr lang="tr-TR" sz="1200" dirty="0" err="1"/>
              <a:t>Ungan</a:t>
            </a:r>
            <a:r>
              <a:rPr lang="tr-TR" sz="1200" dirty="0"/>
              <a:t>, S., Arıcı, A. F. ve Şimşek, T. (2014). Çocuklara edebiyatının kaynakları. İçinde T. Şimşek (Editör). </a:t>
            </a:r>
            <a:r>
              <a:rPr lang="tr-TR" sz="1200" i="1" dirty="0"/>
              <a:t>Kuramdan uygulamaya çocuk edebiyatı el kitabı. 3. Baskı (163-216). Ankara: Grafiker Yayınları.</a:t>
            </a:r>
          </a:p>
          <a:p>
            <a:r>
              <a:rPr lang="tr-TR" sz="1200" dirty="0" err="1"/>
              <a:t>Oğuzkan</a:t>
            </a:r>
            <a:r>
              <a:rPr lang="tr-TR" sz="1200" dirty="0"/>
              <a:t>, A. F. (2000). </a:t>
            </a:r>
            <a:r>
              <a:rPr lang="tr-TR" sz="1200" i="1" dirty="0"/>
              <a:t>Çocuk edebiyatı. Ankara: Anı Yayıncılık.</a:t>
            </a:r>
          </a:p>
          <a:p>
            <a:r>
              <a:rPr lang="tr-TR" sz="1200" dirty="0"/>
              <a:t>Neydim, N. (2003). Çocuk edebiyatı. </a:t>
            </a:r>
            <a:r>
              <a:rPr lang="tr-TR" sz="1200" i="1" dirty="0"/>
              <a:t>İstanbul: Bu Yayınevi</a:t>
            </a:r>
            <a:r>
              <a:rPr lang="tr-TR" sz="1200" dirty="0"/>
              <a:t>.</a:t>
            </a:r>
          </a:p>
          <a:p>
            <a:r>
              <a:rPr lang="tr-TR" sz="1200" dirty="0" err="1"/>
              <a:t>Yılmazer</a:t>
            </a:r>
            <a:r>
              <a:rPr lang="tr-TR" sz="1200" dirty="0"/>
              <a:t>, Y. ve Bütün Ayhan, A. (2016). Çocuk edebiyatı ve çocuğun gelişimindeki rolü. S. Erdoğan ve M. Ören (Editör). </a:t>
            </a:r>
            <a:r>
              <a:rPr lang="tr-TR" sz="1200" i="1" dirty="0"/>
              <a:t>Çocuk Edebiyatı ve Medya </a:t>
            </a:r>
            <a:r>
              <a:rPr lang="tr-TR" sz="1200" dirty="0"/>
              <a:t>içinde (</a:t>
            </a:r>
            <a:r>
              <a:rPr lang="tr-TR" sz="1200" dirty="0" err="1"/>
              <a:t>ss</a:t>
            </a:r>
            <a:r>
              <a:rPr lang="tr-TR" sz="1200" dirty="0"/>
              <a:t>.2-26). Anadolu Üniversitesi Yayınları : Eskişehir. </a:t>
            </a:r>
          </a:p>
          <a:p>
            <a:r>
              <a:rPr lang="tr-TR" sz="1200" dirty="0"/>
              <a:t>Bayraktar, A. (2016). Çocuk Edebiyatı ve Gelişimsel Uygunluk III-</a:t>
            </a:r>
            <a:r>
              <a:rPr lang="tr-TR" sz="1200" dirty="0" err="1"/>
              <a:t>Ilkokul</a:t>
            </a:r>
            <a:r>
              <a:rPr lang="tr-TR" sz="1200" dirty="0"/>
              <a:t> Dönemi. S. Erdoğan ve M. Ören (Editör). </a:t>
            </a:r>
            <a:r>
              <a:rPr lang="tr-TR" sz="1200" i="1" dirty="0"/>
              <a:t>Çocuk Edebiyatı ve Medya </a:t>
            </a:r>
            <a:r>
              <a:rPr lang="tr-TR" sz="1200" dirty="0"/>
              <a:t>içinde (</a:t>
            </a:r>
            <a:r>
              <a:rPr lang="tr-TR" sz="1200" dirty="0" err="1"/>
              <a:t>ss</a:t>
            </a:r>
            <a:r>
              <a:rPr lang="tr-TR" sz="1200" dirty="0"/>
              <a:t>.72-97). Anadolu Üniversitesi Yayınları : Eskişehir. </a:t>
            </a:r>
          </a:p>
          <a:p>
            <a:endParaRPr lang="tr-TR" dirty="0"/>
          </a:p>
        </p:txBody>
      </p:sp>
    </p:spTree>
    <p:extLst>
      <p:ext uri="{BB962C8B-B14F-4D97-AF65-F5344CB8AC3E}">
        <p14:creationId xmlns:p14="http://schemas.microsoft.com/office/powerpoint/2010/main" val="336133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rtlCol="0">
            <a:normAutofit lnSpcReduction="10000"/>
          </a:bodyPr>
          <a:lstStyle/>
          <a:p>
            <a:pPr algn="just" eaLnBrk="1" fontAlgn="auto" hangingPunct="1">
              <a:spcAft>
                <a:spcPts val="0"/>
              </a:spcAft>
              <a:buClr>
                <a:schemeClr val="bg2">
                  <a:lumMod val="40000"/>
                  <a:lumOff val="60000"/>
                </a:schemeClr>
              </a:buClr>
              <a:buFont typeface="Wingdings 3" charset="2"/>
              <a:buChar char=""/>
              <a:defRPr/>
            </a:pPr>
            <a:r>
              <a:rPr lang="tr-TR" sz="2800" dirty="0"/>
              <a:t>Çocuğa yönelik kaleme alınan yayınlarda belirli biçimsel özelliklerin varlığı eserin daha kolay okunmasını, eserin kullanışlılığını ve dayanıklılığını </a:t>
            </a:r>
            <a:r>
              <a:rPr lang="tr-TR" sz="2800" dirty="0" smtClean="0"/>
              <a:t>sağlamaktadır.</a:t>
            </a:r>
          </a:p>
          <a:p>
            <a:pPr algn="just" eaLnBrk="1" fontAlgn="auto" hangingPunct="1">
              <a:spcAft>
                <a:spcPts val="0"/>
              </a:spcAft>
              <a:buClr>
                <a:schemeClr val="bg2">
                  <a:lumMod val="40000"/>
                  <a:lumOff val="60000"/>
                </a:schemeClr>
              </a:buClr>
              <a:buFont typeface="Wingdings 3" charset="2"/>
              <a:buChar char=""/>
              <a:defRPr/>
            </a:pPr>
            <a:r>
              <a:rPr lang="tr-TR" sz="2800" dirty="0" smtClean="0"/>
              <a:t>Kitapların</a:t>
            </a:r>
            <a:r>
              <a:rPr lang="tr-TR" sz="2800" dirty="0"/>
              <a:t>, çocukları okumaya isteklendirecek bir tasarım anlayışı yansıtması gerektiğini; çocukların kendileri için üretilen bir araca verilen önemi, gösterilen saygıyı kitabın dış yapı (biçimsel) özellikleriyle bütünleşmiş olan tasarım özeninden anlayabilmelerinin önemini </a:t>
            </a:r>
            <a:r>
              <a:rPr lang="tr-TR" sz="2800" dirty="0" smtClean="0"/>
              <a:t>vurgulamaktadır.</a:t>
            </a:r>
            <a:r>
              <a:rPr lang="tr-TR" sz="2800" dirty="0"/>
              <a:t> </a:t>
            </a:r>
            <a:endParaRPr lang="tr-TR" sz="2800" dirty="0" smtClean="0"/>
          </a:p>
          <a:p>
            <a:pPr algn="just" eaLnBrk="1" fontAlgn="auto" hangingPunct="1">
              <a:spcAft>
                <a:spcPts val="0"/>
              </a:spcAft>
              <a:buClr>
                <a:schemeClr val="bg2">
                  <a:lumMod val="40000"/>
                  <a:lumOff val="60000"/>
                </a:schemeClr>
              </a:buClr>
              <a:buFont typeface="Wingdings 3" charset="2"/>
              <a:buChar char=""/>
              <a:defRPr/>
            </a:pPr>
            <a:endParaRPr lang="tr-TR" sz="2800" dirty="0"/>
          </a:p>
        </p:txBody>
      </p:sp>
      <p:sp>
        <p:nvSpPr>
          <p:cNvPr id="9219" name="Unvan 1"/>
          <p:cNvSpPr>
            <a:spLocks noGrp="1"/>
          </p:cNvSpPr>
          <p:nvPr>
            <p:ph type="title"/>
          </p:nvPr>
        </p:nvSpPr>
        <p:spPr/>
        <p:txBody>
          <a:bodyPr/>
          <a:lstStyle/>
          <a:p>
            <a:pPr eaLnBrk="1" hangingPunct="1"/>
            <a:r>
              <a:rPr lang="tr-TR" sz="3200" b="1" smtClean="0"/>
              <a:t>Çocuk Kitaplarında Bulunması Gereken Biçimsel ve İçeriksel Özellikler</a:t>
            </a:r>
            <a:endParaRPr lang="tr-TR" sz="3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Unvan 1"/>
          <p:cNvSpPr>
            <a:spLocks noGrp="1"/>
          </p:cNvSpPr>
          <p:nvPr>
            <p:ph type="title"/>
          </p:nvPr>
        </p:nvSpPr>
        <p:spPr/>
        <p:txBody>
          <a:bodyPr/>
          <a:lstStyle/>
          <a:p>
            <a:pPr eaLnBrk="1" hangingPunct="1"/>
            <a:r>
              <a:rPr lang="tr-TR" smtClean="0"/>
              <a:t>Biçimsel (DIŞ YAPI) özelliklerİ </a:t>
            </a:r>
          </a:p>
        </p:txBody>
      </p:sp>
      <p:graphicFrame>
        <p:nvGraphicFramePr>
          <p:cNvPr id="4" name="İçerik Yer Tutucusu 3"/>
          <p:cNvGraphicFramePr>
            <a:graphicFrameLocks noGrp="1"/>
          </p:cNvGraphicFramePr>
          <p:nvPr>
            <p:ph idx="1"/>
          </p:nvPr>
        </p:nvGraphicFramePr>
        <p:xfrm>
          <a:off x="1103312" y="1413934"/>
          <a:ext cx="8946541" cy="4834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Unvan 1"/>
          <p:cNvSpPr>
            <a:spLocks noGrp="1"/>
          </p:cNvSpPr>
          <p:nvPr>
            <p:ph type="title"/>
          </p:nvPr>
        </p:nvSpPr>
        <p:spPr/>
        <p:txBody>
          <a:bodyPr/>
          <a:lstStyle/>
          <a:p>
            <a:pPr eaLnBrk="1" hangingPunct="1"/>
            <a:r>
              <a:rPr lang="tr-TR" smtClean="0"/>
              <a:t>Boyutlar:</a:t>
            </a:r>
          </a:p>
        </p:txBody>
      </p:sp>
      <p:sp>
        <p:nvSpPr>
          <p:cNvPr id="11267" name="İçerik Yer Tutucusu 2"/>
          <p:cNvSpPr>
            <a:spLocks noGrp="1"/>
          </p:cNvSpPr>
          <p:nvPr>
            <p:ph idx="1"/>
          </p:nvPr>
        </p:nvSpPr>
        <p:spPr>
          <a:xfrm>
            <a:off x="1103313" y="1303338"/>
            <a:ext cx="8947150" cy="4945062"/>
          </a:xfrm>
        </p:spPr>
        <p:txBody>
          <a:bodyPr/>
          <a:lstStyle/>
          <a:p>
            <a:pPr algn="just" eaLnBrk="1" hangingPunct="1"/>
            <a:r>
              <a:rPr lang="tr-TR" sz="2800" smtClean="0"/>
              <a:t>Çocuk yayınında şekil ve büyüklüğün, eserin seslendiği yaş grubu ve eserin içeriğiyle uygunluk gösterir nitelikte olması gerekmektedir. </a:t>
            </a:r>
          </a:p>
          <a:p>
            <a:pPr algn="just" eaLnBrk="1" hangingPunct="1"/>
            <a:r>
              <a:rPr lang="tr-TR" sz="2800" smtClean="0"/>
              <a:t>Aynı boyuttaki kitaplar yerine, çocukların farklı boyutlarda kitapları okumaktan hoşlandıkları bilinmektedir. </a:t>
            </a:r>
          </a:p>
          <a:p>
            <a:pPr algn="just" eaLnBrk="1" hangingPunct="1"/>
            <a:r>
              <a:rPr lang="tr-TR" sz="2800" smtClean="0"/>
              <a:t>Çocuk monotonluğu sevmez, sıkıcı bulur. Bu nedenle çocuklara zaman içinde değişik boyutta kitaplarda okutulmalıdır.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Unvan 1"/>
          <p:cNvSpPr>
            <a:spLocks noGrp="1"/>
          </p:cNvSpPr>
          <p:nvPr>
            <p:ph type="title"/>
          </p:nvPr>
        </p:nvSpPr>
        <p:spPr/>
        <p:txBody>
          <a:bodyPr/>
          <a:lstStyle/>
          <a:p>
            <a:pPr eaLnBrk="1" hangingPunct="1"/>
            <a:r>
              <a:rPr lang="tr-TR" smtClean="0"/>
              <a:t>Boyutlar:</a:t>
            </a:r>
          </a:p>
        </p:txBody>
      </p:sp>
      <p:graphicFrame>
        <p:nvGraphicFramePr>
          <p:cNvPr id="4" name="İçerik Yer Tutucusu 3"/>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Unvan 1"/>
          <p:cNvSpPr>
            <a:spLocks noGrp="1"/>
          </p:cNvSpPr>
          <p:nvPr>
            <p:ph type="title"/>
          </p:nvPr>
        </p:nvSpPr>
        <p:spPr/>
        <p:txBody>
          <a:bodyPr/>
          <a:lstStyle/>
          <a:p>
            <a:pPr eaLnBrk="1" hangingPunct="1"/>
            <a:r>
              <a:rPr lang="tr-TR" smtClean="0"/>
              <a:t>Kapak ve Ciltleme:</a:t>
            </a:r>
          </a:p>
        </p:txBody>
      </p:sp>
      <p:sp>
        <p:nvSpPr>
          <p:cNvPr id="3" name="İçerik Yer Tutucusu 2"/>
          <p:cNvSpPr>
            <a:spLocks noGrp="1"/>
          </p:cNvSpPr>
          <p:nvPr>
            <p:ph idx="1"/>
          </p:nvPr>
        </p:nvSpPr>
        <p:spPr>
          <a:xfrm>
            <a:off x="1103313" y="1320800"/>
            <a:ext cx="8947150" cy="4927600"/>
          </a:xfrm>
        </p:spPr>
        <p:txBody>
          <a:bodyPr rtlCol="0">
            <a:normAutofit fontScale="92500" lnSpcReduction="10000"/>
          </a:bodyPr>
          <a:lstStyle/>
          <a:p>
            <a:pPr algn="just" eaLnBrk="1" fontAlgn="auto" hangingPunct="1">
              <a:spcAft>
                <a:spcPts val="0"/>
              </a:spcAft>
              <a:buClr>
                <a:schemeClr val="bg2">
                  <a:lumMod val="40000"/>
                  <a:lumOff val="60000"/>
                </a:schemeClr>
              </a:buClr>
              <a:buFont typeface="Wingdings 3" charset="2"/>
              <a:buChar char=""/>
              <a:defRPr/>
            </a:pPr>
            <a:r>
              <a:rPr lang="tr-TR" sz="2800" dirty="0"/>
              <a:t>Çocuk kitaplarının kapak düzenlemesi çok önemlidir. Çünkü </a:t>
            </a:r>
            <a:r>
              <a:rPr lang="tr-TR" sz="2800" dirty="0" smtClean="0"/>
              <a:t>kapak, </a:t>
            </a:r>
            <a:r>
              <a:rPr lang="tr-TR" sz="2800" dirty="0"/>
              <a:t>çocukları kitabın dünyasına doğru götüren ilk adımdır</a:t>
            </a:r>
            <a:r>
              <a:rPr lang="tr-TR" sz="2800" dirty="0" smtClean="0"/>
              <a:t>.</a:t>
            </a:r>
            <a:r>
              <a:rPr lang="tr-TR" sz="2800" dirty="0"/>
              <a:t> </a:t>
            </a:r>
            <a:endParaRPr lang="tr-TR" sz="2800" dirty="0" smtClean="0"/>
          </a:p>
          <a:p>
            <a:pPr algn="just" eaLnBrk="1" fontAlgn="auto" hangingPunct="1">
              <a:spcAft>
                <a:spcPts val="0"/>
              </a:spcAft>
              <a:buClr>
                <a:schemeClr val="bg2">
                  <a:lumMod val="40000"/>
                  <a:lumOff val="60000"/>
                </a:schemeClr>
              </a:buClr>
              <a:buFont typeface="Wingdings 3" charset="2"/>
              <a:buChar char=""/>
              <a:defRPr/>
            </a:pPr>
            <a:r>
              <a:rPr lang="tr-TR" sz="2800" dirty="0" smtClean="0"/>
              <a:t>Kitapların </a:t>
            </a:r>
            <a:r>
              <a:rPr lang="tr-TR" sz="2800" dirty="0"/>
              <a:t>kapakları ve ciltleri dayanıklı olmalıdır. Tek sayfa yaprak </a:t>
            </a:r>
            <a:r>
              <a:rPr lang="tr-TR" sz="2800" dirty="0" smtClean="0"/>
              <a:t>şeklinde </a:t>
            </a:r>
            <a:r>
              <a:rPr lang="tr-TR" sz="2800" dirty="0"/>
              <a:t>ciltleme yöntemiyle değil </a:t>
            </a:r>
            <a:r>
              <a:rPr lang="tr-TR" sz="2800" dirty="0" err="1" smtClean="0"/>
              <a:t>formlama</a:t>
            </a:r>
            <a:r>
              <a:rPr lang="tr-TR" sz="2800" dirty="0" smtClean="0"/>
              <a:t> </a:t>
            </a:r>
            <a:r>
              <a:rPr lang="tr-TR" sz="2800" dirty="0"/>
              <a:t>yöntemiyle ciltlenmelidirler. Tel ile değil iplikle dikilmeli ve bu dikişte tutkalla desteklenmelidir. </a:t>
            </a:r>
            <a:endParaRPr lang="tr-TR" sz="2800" dirty="0" smtClean="0"/>
          </a:p>
          <a:p>
            <a:pPr algn="just" eaLnBrk="1" fontAlgn="auto" hangingPunct="1">
              <a:spcAft>
                <a:spcPts val="0"/>
              </a:spcAft>
              <a:buClr>
                <a:schemeClr val="bg2">
                  <a:lumMod val="40000"/>
                  <a:lumOff val="60000"/>
                </a:schemeClr>
              </a:buClr>
              <a:buFont typeface="Wingdings 3" charset="2"/>
              <a:buChar char=""/>
              <a:defRPr/>
            </a:pPr>
            <a:r>
              <a:rPr lang="tr-TR" sz="2800" dirty="0" smtClean="0"/>
              <a:t>Kitabın </a:t>
            </a:r>
            <a:r>
              <a:rPr lang="tr-TR" sz="2800" dirty="0"/>
              <a:t>dayanıklı olması da kütüphane kurma alışkanlığını pekiştiren öğelerin başında gelmektedir. Kolay dağılan kitap çocukta olumsuz çağrışım yapmakta ve kitaba verilen değer konusunda çocuğu yanlış </a:t>
            </a:r>
            <a:r>
              <a:rPr lang="tr-TR" sz="2800" dirty="0" smtClean="0"/>
              <a:t>yönlendirebilmektedir.</a:t>
            </a:r>
          </a:p>
          <a:p>
            <a:pPr eaLnBrk="1" fontAlgn="auto" hangingPunct="1">
              <a:spcAft>
                <a:spcPts val="0"/>
              </a:spcAft>
              <a:buClr>
                <a:schemeClr val="bg2">
                  <a:lumMod val="40000"/>
                  <a:lumOff val="60000"/>
                </a:schemeClr>
              </a:buClr>
              <a:buFont typeface="Wingdings 3" charset="2"/>
              <a:buChar char=""/>
              <a:defRPr/>
            </a:pPr>
            <a:endParaRPr lang="tr-TR"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Açık Tonlar">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278</TotalTime>
  <Words>3589</Words>
  <Application>Microsoft Office PowerPoint</Application>
  <PresentationFormat>Geniş ekran</PresentationFormat>
  <Paragraphs>171</Paragraphs>
  <Slides>43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43</vt:i4>
      </vt:variant>
    </vt:vector>
  </HeadingPairs>
  <TitlesOfParts>
    <vt:vector size="47" baseType="lpstr">
      <vt:lpstr>Arial</vt:lpstr>
      <vt:lpstr>Century Gothic</vt:lpstr>
      <vt:lpstr>Wingdings 3</vt:lpstr>
      <vt:lpstr>İyon</vt:lpstr>
      <vt:lpstr>ÇOCUK KİTAPLARINDA BULUNMASI GEREKEN BİÇİMSEL VE İÇERİKSEL ÖZELLİKLER </vt:lpstr>
      <vt:lpstr>Çocuk Kitaplarında Bulunması Gereken Biçimsel ve İçeriksel Özellikler</vt:lpstr>
      <vt:lpstr>Çocuk Kitaplarında Bulunması Gereken Biçimsel ve İçeriksel Özellikler</vt:lpstr>
      <vt:lpstr>Çocuk Kitaplarında Bulunması Gereken Biçimsel ve İçeriksel Özellikler</vt:lpstr>
      <vt:lpstr>Çocuk Kitaplarında Bulunması Gereken Biçimsel ve İçeriksel Özellikler</vt:lpstr>
      <vt:lpstr>Biçimsel (DIŞ YAPI) özelliklerİ </vt:lpstr>
      <vt:lpstr>Boyutlar:</vt:lpstr>
      <vt:lpstr>Boyutlar:</vt:lpstr>
      <vt:lpstr>Kapak ve Ciltleme:</vt:lpstr>
      <vt:lpstr>Kapak ve Ciltleme:</vt:lpstr>
      <vt:lpstr>Kapak ve Ciltleme:</vt:lpstr>
      <vt:lpstr>Kağıt Cinsi:</vt:lpstr>
      <vt:lpstr>Sayfa Düzenlemesi (Mizanpaj): </vt:lpstr>
      <vt:lpstr>Sayfa Düzenlemesi (Mizanpaj): </vt:lpstr>
      <vt:lpstr>Harfler, Punto ve Yazım - Noktalama İşaretleri:</vt:lpstr>
      <vt:lpstr>Harfler, Punto ve Yazım - Noktalama İşaretleri: </vt:lpstr>
      <vt:lpstr>Harfler, Punto ve Yazım - Noktalama İşaretleri: </vt:lpstr>
      <vt:lpstr>Resimlendirme Özellikleri </vt:lpstr>
      <vt:lpstr>PowerPoint Sunusu</vt:lpstr>
      <vt:lpstr>Okul döneminde resimli çocuk kitaplarının amacı ve işlevi </vt:lpstr>
      <vt:lpstr>PowerPoint Sunusu</vt:lpstr>
      <vt:lpstr>Çocuk Kitaplarında Resimler Nasıl Olmalıdır?</vt:lpstr>
      <vt:lpstr>Çocuk Kitaplarında Resimler Nasıl Olmalıdır?</vt:lpstr>
      <vt:lpstr>İÇERİKSEL (İÇ YAPI) ÖZELLİKLER</vt:lpstr>
      <vt:lpstr>İzlek (Tema):</vt:lpstr>
      <vt:lpstr>PowerPoint Sunusu</vt:lpstr>
      <vt:lpstr>Konu: </vt:lpstr>
      <vt:lpstr>PowerPoint Sunusu</vt:lpstr>
      <vt:lpstr>PowerPoint Sunusu</vt:lpstr>
      <vt:lpstr>PowerPoint Sunusu</vt:lpstr>
      <vt:lpstr>Dil ve Anlatım: </vt:lpstr>
      <vt:lpstr>PowerPoint Sunusu</vt:lpstr>
      <vt:lpstr>PowerPoint Sunusu</vt:lpstr>
      <vt:lpstr>PowerPoint Sunusu</vt:lpstr>
      <vt:lpstr>Kahramanlar (Karakterler):</vt:lpstr>
      <vt:lpstr>PowerPoint Sunusu</vt:lpstr>
      <vt:lpstr>PowerPoint Sunusu</vt:lpstr>
      <vt:lpstr>Eğitsel İletiler:</vt:lpstr>
      <vt:lpstr>PowerPoint Sunusu</vt:lpstr>
      <vt:lpstr>Çevre (Ortam):</vt:lpstr>
      <vt:lpstr>PowerPoint Sunusu</vt:lpstr>
      <vt:lpstr>PowerPoint Sunusu</vt:lpstr>
      <vt:lpstr>Kaynaklar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KİTAPLARINDA BULUNMASI GEREKEN BİÇİMSEL VE İÇERİKSEL ÖZELLİKLER</dc:title>
  <dc:creator>Selim</dc:creator>
  <cp:lastModifiedBy>Hp</cp:lastModifiedBy>
  <cp:revision>22</cp:revision>
  <dcterms:created xsi:type="dcterms:W3CDTF">2016-12-21T07:30:54Z</dcterms:created>
  <dcterms:modified xsi:type="dcterms:W3CDTF">2021-03-13T18:15:28Z</dcterms:modified>
</cp:coreProperties>
</file>