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65" r:id="rId5"/>
    <p:sldId id="282" r:id="rId6"/>
    <p:sldId id="283" r:id="rId7"/>
    <p:sldId id="284" r:id="rId8"/>
    <p:sldId id="285" r:id="rId9"/>
    <p:sldId id="290" r:id="rId10"/>
    <p:sldId id="287" r:id="rId11"/>
    <p:sldId id="289" r:id="rId12"/>
    <p:sldId id="277" r:id="rId13"/>
    <p:sldId id="27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852936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merakı, ilgiyi, sorgulama ve keşfetme becerilerini canlı tutar!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Doğa, doğa severler ve bilim insanlarını bir araya getirir!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Özdemir, O. (2010). Doğa deneyimine dayalı çevre eğitiminin ilköğretim öğrencilerinin çevrelerine yönelik algı ve davranışlarına etkisi. </a:t>
            </a:r>
            <a:r>
              <a:rPr lang="tr-TR" i="1" dirty="0"/>
              <a:t>Pamukkale Üniversitesi Eğitim Fakültesi Dergisi</a:t>
            </a:r>
            <a:r>
              <a:rPr lang="tr-TR" dirty="0"/>
              <a:t>, </a:t>
            </a:r>
            <a:r>
              <a:rPr lang="tr-TR" i="1" dirty="0"/>
              <a:t>27</a:t>
            </a:r>
            <a:r>
              <a:rPr lang="tr-TR" dirty="0"/>
              <a:t>(27), 125-138</a:t>
            </a:r>
            <a:r>
              <a:rPr lang="tr-TR" dirty="0" smtClean="0"/>
              <a:t>.</a:t>
            </a:r>
          </a:p>
          <a:p>
            <a:r>
              <a:rPr lang="tr-TR" dirty="0"/>
              <a:t>Esra, </a:t>
            </a:r>
            <a:r>
              <a:rPr lang="tr-TR" dirty="0" smtClean="0"/>
              <a:t>Ö., </a:t>
            </a:r>
            <a:r>
              <a:rPr lang="tr-TR" dirty="0"/>
              <a:t>&amp; Şeyda, G. Ü. L. Lise Öğrencilerinin Botanik Bahçeleri İle İlgili Tutumları. </a:t>
            </a:r>
            <a:r>
              <a:rPr lang="tr-TR" i="1" dirty="0"/>
              <a:t>Uluslararası Beşeri Bilimler ve Eğitim Dergisi</a:t>
            </a:r>
            <a:r>
              <a:rPr lang="tr-TR" dirty="0"/>
              <a:t>, </a:t>
            </a:r>
            <a:r>
              <a:rPr lang="tr-TR" i="1" dirty="0"/>
              <a:t>5</a:t>
            </a:r>
            <a:r>
              <a:rPr lang="tr-TR" dirty="0"/>
              <a:t>(12), 1019-1036</a:t>
            </a:r>
            <a:r>
              <a:rPr lang="tr-TR" dirty="0" smtClean="0"/>
              <a:t>.</a:t>
            </a:r>
          </a:p>
          <a:p>
            <a:r>
              <a:rPr lang="tr-TR" dirty="0"/>
              <a:t>DEMİREL, R., &amp; ÖZCAN, H. (2020). Ortaokul Öğrencileri ile Bir Okul Dışı Öğrenme Ortamına Alan Gezisi: Tropikal Kelebek Bahçesi Örneği. </a:t>
            </a:r>
            <a:r>
              <a:rPr lang="tr-TR" i="1" dirty="0" err="1"/>
              <a:t>İnformal</a:t>
            </a:r>
            <a:r>
              <a:rPr lang="tr-TR" i="1" dirty="0"/>
              <a:t> Ortamlarda Araştırmalar Dergisi</a:t>
            </a:r>
            <a:r>
              <a:rPr lang="tr-TR" dirty="0"/>
              <a:t>, </a:t>
            </a:r>
            <a:r>
              <a:rPr lang="tr-TR" i="1" dirty="0"/>
              <a:t>5</a:t>
            </a:r>
            <a:r>
              <a:rPr lang="tr-TR" dirty="0"/>
              <a:t>(2), 120-144</a:t>
            </a:r>
            <a:r>
              <a:rPr lang="tr-TR" dirty="0" smtClean="0"/>
              <a:t>.</a:t>
            </a:r>
          </a:p>
          <a:p>
            <a:r>
              <a:rPr lang="tr-TR" dirty="0" smtClean="0"/>
              <a:t>Erken Çocukluk Döneminde Çevre Eğitimi (2020). Ed.: Refika </a:t>
            </a:r>
            <a:r>
              <a:rPr lang="tr-TR" dirty="0" err="1" smtClean="0"/>
              <a:t>Olgan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smtClean="0"/>
              <a:t> Akademi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Doğal Alanlar ve Botanik Bahçeleri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DOĞAL ALANLARDAN KASTIMIZ NELER?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75656" y="2204865"/>
            <a:ext cx="7691772" cy="3384376"/>
          </a:xfrm>
        </p:spPr>
        <p:txBody>
          <a:bodyPr numCol="2"/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Ormanlar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Bahçeler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Ören Yerleri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Açık hava </a:t>
            </a:r>
          </a:p>
          <a:p>
            <a:r>
              <a:rPr lang="tr-TR" sz="3200" dirty="0">
                <a:solidFill>
                  <a:srgbClr val="750B52"/>
                </a:solidFill>
              </a:rPr>
              <a:t> </a:t>
            </a:r>
            <a:r>
              <a:rPr lang="tr-TR" sz="3200" dirty="0" smtClean="0">
                <a:solidFill>
                  <a:srgbClr val="750B52"/>
                </a:solidFill>
              </a:rPr>
              <a:t>   müzeleri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3200" dirty="0">
              <a:solidFill>
                <a:srgbClr val="750B5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3200" dirty="0" smtClean="0">
              <a:solidFill>
                <a:srgbClr val="750B52"/>
              </a:solidFill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Yaylalar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Göller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Denizler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Tarihi kent </a:t>
            </a:r>
          </a:p>
          <a:p>
            <a:r>
              <a:rPr lang="tr-TR" sz="3200" dirty="0">
                <a:solidFill>
                  <a:srgbClr val="750B52"/>
                </a:solidFill>
              </a:rPr>
              <a:t> </a:t>
            </a:r>
            <a:r>
              <a:rPr lang="tr-TR" sz="3200" dirty="0" smtClean="0">
                <a:solidFill>
                  <a:srgbClr val="750B52"/>
                </a:solidFill>
              </a:rPr>
              <a:t>   kalıntıları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750B52"/>
                </a:solidFill>
              </a:rPr>
              <a:t>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2626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2852936"/>
            <a:ext cx="6961348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Her yer «DOĞAL ALAN»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Şehrin de bir doğası var!!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DOĞAL ALANDAN KASTIMIZ NELER?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67807" y="2204864"/>
            <a:ext cx="6961348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her yerde!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/>
              <a:t>Doğa sınırsız gerçek yaşam deneyimi sunar</a:t>
            </a:r>
            <a:r>
              <a:rPr lang="tr-TR" sz="2800" dirty="0" smtClean="0"/>
              <a:t>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insanlığın esin kaynağıdır!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(yaratıcılık)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Dünya (bilindiği kadarıyla) yaşamın </a:t>
            </a:r>
          </a:p>
          <a:p>
            <a:r>
              <a:rPr lang="tr-TR" sz="2800" dirty="0" smtClean="0"/>
              <a:t>    olduğu eşsiz bir gezegen ve biz bu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gezegende yaşıyoruz!</a:t>
            </a:r>
          </a:p>
          <a:p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852936"/>
            <a:ext cx="7920880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iyi bir oyun arkadaşı ve bilge</a:t>
            </a:r>
          </a:p>
          <a:p>
            <a:r>
              <a:rPr lang="tr-TR" sz="2800" dirty="0" smtClean="0"/>
              <a:t>    bir </a:t>
            </a:r>
            <a:r>
              <a:rPr lang="tr-TR" sz="2800" dirty="0"/>
              <a:t>öğretmendir!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 Doğa materyallerle dolu, bu materyallerin 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 sürekli değiştiği ve eşsiz fırsatlar sunan bir  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 sınıftır!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852936"/>
            <a:ext cx="7920880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durağan değil, dinamik bir olgu.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Çocuğun sürekli olarak dikkatini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çekebilecek yepyeni nesneler sunar!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2276872"/>
            <a:ext cx="7920880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 bilincinin yerleşmesi ve doğaya ilişkin farkındalık küçük yaşlardan itibaren başlar.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/>
              <a:t>Erken zamanlardan itibaren kazanılan </a:t>
            </a:r>
          </a:p>
          <a:p>
            <a:r>
              <a:rPr lang="tr-TR" sz="2800" dirty="0"/>
              <a:t>    «EKOLOJİK OKURYAZARLIK» </a:t>
            </a:r>
          </a:p>
          <a:p>
            <a:r>
              <a:rPr lang="tr-TR" sz="2800" dirty="0"/>
              <a:t>     yaşam boyu öğrenmeyi destekler!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1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187624" y="2420888"/>
            <a:ext cx="8064896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Doğada vakit geçirmek egzersizi eğlenceli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kılar, stresi azaltır, biyolojik ritmi düzenler!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/>
              <a:t>Doğada gerçekleştirilen etkinlikler kendimizi daha kolay ifade etmemizi sağlar, sanatla </a:t>
            </a:r>
          </a:p>
          <a:p>
            <a:r>
              <a:rPr lang="tr-TR" sz="2800" dirty="0"/>
              <a:t>    yakından ilişkilidir maneviyatı zenginleştirir.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sz="2800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DOĞAYA İLİŞKİN ÖNEMLİ 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NOKTALAR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428</Words>
  <Application>Microsoft Office PowerPoint</Application>
  <PresentationFormat>Ekran Gösterisi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DOĞAL ALANLARDAN KASTIMIZ NELER?</vt:lpstr>
      <vt:lpstr>DOĞAL ALANDAN KASTIMIZ NELER?</vt:lpstr>
      <vt:lpstr>DOĞAYA İLİŞKİN ÖNEMLİ  NOKTALAR</vt:lpstr>
      <vt:lpstr>DOĞAYA İLİŞKİN ÖNEMLİ  NOKTALAR</vt:lpstr>
      <vt:lpstr>DOĞAYA İLİŞKİN ÖNEMLİ  NOKTALAR</vt:lpstr>
      <vt:lpstr>DOĞAYA İLİŞKİN ÖNEMLİ  NOKTALAR</vt:lpstr>
      <vt:lpstr>DOĞAYA İLİŞKİN ÖNEMLİ  NOKTALAR</vt:lpstr>
      <vt:lpstr>DOĞAYA İLİŞKİN ÖNEMLİ  NOKTALAR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84</cp:revision>
  <dcterms:created xsi:type="dcterms:W3CDTF">2014-04-01T16:35:38Z</dcterms:created>
  <dcterms:modified xsi:type="dcterms:W3CDTF">2021-03-12T12:23:27Z</dcterms:modified>
</cp:coreProperties>
</file>