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3/24/21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3/24/21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CAB8755-0C91-6744-9A78-B90D03623C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Famıly</a:t>
            </a:r>
            <a:r>
              <a:rPr lang="tr-TR" dirty="0"/>
              <a:t> LAW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A258183-0C3C-6B47-A7ED-8BA2EC8EA4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/>
          <a:lstStyle/>
          <a:p>
            <a:r>
              <a:rPr lang="tr-TR" dirty="0" err="1"/>
              <a:t>Marrıage</a:t>
            </a:r>
            <a:r>
              <a:rPr lang="tr-TR" dirty="0"/>
              <a:t> III</a:t>
            </a:r>
          </a:p>
        </p:txBody>
      </p:sp>
    </p:spTree>
    <p:extLst>
      <p:ext uri="{BB962C8B-B14F-4D97-AF65-F5344CB8AC3E}">
        <p14:creationId xmlns:p14="http://schemas.microsoft.com/office/powerpoint/2010/main" val="179632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Marrıage</a:t>
            </a:r>
            <a:r>
              <a:rPr lang="tr-TR" dirty="0"/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 of </a:t>
            </a:r>
            <a:r>
              <a:rPr lang="tr-TR" dirty="0" err="1"/>
              <a:t>death</a:t>
            </a:r>
            <a:r>
              <a:rPr lang="tr-TR" dirty="0"/>
              <a:t> of a </a:t>
            </a:r>
            <a:r>
              <a:rPr lang="tr-TR" dirty="0" err="1"/>
              <a:t>spouse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ends</a:t>
            </a:r>
            <a:r>
              <a:rPr lang="tr-TR" dirty="0"/>
              <a:t> </a:t>
            </a:r>
            <a:r>
              <a:rPr lang="tr-TR" dirty="0" err="1"/>
              <a:t>per</a:t>
            </a:r>
            <a:r>
              <a:rPr lang="tr-TR" dirty="0"/>
              <a:t> se.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alive</a:t>
            </a:r>
            <a:r>
              <a:rPr lang="tr-TR" dirty="0"/>
              <a:t> </a:t>
            </a:r>
            <a:r>
              <a:rPr lang="tr-TR" dirty="0" err="1"/>
              <a:t>spouse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among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legal </a:t>
            </a:r>
            <a:r>
              <a:rPr lang="tr-TR" dirty="0" err="1"/>
              <a:t>heritents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dead</a:t>
            </a:r>
            <a:r>
              <a:rPr lang="tr-TR" dirty="0"/>
              <a:t> </a:t>
            </a:r>
            <a:r>
              <a:rPr lang="tr-TR" dirty="0" err="1"/>
              <a:t>spouse</a:t>
            </a:r>
            <a:r>
              <a:rPr lang="tr-TR" dirty="0"/>
              <a:t>.</a:t>
            </a:r>
          </a:p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 of </a:t>
            </a:r>
            <a:r>
              <a:rPr lang="tr-TR" dirty="0" err="1"/>
              <a:t>disappereance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won’t</a:t>
            </a:r>
            <a:r>
              <a:rPr lang="tr-TR" dirty="0"/>
              <a:t> </a:t>
            </a:r>
            <a:r>
              <a:rPr lang="tr-TR" dirty="0" err="1"/>
              <a:t>end</a:t>
            </a:r>
            <a:r>
              <a:rPr lang="tr-TR" dirty="0"/>
              <a:t> </a:t>
            </a:r>
            <a:r>
              <a:rPr lang="tr-TR" dirty="0" err="1"/>
              <a:t>per</a:t>
            </a:r>
            <a:r>
              <a:rPr lang="tr-TR" dirty="0"/>
              <a:t> se,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spouse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</a:t>
            </a:r>
            <a:r>
              <a:rPr lang="tr-TR" dirty="0" err="1"/>
              <a:t>asks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dissolution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.</a:t>
            </a:r>
          </a:p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sex</a:t>
            </a:r>
            <a:r>
              <a:rPr lang="tr-TR" dirty="0"/>
              <a:t> </a:t>
            </a:r>
            <a:r>
              <a:rPr lang="tr-TR" dirty="0" err="1"/>
              <a:t>reassignment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end</a:t>
            </a:r>
            <a:r>
              <a:rPr lang="tr-TR" dirty="0"/>
              <a:t> </a:t>
            </a:r>
            <a:r>
              <a:rPr lang="tr-TR" dirty="0" err="1"/>
              <a:t>per</a:t>
            </a:r>
            <a:r>
              <a:rPr lang="tr-TR" dirty="0"/>
              <a:t> se, as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same</a:t>
            </a:r>
            <a:r>
              <a:rPr lang="tr-TR" dirty="0"/>
              <a:t> </a:t>
            </a:r>
            <a:r>
              <a:rPr lang="tr-TR" dirty="0" err="1"/>
              <a:t>sex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is a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impediment</a:t>
            </a:r>
            <a:r>
              <a:rPr lang="tr-TR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5247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Marrıage</a:t>
            </a:r>
            <a:r>
              <a:rPr lang="tr-TR" dirty="0"/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invalidity</a:t>
            </a:r>
            <a:r>
              <a:rPr lang="tr-TR" dirty="0"/>
              <a:t> of </a:t>
            </a:r>
            <a:r>
              <a:rPr lang="tr-TR" dirty="0" err="1"/>
              <a:t>marriage</a:t>
            </a:r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inexistence</a:t>
            </a:r>
            <a:r>
              <a:rPr lang="tr-TR" dirty="0"/>
              <a:t> of </a:t>
            </a:r>
            <a:r>
              <a:rPr lang="tr-TR" dirty="0" err="1"/>
              <a:t>marriage</a:t>
            </a:r>
            <a:endParaRPr lang="tr-TR" dirty="0"/>
          </a:p>
          <a:p>
            <a:r>
              <a:rPr lang="tr-TR" dirty="0" err="1"/>
              <a:t>Annulment</a:t>
            </a:r>
            <a:r>
              <a:rPr lang="tr-TR" dirty="0"/>
              <a:t> of </a:t>
            </a:r>
            <a:r>
              <a:rPr lang="tr-TR" dirty="0" err="1"/>
              <a:t>marriage</a:t>
            </a:r>
            <a:endParaRPr lang="tr-TR" dirty="0"/>
          </a:p>
          <a:p>
            <a:r>
              <a:rPr lang="tr-TR" dirty="0" err="1"/>
              <a:t>Ending</a:t>
            </a:r>
            <a:r>
              <a:rPr lang="tr-TR" dirty="0"/>
              <a:t> of a </a:t>
            </a:r>
            <a:r>
              <a:rPr lang="tr-TR" dirty="0" err="1"/>
              <a:t>marriage</a:t>
            </a:r>
            <a:endParaRPr lang="tr-TR" dirty="0"/>
          </a:p>
          <a:p>
            <a:r>
              <a:rPr lang="tr-TR" dirty="0" err="1"/>
              <a:t>Death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disappearance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969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Marrıage</a:t>
            </a:r>
            <a:r>
              <a:rPr lang="tr-TR" dirty="0"/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invalidity</a:t>
            </a:r>
            <a:r>
              <a:rPr lang="tr-TR" dirty="0"/>
              <a:t> of </a:t>
            </a:r>
            <a:r>
              <a:rPr lang="tr-TR" dirty="0" err="1"/>
              <a:t>marriage</a:t>
            </a:r>
            <a:endParaRPr lang="tr-TR" dirty="0"/>
          </a:p>
          <a:p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reasons</a:t>
            </a:r>
            <a:r>
              <a:rPr lang="tr-TR" dirty="0"/>
              <a:t> </a:t>
            </a:r>
            <a:r>
              <a:rPr lang="tr-TR" dirty="0" err="1"/>
              <a:t>results</a:t>
            </a:r>
            <a:r>
              <a:rPr lang="tr-TR" dirty="0"/>
              <a:t>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types</a:t>
            </a:r>
            <a:r>
              <a:rPr lang="tr-TR" dirty="0"/>
              <a:t> of </a:t>
            </a:r>
            <a:r>
              <a:rPr lang="tr-TR" dirty="0" err="1"/>
              <a:t>invailidity</a:t>
            </a:r>
            <a:r>
              <a:rPr lang="tr-TR" dirty="0"/>
              <a:t>.</a:t>
            </a:r>
          </a:p>
          <a:p>
            <a:r>
              <a:rPr lang="tr-TR" dirty="0" err="1"/>
              <a:t>Types</a:t>
            </a:r>
            <a:r>
              <a:rPr lang="tr-TR" dirty="0"/>
              <a:t> of </a:t>
            </a:r>
            <a:r>
              <a:rPr lang="tr-TR" dirty="0" err="1"/>
              <a:t>invalidity</a:t>
            </a:r>
            <a:r>
              <a:rPr lang="tr-TR" dirty="0"/>
              <a:t> of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inexistence</a:t>
            </a:r>
            <a:r>
              <a:rPr lang="tr-TR" dirty="0"/>
              <a:t>, </a:t>
            </a:r>
            <a:r>
              <a:rPr lang="tr-TR" dirty="0" err="1"/>
              <a:t>absolute</a:t>
            </a:r>
            <a:r>
              <a:rPr lang="tr-TR" dirty="0"/>
              <a:t> </a:t>
            </a:r>
            <a:r>
              <a:rPr lang="tr-TR" dirty="0" err="1"/>
              <a:t>annulment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relative</a:t>
            </a:r>
            <a:r>
              <a:rPr lang="tr-TR" dirty="0"/>
              <a:t> </a:t>
            </a:r>
            <a:r>
              <a:rPr lang="tr-TR" dirty="0" err="1"/>
              <a:t>annulment</a:t>
            </a:r>
            <a:r>
              <a:rPr lang="tr-TR" dirty="0"/>
              <a:t>.</a:t>
            </a:r>
          </a:p>
          <a:p>
            <a:r>
              <a:rPr lang="tr-TR" dirty="0" err="1"/>
              <a:t>Only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results</a:t>
            </a:r>
            <a:r>
              <a:rPr lang="tr-TR" dirty="0"/>
              <a:t> of </a:t>
            </a:r>
            <a:r>
              <a:rPr lang="tr-TR" dirty="0" err="1"/>
              <a:t>inexistence</a:t>
            </a:r>
            <a:r>
              <a:rPr lang="tr-TR" dirty="0"/>
              <a:t> </a:t>
            </a:r>
            <a:r>
              <a:rPr lang="tr-TR" dirty="0" err="1"/>
              <a:t>appears</a:t>
            </a:r>
            <a:r>
              <a:rPr lang="tr-TR" dirty="0"/>
              <a:t> </a:t>
            </a:r>
            <a:r>
              <a:rPr lang="tr-TR" dirty="0" err="1"/>
              <a:t>per</a:t>
            </a:r>
            <a:r>
              <a:rPr lang="tr-TR" dirty="0"/>
              <a:t> se. </a:t>
            </a:r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words</a:t>
            </a:r>
            <a:r>
              <a:rPr lang="tr-TR" dirty="0"/>
              <a:t>,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there</a:t>
            </a:r>
            <a:r>
              <a:rPr lang="tr-TR" dirty="0"/>
              <a:t> is a </a:t>
            </a:r>
            <a:r>
              <a:rPr lang="tr-TR" dirty="0" err="1"/>
              <a:t>reason</a:t>
            </a:r>
            <a:r>
              <a:rPr lang="tr-TR" dirty="0"/>
              <a:t> of </a:t>
            </a:r>
            <a:r>
              <a:rPr lang="tr-TR" dirty="0" err="1"/>
              <a:t>annulment</a:t>
            </a:r>
            <a:r>
              <a:rPr lang="tr-TR" dirty="0"/>
              <a:t>, </a:t>
            </a:r>
            <a:r>
              <a:rPr lang="tr-TR" dirty="0" err="1"/>
              <a:t>before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annulment</a:t>
            </a:r>
            <a:r>
              <a:rPr lang="tr-TR" dirty="0"/>
              <a:t> </a:t>
            </a:r>
            <a:r>
              <a:rPr lang="tr-TR" dirty="0" err="1"/>
              <a:t>decision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a </a:t>
            </a:r>
            <a:r>
              <a:rPr lang="tr-TR" dirty="0" err="1"/>
              <a:t>valid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2493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Marrıage</a:t>
            </a:r>
            <a:r>
              <a:rPr lang="tr-TR" dirty="0"/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inexistence</a:t>
            </a:r>
            <a:r>
              <a:rPr lang="tr-TR" dirty="0"/>
              <a:t> of </a:t>
            </a:r>
            <a:r>
              <a:rPr lang="tr-TR" dirty="0" err="1"/>
              <a:t>marriage</a:t>
            </a:r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inexistence</a:t>
            </a:r>
            <a:r>
              <a:rPr lang="tr-TR" dirty="0"/>
              <a:t> of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taken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consideration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all</a:t>
            </a:r>
            <a:r>
              <a:rPr lang="tr-TR" dirty="0"/>
              <a:t> </a:t>
            </a:r>
            <a:r>
              <a:rPr lang="tr-TR" dirty="0" err="1"/>
              <a:t>authorities</a:t>
            </a:r>
            <a:r>
              <a:rPr lang="tr-TR" dirty="0"/>
              <a:t>, </a:t>
            </a:r>
            <a:r>
              <a:rPr lang="tr-TR" dirty="0" err="1"/>
              <a:t>including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</a:t>
            </a:r>
            <a:r>
              <a:rPr lang="tr-TR" dirty="0"/>
              <a:t> </a:t>
            </a:r>
            <a:r>
              <a:rPr lang="tr-TR" dirty="0" err="1"/>
              <a:t>per</a:t>
            </a:r>
            <a:r>
              <a:rPr lang="tr-TR" dirty="0"/>
              <a:t> se.</a:t>
            </a:r>
          </a:p>
          <a:p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couple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same</a:t>
            </a:r>
            <a:r>
              <a:rPr lang="tr-TR" dirty="0"/>
              <a:t> </a:t>
            </a:r>
            <a:r>
              <a:rPr lang="tr-TR" dirty="0" err="1"/>
              <a:t>gender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not </a:t>
            </a:r>
            <a:r>
              <a:rPr lang="tr-TR" dirty="0" err="1"/>
              <a:t>concluded</a:t>
            </a:r>
            <a:r>
              <a:rPr lang="tr-TR" dirty="0"/>
              <a:t> in </a:t>
            </a:r>
            <a:r>
              <a:rPr lang="tr-TR" dirty="0" err="1"/>
              <a:t>front</a:t>
            </a:r>
            <a:r>
              <a:rPr lang="tr-TR" dirty="0"/>
              <a:t> of a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officer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both</a:t>
            </a:r>
            <a:r>
              <a:rPr lang="tr-TR" dirty="0"/>
              <a:t> </a:t>
            </a:r>
            <a:r>
              <a:rPr lang="tr-TR" dirty="0" err="1"/>
              <a:t>parties</a:t>
            </a:r>
            <a:r>
              <a:rPr lang="tr-TR" dirty="0"/>
              <a:t> </a:t>
            </a:r>
            <a:r>
              <a:rPr lang="tr-TR" dirty="0" err="1"/>
              <a:t>were</a:t>
            </a:r>
            <a:r>
              <a:rPr lang="tr-TR" dirty="0"/>
              <a:t> not </a:t>
            </a:r>
            <a:r>
              <a:rPr lang="tr-TR" dirty="0" err="1"/>
              <a:t>ready</a:t>
            </a:r>
            <a:r>
              <a:rPr lang="tr-TR" dirty="0"/>
              <a:t> </a:t>
            </a:r>
            <a:r>
              <a:rPr lang="tr-TR" dirty="0" err="1"/>
              <a:t>during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ceremony</a:t>
            </a:r>
            <a:r>
              <a:rPr lang="tr-TR" dirty="0"/>
              <a:t> in </a:t>
            </a:r>
            <a:r>
              <a:rPr lang="tr-TR" dirty="0" err="1"/>
              <a:t>front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officer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inexistent</a:t>
            </a:r>
            <a:r>
              <a:rPr lang="tr-TR" dirty="0"/>
              <a:t>.</a:t>
            </a:r>
          </a:p>
          <a:p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 of </a:t>
            </a:r>
            <a:r>
              <a:rPr lang="tr-TR" dirty="0" err="1"/>
              <a:t>marriages</a:t>
            </a:r>
            <a:r>
              <a:rPr lang="tr-TR" dirty="0"/>
              <a:t> </a:t>
            </a:r>
            <a:r>
              <a:rPr lang="tr-TR" dirty="0" err="1"/>
              <a:t>cannot</a:t>
            </a:r>
            <a:r>
              <a:rPr lang="tr-TR" dirty="0"/>
              <a:t> </a:t>
            </a:r>
            <a:r>
              <a:rPr lang="tr-TR" dirty="0" err="1"/>
              <a:t>become</a:t>
            </a:r>
            <a:r>
              <a:rPr lang="tr-TR" dirty="0"/>
              <a:t> </a:t>
            </a:r>
            <a:r>
              <a:rPr lang="tr-TR" dirty="0" err="1"/>
              <a:t>valid</a:t>
            </a:r>
            <a:r>
              <a:rPr lang="tr-TR" dirty="0"/>
              <a:t> in time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other</a:t>
            </a:r>
            <a:r>
              <a:rPr lang="tr-TR" dirty="0"/>
              <a:t> </a:t>
            </a:r>
            <a:r>
              <a:rPr lang="tr-TR" dirty="0" err="1"/>
              <a:t>condition</a:t>
            </a:r>
            <a:r>
              <a:rPr lang="tr-TR" dirty="0"/>
              <a:t>.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invalid</a:t>
            </a:r>
            <a:r>
              <a:rPr lang="tr-TR" dirty="0"/>
              <a:t> </a:t>
            </a:r>
            <a:r>
              <a:rPr lang="tr-TR" dirty="0" err="1"/>
              <a:t>without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exception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5429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Marrıage</a:t>
            </a:r>
            <a:r>
              <a:rPr lang="tr-TR" dirty="0"/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annulment</a:t>
            </a:r>
            <a:r>
              <a:rPr lang="tr-TR" dirty="0"/>
              <a:t> of </a:t>
            </a:r>
            <a:r>
              <a:rPr lang="tr-TR" dirty="0" err="1"/>
              <a:t>marriage</a:t>
            </a:r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annulment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ocur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constitutive</a:t>
            </a:r>
            <a:r>
              <a:rPr lang="tr-TR" dirty="0"/>
              <a:t> </a:t>
            </a:r>
            <a:r>
              <a:rPr lang="tr-TR" dirty="0" err="1"/>
              <a:t>elementts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existing</a:t>
            </a:r>
            <a:r>
              <a:rPr lang="tr-TR" dirty="0"/>
              <a:t> but </a:t>
            </a:r>
            <a:r>
              <a:rPr lang="tr-TR" dirty="0" err="1"/>
              <a:t>thee</a:t>
            </a:r>
            <a:r>
              <a:rPr lang="tr-TR" dirty="0"/>
              <a:t> is a </a:t>
            </a:r>
            <a:r>
              <a:rPr lang="tr-TR" dirty="0" err="1"/>
              <a:t>lack</a:t>
            </a:r>
            <a:r>
              <a:rPr lang="tr-TR" dirty="0"/>
              <a:t> in </a:t>
            </a:r>
            <a:r>
              <a:rPr lang="tr-TR" dirty="0" err="1"/>
              <a:t>validity</a:t>
            </a:r>
            <a:r>
              <a:rPr lang="tr-TR" dirty="0"/>
              <a:t> </a:t>
            </a:r>
            <a:r>
              <a:rPr lang="tr-TR" dirty="0" err="1"/>
              <a:t>conditions</a:t>
            </a:r>
            <a:r>
              <a:rPr lang="tr-TR" dirty="0"/>
              <a:t>, </a:t>
            </a:r>
            <a:r>
              <a:rPr lang="tr-TR" dirty="0" err="1"/>
              <a:t>especially</a:t>
            </a:r>
            <a:r>
              <a:rPr lang="tr-TR" dirty="0"/>
              <a:t> in </a:t>
            </a:r>
            <a:r>
              <a:rPr lang="tr-TR" dirty="0" err="1"/>
              <a:t>case</a:t>
            </a:r>
            <a:r>
              <a:rPr lang="tr-TR" dirty="0"/>
              <a:t>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exist</a:t>
            </a:r>
            <a:r>
              <a:rPr lang="tr-TR" dirty="0"/>
              <a:t> </a:t>
            </a:r>
            <a:r>
              <a:rPr lang="tr-TR" dirty="0" err="1"/>
              <a:t>impediments</a:t>
            </a:r>
            <a:r>
              <a:rPr lang="tr-TR" dirty="0"/>
              <a:t> of </a:t>
            </a:r>
            <a:r>
              <a:rPr lang="tr-TR" dirty="0" err="1"/>
              <a:t>marriage</a:t>
            </a:r>
            <a:r>
              <a:rPr lang="tr-TR" dirty="0"/>
              <a:t>.</a:t>
            </a:r>
          </a:p>
          <a:p>
            <a:r>
              <a:rPr lang="tr-TR" dirty="0" err="1"/>
              <a:t>For</a:t>
            </a:r>
            <a:r>
              <a:rPr lang="tr-TR" dirty="0"/>
              <a:t> a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be </a:t>
            </a:r>
            <a:r>
              <a:rPr lang="tr-TR" dirty="0" err="1"/>
              <a:t>annuled</a:t>
            </a:r>
            <a:r>
              <a:rPr lang="tr-TR" dirty="0"/>
              <a:t>, </a:t>
            </a:r>
            <a:r>
              <a:rPr lang="tr-TR" dirty="0" err="1"/>
              <a:t>there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be a </a:t>
            </a:r>
            <a:r>
              <a:rPr lang="tr-TR" dirty="0" err="1"/>
              <a:t>judge’s</a:t>
            </a:r>
            <a:r>
              <a:rPr lang="tr-TR" dirty="0"/>
              <a:t> </a:t>
            </a:r>
            <a:r>
              <a:rPr lang="tr-TR" dirty="0" err="1"/>
              <a:t>decision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it.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4783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Marrıage</a:t>
            </a:r>
            <a:r>
              <a:rPr lang="tr-TR" dirty="0"/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absolute</a:t>
            </a:r>
            <a:r>
              <a:rPr lang="tr-TR" dirty="0"/>
              <a:t> </a:t>
            </a:r>
            <a:r>
              <a:rPr lang="tr-TR" dirty="0" err="1"/>
              <a:t>annulment</a:t>
            </a:r>
            <a:r>
              <a:rPr lang="tr-TR" dirty="0"/>
              <a:t> of </a:t>
            </a:r>
            <a:r>
              <a:rPr lang="tr-TR" dirty="0" err="1"/>
              <a:t>marriage</a:t>
            </a:r>
            <a:endParaRPr lang="tr-TR" dirty="0"/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reasons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absolute</a:t>
            </a:r>
            <a:r>
              <a:rPr lang="tr-TR" dirty="0"/>
              <a:t> </a:t>
            </a:r>
            <a:r>
              <a:rPr lang="tr-TR" dirty="0" err="1"/>
              <a:t>annulment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situated</a:t>
            </a:r>
            <a:r>
              <a:rPr lang="tr-TR" dirty="0"/>
              <a:t> in art. 145 of TCC.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reasons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than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general </a:t>
            </a:r>
            <a:r>
              <a:rPr lang="tr-TR" dirty="0" err="1"/>
              <a:t>invalidity</a:t>
            </a:r>
            <a:r>
              <a:rPr lang="tr-TR" dirty="0"/>
              <a:t> </a:t>
            </a:r>
            <a:r>
              <a:rPr lang="tr-TR" dirty="0" err="1"/>
              <a:t>conditions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legal </a:t>
            </a:r>
            <a:r>
              <a:rPr lang="tr-TR" dirty="0" err="1"/>
              <a:t>transactions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reasons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present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, </a:t>
            </a:r>
            <a:r>
              <a:rPr lang="tr-TR" dirty="0" err="1"/>
              <a:t>deficiency</a:t>
            </a:r>
            <a:r>
              <a:rPr lang="tr-TR" dirty="0"/>
              <a:t> of </a:t>
            </a:r>
            <a:r>
              <a:rPr lang="tr-TR" dirty="0" err="1"/>
              <a:t>capacity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make</a:t>
            </a:r>
            <a:r>
              <a:rPr lang="tr-TR" dirty="0"/>
              <a:t> </a:t>
            </a:r>
            <a:r>
              <a:rPr lang="tr-TR" dirty="0" err="1"/>
              <a:t>rational</a:t>
            </a:r>
            <a:r>
              <a:rPr lang="tr-TR" dirty="0"/>
              <a:t> </a:t>
            </a:r>
            <a:r>
              <a:rPr lang="tr-TR" dirty="0" err="1"/>
              <a:t>judgment</a:t>
            </a:r>
            <a:r>
              <a:rPr lang="tr-TR" dirty="0"/>
              <a:t>, presence of </a:t>
            </a:r>
            <a:r>
              <a:rPr lang="tr-TR" dirty="0" err="1"/>
              <a:t>prohibited</a:t>
            </a:r>
            <a:r>
              <a:rPr lang="tr-TR" dirty="0"/>
              <a:t> </a:t>
            </a:r>
            <a:r>
              <a:rPr lang="tr-TR" dirty="0" err="1"/>
              <a:t>degrees</a:t>
            </a:r>
            <a:r>
              <a:rPr lang="tr-TR" dirty="0"/>
              <a:t> of </a:t>
            </a:r>
            <a:r>
              <a:rPr lang="tr-TR" dirty="0" err="1"/>
              <a:t>kinship</a:t>
            </a:r>
            <a:r>
              <a:rPr lang="tr-TR" dirty="0"/>
              <a:t> in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mental</a:t>
            </a:r>
            <a:r>
              <a:rPr lang="tr-TR" dirty="0"/>
              <a:t> </a:t>
            </a:r>
            <a:r>
              <a:rPr lang="tr-TR" dirty="0" err="1"/>
              <a:t>illness</a:t>
            </a:r>
            <a:r>
              <a:rPr lang="tr-TR" dirty="0"/>
              <a:t>.</a:t>
            </a:r>
          </a:p>
          <a:p>
            <a:r>
              <a:rPr lang="tr-TR" dirty="0" err="1"/>
              <a:t>Theese</a:t>
            </a:r>
            <a:r>
              <a:rPr lang="tr-TR" dirty="0"/>
              <a:t> </a:t>
            </a:r>
            <a:r>
              <a:rPr lang="tr-TR" dirty="0" err="1"/>
              <a:t>reasons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fixed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,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cannot</a:t>
            </a:r>
            <a:r>
              <a:rPr lang="tr-TR" dirty="0"/>
              <a:t> be </a:t>
            </a:r>
            <a:r>
              <a:rPr lang="tr-TR" dirty="0" err="1"/>
              <a:t>changed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61618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Marrıage</a:t>
            </a:r>
            <a:r>
              <a:rPr lang="tr-TR" dirty="0"/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relative</a:t>
            </a:r>
            <a:r>
              <a:rPr lang="tr-TR" dirty="0"/>
              <a:t> </a:t>
            </a:r>
            <a:r>
              <a:rPr lang="tr-TR" dirty="0" err="1"/>
              <a:t>annulment</a:t>
            </a:r>
            <a:r>
              <a:rPr lang="tr-TR" dirty="0"/>
              <a:t> of </a:t>
            </a:r>
            <a:r>
              <a:rPr lang="tr-TR" dirty="0" err="1"/>
              <a:t>marriage</a:t>
            </a:r>
            <a:endParaRPr lang="tr-TR" dirty="0"/>
          </a:p>
          <a:p>
            <a:r>
              <a:rPr lang="tr-TR" dirty="0" err="1"/>
              <a:t>In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marraige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results</a:t>
            </a:r>
            <a:r>
              <a:rPr lang="tr-TR" dirty="0"/>
              <a:t> as a </a:t>
            </a:r>
            <a:r>
              <a:rPr lang="tr-TR" dirty="0" err="1"/>
              <a:t>valid</a:t>
            </a:r>
            <a:r>
              <a:rPr lang="tr-TR" dirty="0"/>
              <a:t> </a:t>
            </a:r>
            <a:r>
              <a:rPr lang="tr-TR" dirty="0" err="1"/>
              <a:t>marraige</a:t>
            </a:r>
            <a:r>
              <a:rPr lang="tr-TR" dirty="0"/>
              <a:t> </a:t>
            </a:r>
            <a:r>
              <a:rPr lang="tr-TR" dirty="0" err="1"/>
              <a:t>till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judge’s</a:t>
            </a:r>
            <a:r>
              <a:rPr lang="tr-TR" dirty="0"/>
              <a:t> </a:t>
            </a:r>
            <a:r>
              <a:rPr lang="tr-TR" dirty="0" err="1"/>
              <a:t>annulment</a:t>
            </a:r>
            <a:r>
              <a:rPr lang="tr-TR" dirty="0"/>
              <a:t> </a:t>
            </a:r>
            <a:r>
              <a:rPr lang="tr-TR" dirty="0" err="1"/>
              <a:t>decision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reasons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relative</a:t>
            </a:r>
            <a:r>
              <a:rPr lang="tr-TR" dirty="0"/>
              <a:t> </a:t>
            </a:r>
            <a:r>
              <a:rPr lang="tr-TR" dirty="0" err="1"/>
              <a:t>annulment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absence</a:t>
            </a:r>
            <a:r>
              <a:rPr lang="tr-TR" dirty="0"/>
              <a:t> of </a:t>
            </a:r>
            <a:r>
              <a:rPr lang="tr-TR" dirty="0" err="1"/>
              <a:t>discretionary</a:t>
            </a:r>
            <a:r>
              <a:rPr lang="tr-TR" dirty="0"/>
              <a:t> </a:t>
            </a:r>
            <a:r>
              <a:rPr lang="tr-TR" dirty="0" err="1"/>
              <a:t>power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a </a:t>
            </a:r>
            <a:r>
              <a:rPr lang="tr-TR" dirty="0" err="1"/>
              <a:t>temporary</a:t>
            </a:r>
            <a:r>
              <a:rPr lang="tr-TR" dirty="0"/>
              <a:t> </a:t>
            </a:r>
            <a:r>
              <a:rPr lang="tr-TR" dirty="0" err="1"/>
              <a:t>reason</a:t>
            </a:r>
            <a:r>
              <a:rPr lang="tr-TR" dirty="0"/>
              <a:t>, </a:t>
            </a:r>
            <a:r>
              <a:rPr lang="tr-TR" dirty="0" err="1"/>
              <a:t>defects</a:t>
            </a:r>
            <a:r>
              <a:rPr lang="tr-TR" dirty="0"/>
              <a:t> in </a:t>
            </a:r>
            <a:r>
              <a:rPr lang="tr-TR" dirty="0" err="1"/>
              <a:t>intent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lack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consent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legal </a:t>
            </a:r>
            <a:r>
              <a:rPr lang="tr-TR" dirty="0" err="1"/>
              <a:t>representative</a:t>
            </a:r>
            <a:r>
              <a:rPr lang="tr-TR" dirty="0"/>
              <a:t>.</a:t>
            </a:r>
          </a:p>
          <a:p>
            <a:r>
              <a:rPr lang="tr-TR" dirty="0" err="1"/>
              <a:t>These</a:t>
            </a:r>
            <a:r>
              <a:rPr lang="tr-TR" dirty="0"/>
              <a:t> </a:t>
            </a:r>
            <a:r>
              <a:rPr lang="tr-TR" dirty="0" err="1"/>
              <a:t>reasons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also</a:t>
            </a:r>
            <a:r>
              <a:rPr lang="tr-TR" dirty="0"/>
              <a:t> </a:t>
            </a:r>
            <a:r>
              <a:rPr lang="tr-TR" dirty="0" err="1"/>
              <a:t>fixed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law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cannot</a:t>
            </a:r>
            <a:r>
              <a:rPr lang="tr-TR" dirty="0"/>
              <a:t> be </a:t>
            </a:r>
            <a:r>
              <a:rPr lang="tr-TR" dirty="0" err="1"/>
              <a:t>changed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45640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Marrıage</a:t>
            </a:r>
            <a:r>
              <a:rPr lang="tr-TR" dirty="0"/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absolute</a:t>
            </a:r>
            <a:r>
              <a:rPr lang="tr-TR" dirty="0"/>
              <a:t> </a:t>
            </a:r>
            <a:r>
              <a:rPr lang="tr-TR" dirty="0" err="1"/>
              <a:t>annulment</a:t>
            </a:r>
            <a:r>
              <a:rPr lang="tr-TR" dirty="0"/>
              <a:t> of </a:t>
            </a:r>
            <a:r>
              <a:rPr lang="tr-TR" dirty="0" err="1"/>
              <a:t>marriage</a:t>
            </a:r>
            <a:r>
              <a:rPr lang="tr-TR" dirty="0"/>
              <a:t> can be </a:t>
            </a:r>
            <a:r>
              <a:rPr lang="tr-TR" dirty="0" err="1"/>
              <a:t>opened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prosecutor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every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who</a:t>
            </a:r>
            <a:r>
              <a:rPr lang="tr-TR" dirty="0"/>
              <a:t> is </a:t>
            </a:r>
            <a:r>
              <a:rPr lang="tr-TR" dirty="0" err="1"/>
              <a:t>related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case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decision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annulment</a:t>
            </a:r>
            <a:r>
              <a:rPr lang="tr-TR" dirty="0"/>
              <a:t> is not </a:t>
            </a:r>
            <a:r>
              <a:rPr lang="tr-TR" dirty="0" err="1"/>
              <a:t>ex</a:t>
            </a:r>
            <a:r>
              <a:rPr lang="tr-TR" dirty="0"/>
              <a:t> </a:t>
            </a:r>
            <a:r>
              <a:rPr lang="tr-TR" dirty="0" err="1"/>
              <a:t>tunc</a:t>
            </a:r>
            <a:r>
              <a:rPr lang="tr-TR" dirty="0"/>
              <a:t>, it is </a:t>
            </a:r>
            <a:r>
              <a:rPr lang="tr-TR" dirty="0" err="1"/>
              <a:t>ex</a:t>
            </a:r>
            <a:r>
              <a:rPr lang="tr-TR" dirty="0"/>
              <a:t> </a:t>
            </a:r>
            <a:r>
              <a:rPr lang="tr-TR" dirty="0" err="1"/>
              <a:t>nunc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tr-TR" dirty="0" err="1"/>
              <a:t>ended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. But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marriage</a:t>
            </a:r>
            <a:r>
              <a:rPr lang="tr-TR" dirty="0"/>
              <a:t> </a:t>
            </a:r>
            <a:r>
              <a:rPr lang="tr-TR" dirty="0" err="1"/>
              <a:t>empediment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still</a:t>
            </a:r>
            <a:r>
              <a:rPr lang="tr-TR" dirty="0"/>
              <a:t> </a:t>
            </a:r>
            <a:r>
              <a:rPr lang="tr-TR" dirty="0" err="1"/>
              <a:t>existing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them</a:t>
            </a:r>
            <a:r>
              <a:rPr lang="tr-TR" dirty="0"/>
              <a:t>.</a:t>
            </a:r>
          </a:p>
          <a:p>
            <a:r>
              <a:rPr lang="tr-TR" dirty="0" err="1"/>
              <a:t>The</a:t>
            </a:r>
            <a:r>
              <a:rPr lang="tr-TR" dirty="0"/>
              <a:t> legal </a:t>
            </a:r>
            <a:r>
              <a:rPr lang="tr-TR" dirty="0" err="1"/>
              <a:t>inheritence</a:t>
            </a:r>
            <a:r>
              <a:rPr lang="tr-TR" dirty="0"/>
              <a:t> </a:t>
            </a:r>
            <a:r>
              <a:rPr lang="tr-TR" dirty="0" err="1"/>
              <a:t>rights</a:t>
            </a:r>
            <a:r>
              <a:rPr lang="tr-TR" dirty="0"/>
              <a:t> </a:t>
            </a:r>
            <a:r>
              <a:rPr lang="tr-TR" dirty="0" err="1"/>
              <a:t>between</a:t>
            </a:r>
            <a:r>
              <a:rPr lang="tr-TR" dirty="0"/>
              <a:t> </a:t>
            </a:r>
            <a:r>
              <a:rPr lang="tr-TR" dirty="0" err="1"/>
              <a:t>spouses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</a:t>
            </a:r>
            <a:r>
              <a:rPr lang="tr-TR" dirty="0" err="1"/>
              <a:t>end</a:t>
            </a:r>
            <a:r>
              <a:rPr lang="tr-TR" dirty="0"/>
              <a:t> </a:t>
            </a:r>
            <a:r>
              <a:rPr lang="tr-TR" dirty="0" err="1"/>
              <a:t>after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decision</a:t>
            </a:r>
            <a:r>
              <a:rPr lang="tr-TR" dirty="0"/>
              <a:t>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3195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86A1F9-E4B6-7346-B431-89A305A7E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Marrıage</a:t>
            </a:r>
            <a:r>
              <a:rPr lang="tr-TR" dirty="0"/>
              <a:t> III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D38AC25-E301-2843-972F-AC1FBD2FE3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ending</a:t>
            </a:r>
            <a:r>
              <a:rPr lang="tr-TR" dirty="0"/>
              <a:t> of </a:t>
            </a:r>
            <a:r>
              <a:rPr lang="tr-TR" dirty="0" err="1"/>
              <a:t>marriage</a:t>
            </a:r>
            <a:endParaRPr lang="tr-TR" dirty="0"/>
          </a:p>
          <a:p>
            <a:r>
              <a:rPr lang="tr-TR" dirty="0"/>
              <a:t>A </a:t>
            </a:r>
            <a:r>
              <a:rPr lang="tr-TR" dirty="0" err="1"/>
              <a:t>validly</a:t>
            </a:r>
            <a:r>
              <a:rPr lang="tr-TR" dirty="0"/>
              <a:t> </a:t>
            </a:r>
            <a:r>
              <a:rPr lang="tr-TR" dirty="0" err="1"/>
              <a:t>formed</a:t>
            </a:r>
            <a:r>
              <a:rPr lang="tr-TR" dirty="0"/>
              <a:t> </a:t>
            </a:r>
            <a:r>
              <a:rPr lang="tr-TR" dirty="0" err="1"/>
              <a:t>marriage’s</a:t>
            </a:r>
            <a:r>
              <a:rPr lang="tr-TR" dirty="0"/>
              <a:t> </a:t>
            </a:r>
            <a:r>
              <a:rPr lang="tr-TR" dirty="0" err="1"/>
              <a:t>end</a:t>
            </a:r>
            <a:r>
              <a:rPr lang="tr-TR" dirty="0"/>
              <a:t> can be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reasons</a:t>
            </a:r>
            <a:r>
              <a:rPr lang="tr-TR" dirty="0"/>
              <a:t> </a:t>
            </a:r>
            <a:r>
              <a:rPr lang="tr-TR" dirty="0" err="1"/>
              <a:t>such</a:t>
            </a:r>
            <a:r>
              <a:rPr lang="tr-TR" dirty="0"/>
              <a:t> as</a:t>
            </a:r>
          </a:p>
          <a:p>
            <a:r>
              <a:rPr lang="tr-TR" dirty="0" err="1"/>
              <a:t>Death</a:t>
            </a:r>
            <a:r>
              <a:rPr lang="tr-TR" dirty="0"/>
              <a:t>,</a:t>
            </a:r>
          </a:p>
          <a:p>
            <a:r>
              <a:rPr lang="tr-TR" dirty="0" err="1"/>
              <a:t>Disappereance</a:t>
            </a:r>
            <a:r>
              <a:rPr lang="tr-TR" dirty="0"/>
              <a:t>,</a:t>
            </a:r>
          </a:p>
          <a:p>
            <a:r>
              <a:rPr lang="tr-TR" dirty="0" err="1"/>
              <a:t>Sex</a:t>
            </a:r>
            <a:r>
              <a:rPr lang="tr-TR" dirty="0"/>
              <a:t> </a:t>
            </a:r>
            <a:r>
              <a:rPr lang="tr-TR" dirty="0" err="1"/>
              <a:t>reassignment</a:t>
            </a:r>
            <a:endParaRPr lang="tr-TR" dirty="0"/>
          </a:p>
          <a:p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divorce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5766560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1090</TotalTime>
  <Words>557</Words>
  <Application>Microsoft Macintosh PowerPoint</Application>
  <PresentationFormat>Geniş ekran</PresentationFormat>
  <Paragraphs>49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Galeri</vt:lpstr>
      <vt:lpstr>Famıly LAW</vt:lpstr>
      <vt:lpstr>Marrıage III</vt:lpstr>
      <vt:lpstr>Marrıage III</vt:lpstr>
      <vt:lpstr>Marrıage III</vt:lpstr>
      <vt:lpstr>Marrıage III</vt:lpstr>
      <vt:lpstr>Marrıage III</vt:lpstr>
      <vt:lpstr>Marrıage III</vt:lpstr>
      <vt:lpstr>Marrıage III</vt:lpstr>
      <vt:lpstr>Marrıage III</vt:lpstr>
      <vt:lpstr>Marrıage III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BAŞLANGICI</dc:title>
  <dc:creator>Ali Şahbaz</dc:creator>
  <cp:lastModifiedBy>Ali Şahbaz</cp:lastModifiedBy>
  <cp:revision>123</cp:revision>
  <dcterms:created xsi:type="dcterms:W3CDTF">2020-10-13T17:05:39Z</dcterms:created>
  <dcterms:modified xsi:type="dcterms:W3CDTF">2021-03-24T07:08:45Z</dcterms:modified>
</cp:coreProperties>
</file>