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General </a:t>
            </a:r>
            <a:r>
              <a:rPr lang="tr-TR" dirty="0" err="1"/>
              <a:t>reasons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 2:</a:t>
            </a:r>
          </a:p>
          <a:p>
            <a:r>
              <a:rPr lang="tr-TR" dirty="0" err="1"/>
              <a:t>Rupture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endParaRPr lang="tr-TR" dirty="0"/>
          </a:p>
          <a:p>
            <a:r>
              <a:rPr lang="tr-TR" dirty="0" err="1"/>
              <a:t>Pact</a:t>
            </a:r>
            <a:r>
              <a:rPr lang="tr-TR" dirty="0"/>
              <a:t> of </a:t>
            </a:r>
            <a:r>
              <a:rPr lang="tr-TR" dirty="0" err="1"/>
              <a:t>divorce</a:t>
            </a:r>
            <a:endParaRPr lang="tr-TR" dirty="0"/>
          </a:p>
          <a:p>
            <a:r>
              <a:rPr lang="tr-TR" dirty="0" err="1"/>
              <a:t>Non</a:t>
            </a:r>
            <a:r>
              <a:rPr lang="tr-TR" dirty="0"/>
              <a:t> </a:t>
            </a:r>
            <a:r>
              <a:rPr lang="tr-TR" dirty="0" err="1"/>
              <a:t>establihment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matrimonial</a:t>
            </a:r>
            <a:r>
              <a:rPr lang="tr-TR" dirty="0"/>
              <a:t> life </a:t>
            </a:r>
            <a:r>
              <a:rPr lang="tr-TR" dirty="0" err="1"/>
              <a:t>or</a:t>
            </a:r>
            <a:r>
              <a:rPr lang="tr-TR" dirty="0"/>
              <a:t> de </a:t>
            </a:r>
            <a:r>
              <a:rPr lang="tr-TR" dirty="0" err="1"/>
              <a:t>facto</a:t>
            </a:r>
            <a:r>
              <a:rPr lang="tr-TR" dirty="0"/>
              <a:t> break </a:t>
            </a:r>
            <a:r>
              <a:rPr lang="tr-TR" dirty="0" err="1"/>
              <a:t>up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Rupture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endParaRPr lang="tr-TR" dirty="0"/>
          </a:p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art 166 </a:t>
            </a:r>
            <a:r>
              <a:rPr lang="tr-TR" dirty="0" err="1"/>
              <a:t>paras</a:t>
            </a:r>
            <a:r>
              <a:rPr lang="tr-TR" dirty="0"/>
              <a:t> 1 </a:t>
            </a:r>
            <a:r>
              <a:rPr lang="tr-TR" dirty="0" err="1"/>
              <a:t>and</a:t>
            </a:r>
            <a:r>
              <a:rPr lang="tr-TR" dirty="0"/>
              <a:t> 2,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is </a:t>
            </a:r>
            <a:r>
              <a:rPr lang="tr-TR" dirty="0" err="1"/>
              <a:t>ruptured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expected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file can be </a:t>
            </a:r>
            <a:r>
              <a:rPr lang="tr-TR" dirty="0" err="1"/>
              <a:t>opened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decide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 has </a:t>
            </a:r>
            <a:r>
              <a:rPr lang="tr-TR" dirty="0" err="1"/>
              <a:t>became</a:t>
            </a:r>
            <a:r>
              <a:rPr lang="tr-TR" dirty="0"/>
              <a:t> </a:t>
            </a:r>
            <a:r>
              <a:rPr lang="tr-TR" dirty="0" err="1"/>
              <a:t>unberable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intention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unberability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 </a:t>
            </a:r>
            <a:r>
              <a:rPr lang="tr-TR" dirty="0" err="1"/>
              <a:t>doesn’t</a:t>
            </a:r>
            <a:r>
              <a:rPr lang="tr-TR" dirty="0"/>
              <a:t> </a:t>
            </a:r>
            <a:r>
              <a:rPr lang="tr-TR" dirty="0" err="1"/>
              <a:t>matter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473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Conditions</a:t>
            </a:r>
            <a:endParaRPr lang="tr-TR" dirty="0"/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rupture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endParaRPr lang="tr-TR" dirty="0"/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signifies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disaccord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</a:t>
            </a:r>
          </a:p>
          <a:p>
            <a:r>
              <a:rPr lang="tr-TR" dirty="0"/>
              <a:t>2.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rupture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 </a:t>
            </a:r>
            <a:r>
              <a:rPr lang="tr-TR" dirty="0" err="1"/>
              <a:t>unberable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at </a:t>
            </a:r>
            <a:r>
              <a:rPr lang="tr-TR" dirty="0" err="1"/>
              <a:t>least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spouse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decide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condition</a:t>
            </a:r>
            <a:r>
              <a:rPr lang="tr-TR" dirty="0"/>
              <a:t> </a:t>
            </a:r>
            <a:r>
              <a:rPr lang="tr-TR" dirty="0" err="1"/>
              <a:t>exists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not.</a:t>
            </a:r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isn’t</a:t>
            </a:r>
            <a:r>
              <a:rPr lang="tr-TR" dirty="0"/>
              <a:t> a </a:t>
            </a:r>
            <a:r>
              <a:rPr lang="tr-TR" dirty="0" err="1"/>
              <a:t>list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in </a:t>
            </a:r>
            <a:r>
              <a:rPr lang="tr-TR" dirty="0" err="1"/>
              <a:t>law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381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pact</a:t>
            </a:r>
            <a:r>
              <a:rPr lang="tr-TR" dirty="0"/>
              <a:t> of </a:t>
            </a:r>
            <a:r>
              <a:rPr lang="tr-TR" dirty="0" err="1"/>
              <a:t>divorce</a:t>
            </a:r>
            <a:endParaRPr lang="tr-TR" dirty="0"/>
          </a:p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art 166 para 3,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can </a:t>
            </a:r>
            <a:r>
              <a:rPr lang="tr-TR" dirty="0" err="1"/>
              <a:t>make</a:t>
            </a:r>
            <a:r>
              <a:rPr lang="tr-TR" dirty="0"/>
              <a:t> an </a:t>
            </a:r>
            <a:r>
              <a:rPr lang="tr-TR" dirty="0" err="1"/>
              <a:t>agreement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.</a:t>
            </a:r>
          </a:p>
          <a:p>
            <a:r>
              <a:rPr lang="tr-TR" dirty="0"/>
              <a:t>But as </a:t>
            </a:r>
            <a:r>
              <a:rPr lang="tr-TR" dirty="0" err="1"/>
              <a:t>conveniently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general </a:t>
            </a:r>
            <a:r>
              <a:rPr lang="tr-TR" dirty="0" err="1"/>
              <a:t>principle</a:t>
            </a:r>
            <a:r>
              <a:rPr lang="tr-TR" dirty="0"/>
              <a:t>,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do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just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pact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apply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get</a:t>
            </a:r>
            <a:r>
              <a:rPr lang="tr-TR" dirty="0"/>
              <a:t> a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.</a:t>
            </a:r>
          </a:p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pact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last</a:t>
            </a:r>
            <a:r>
              <a:rPr lang="tr-TR" dirty="0"/>
              <a:t> at </a:t>
            </a:r>
            <a:r>
              <a:rPr lang="tr-TR" dirty="0" err="1"/>
              <a:t>leasst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year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logic</a:t>
            </a:r>
            <a:r>
              <a:rPr lang="tr-TR" dirty="0"/>
              <a:t> </a:t>
            </a:r>
            <a:r>
              <a:rPr lang="tr-TR" dirty="0" err="1"/>
              <a:t>behind</a:t>
            </a:r>
            <a:r>
              <a:rPr lang="tr-TR" dirty="0"/>
              <a:t> it is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try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as </a:t>
            </a:r>
            <a:r>
              <a:rPr lang="tr-TR" dirty="0" err="1"/>
              <a:t>married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at </a:t>
            </a:r>
            <a:r>
              <a:rPr lang="tr-TR" dirty="0" err="1"/>
              <a:t>least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year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607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apply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court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accept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filed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a </a:t>
            </a:r>
            <a:r>
              <a:rPr lang="tr-TR" dirty="0" err="1"/>
              <a:t>hearing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listen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unberability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martial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check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pact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concluded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pact</a:t>
            </a:r>
            <a:r>
              <a:rPr lang="tr-TR" dirty="0"/>
              <a:t> </a:t>
            </a:r>
            <a:r>
              <a:rPr lang="tr-TR" dirty="0" err="1"/>
              <a:t>shouldn’t</a:t>
            </a:r>
            <a:r>
              <a:rPr lang="tr-TR" dirty="0"/>
              <a:t> be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pact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can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in </a:t>
            </a:r>
            <a:r>
              <a:rPr lang="tr-TR" dirty="0" err="1"/>
              <a:t>faavor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/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child</a:t>
            </a:r>
            <a:r>
              <a:rPr lang="tr-TR" dirty="0"/>
              <a:t>(s).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827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Non</a:t>
            </a:r>
            <a:r>
              <a:rPr lang="tr-TR" dirty="0"/>
              <a:t> </a:t>
            </a:r>
            <a:r>
              <a:rPr lang="tr-TR" dirty="0" err="1"/>
              <a:t>establihment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matrimonial</a:t>
            </a:r>
            <a:r>
              <a:rPr lang="tr-TR" dirty="0"/>
              <a:t> life </a:t>
            </a:r>
            <a:r>
              <a:rPr lang="tr-TR" dirty="0" err="1"/>
              <a:t>or</a:t>
            </a:r>
            <a:r>
              <a:rPr lang="tr-TR" dirty="0"/>
              <a:t> de </a:t>
            </a:r>
            <a:r>
              <a:rPr lang="tr-TR" dirty="0" err="1"/>
              <a:t>facto</a:t>
            </a:r>
            <a:r>
              <a:rPr lang="tr-TR" dirty="0"/>
              <a:t> break </a:t>
            </a:r>
            <a:r>
              <a:rPr lang="tr-TR" dirty="0" err="1"/>
              <a:t>up</a:t>
            </a:r>
            <a:endParaRPr lang="tr-TR" dirty="0"/>
          </a:p>
          <a:p>
            <a:r>
              <a:rPr lang="tr-TR" dirty="0" err="1"/>
              <a:t>This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last</a:t>
            </a:r>
            <a:r>
              <a:rPr lang="tr-TR" dirty="0"/>
              <a:t> general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.</a:t>
            </a:r>
          </a:p>
          <a:p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regulated</a:t>
            </a:r>
            <a:r>
              <a:rPr lang="tr-TR" dirty="0"/>
              <a:t> in art 166 para 4 of </a:t>
            </a:r>
            <a:r>
              <a:rPr lang="tr-TR" dirty="0" err="1"/>
              <a:t>the</a:t>
            </a:r>
            <a:r>
              <a:rPr lang="tr-TR" dirty="0"/>
              <a:t> TCC.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logic</a:t>
            </a:r>
            <a:r>
              <a:rPr lang="tr-TR" dirty="0"/>
              <a:t> </a:t>
            </a:r>
            <a:r>
              <a:rPr lang="tr-TR" dirty="0" err="1"/>
              <a:t>behind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 is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de </a:t>
            </a:r>
            <a:r>
              <a:rPr lang="tr-TR" dirty="0" err="1"/>
              <a:t>facto</a:t>
            </a:r>
            <a:r>
              <a:rPr lang="tr-TR" dirty="0"/>
              <a:t> </a:t>
            </a:r>
            <a:r>
              <a:rPr lang="tr-TR" dirty="0" err="1"/>
              <a:t>broken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spousees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continue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297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ııı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Condition</a:t>
            </a:r>
            <a:r>
              <a:rPr lang="tr-TR" dirty="0"/>
              <a:t>:</a:t>
            </a:r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rejection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filed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case</a:t>
            </a:r>
            <a:endParaRPr lang="tr-TR" dirty="0"/>
          </a:p>
          <a:p>
            <a:r>
              <a:rPr lang="tr-TR" dirty="0"/>
              <a:t>2. 3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rejection</a:t>
            </a:r>
            <a:endParaRPr lang="tr-TR" dirty="0"/>
          </a:p>
          <a:p>
            <a:r>
              <a:rPr lang="tr-TR" dirty="0"/>
              <a:t>3. No </a:t>
            </a:r>
            <a:r>
              <a:rPr lang="tr-TR" dirty="0" err="1"/>
              <a:t>conjugal</a:t>
            </a:r>
            <a:r>
              <a:rPr lang="tr-TR" dirty="0"/>
              <a:t> life since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rejection</a:t>
            </a:r>
            <a:endParaRPr lang="tr-TR" dirty="0"/>
          </a:p>
          <a:p>
            <a:r>
              <a:rPr lang="tr-TR" dirty="0"/>
              <a:t>4. A</a:t>
            </a:r>
            <a:r>
              <a:rPr lang="tr-TR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filed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795142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486</TotalTime>
  <Words>430</Words>
  <Application>Microsoft Macintosh PowerPoint</Application>
  <PresentationFormat>Geniş ekran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Famıly LAW</vt:lpstr>
      <vt:lpstr>Dıvorce ııı</vt:lpstr>
      <vt:lpstr>Dıvorce ııı</vt:lpstr>
      <vt:lpstr>Dıvorce ııı</vt:lpstr>
      <vt:lpstr>Dıvorce ııı</vt:lpstr>
      <vt:lpstr>Dıvorce ııı</vt:lpstr>
      <vt:lpstr>Dıvorce ııı</vt:lpstr>
      <vt:lpstr>Dıvorce ııı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120</cp:revision>
  <dcterms:created xsi:type="dcterms:W3CDTF">2020-10-13T17:05:39Z</dcterms:created>
  <dcterms:modified xsi:type="dcterms:W3CDTF">2021-03-24T09:18:34Z</dcterms:modified>
</cp:coreProperties>
</file>