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6"/>
    <p:restoredTop sz="95761"/>
  </p:normalViewPr>
  <p:slideViewPr>
    <p:cSldViewPr snapToGrid="0" snapToObjects="1">
      <p:cViewPr>
        <p:scale>
          <a:sx n="83" d="100"/>
          <a:sy n="83" d="100"/>
        </p:scale>
        <p:origin x="-328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D10C97-E369-B044-9BC6-4E814E1C6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E2EEE5-1534-DA43-9C84-348CD1610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</p:spTree>
    <p:extLst>
      <p:ext uri="{BB962C8B-B14F-4D97-AF65-F5344CB8AC3E}">
        <p14:creationId xmlns:p14="http://schemas.microsoft.com/office/powerpoint/2010/main" val="12179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Statecan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powerful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792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1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form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main Powers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unconstitutionnality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«ARTICLE 2-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democratic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solidarity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loyal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nationalism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Atatürk,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preamble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0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GNAT (Grand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Assembly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careful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proceudre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GNAT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4005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body.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813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138-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discharge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conviction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conforming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 organ,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circulars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suggestions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Assembly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concerning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90894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60</TotalTime>
  <Words>493</Words>
  <Application>Microsoft Macintosh PowerPoint</Application>
  <PresentationFormat>Geniş ekran</PresentationFormat>
  <Paragraphs>30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Branches of Law IV</vt:lpstr>
      <vt:lpstr>Branches of Law IV</vt:lpstr>
      <vt:lpstr>Branches of Law IV</vt:lpstr>
      <vt:lpstr>Branches of Law IV</vt:lpstr>
      <vt:lpstr>Branches of Law IV</vt:lpstr>
      <vt:lpstr>Branches of Law IV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27</cp:revision>
  <dcterms:created xsi:type="dcterms:W3CDTF">2020-11-22T17:45:05Z</dcterms:created>
  <dcterms:modified xsi:type="dcterms:W3CDTF">2020-11-24T09:26:48Z</dcterms:modified>
</cp:coreProperties>
</file>