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80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02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hierarchy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convenient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norm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contradictory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cancellation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norm.</a:t>
            </a:r>
          </a:p>
        </p:txBody>
      </p:sp>
    </p:spTree>
    <p:extLst>
      <p:ext uri="{BB962C8B-B14F-4D97-AF65-F5344CB8AC3E}">
        <p14:creationId xmlns:p14="http://schemas.microsoft.com/office/powerpoint/2010/main" val="60654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GNAT.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areindicated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79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548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GNAT.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sent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acccepted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GNAT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89590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86</TotalTime>
  <Words>379</Words>
  <Application>Microsoft Macintosh PowerPoint</Application>
  <PresentationFormat>Geniş ekran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Sources of law 1</vt:lpstr>
      <vt:lpstr>Sources of law 1</vt:lpstr>
      <vt:lpstr>Sources of law 1</vt:lpstr>
      <vt:lpstr>Sources of law 1</vt:lpstr>
      <vt:lpstr>Sources of law 1</vt:lpstr>
      <vt:lpstr>Sources of law 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22</cp:revision>
  <dcterms:created xsi:type="dcterms:W3CDTF">2020-11-21T20:49:03Z</dcterms:created>
  <dcterms:modified xsi:type="dcterms:W3CDTF">2021-03-14T19:58:23Z</dcterms:modified>
</cp:coreProperties>
</file>