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80" r:id="rId3"/>
    <p:sldId id="293" r:id="rId4"/>
    <p:sldId id="294" r:id="rId5"/>
    <p:sldId id="295" r:id="rId6"/>
    <p:sldId id="297" r:id="rId7"/>
    <p:sldId id="296" r:id="rId8"/>
    <p:sldId id="292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/>
    <p:restoredTop sz="97179"/>
  </p:normalViewPr>
  <p:slideViewPr>
    <p:cSldViewPr snapToGrid="0" snapToObjects="1">
      <p:cViewPr varScale="1">
        <p:scale>
          <a:sx n="128" d="100"/>
          <a:sy n="128" d="100"/>
        </p:scale>
        <p:origin x="1056" y="17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/>
              <a:t>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6.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Yazılımlar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TR" sz="3500" dirty="0"/>
              <a:t>Vektör tabanlı çalışmalar için yazılımlar:</a:t>
            </a:r>
          </a:p>
          <a:p>
            <a:pPr marL="0" indent="0">
              <a:buNone/>
            </a:pPr>
            <a:r>
              <a:rPr lang="en-TR" sz="3500" dirty="0"/>
              <a:t>Örnek: Adobe illustrator</a:t>
            </a:r>
          </a:p>
          <a:p>
            <a:pPr marL="0" indent="0">
              <a:buNone/>
            </a:pPr>
            <a:r>
              <a:rPr lang="en-TR" sz="3500" dirty="0"/>
              <a:t>	Adobe Indesign</a:t>
            </a:r>
          </a:p>
          <a:p>
            <a:pPr marL="0" indent="0">
              <a:buNone/>
            </a:pPr>
            <a:endParaRPr lang="en-TR" sz="3500" dirty="0"/>
          </a:p>
          <a:p>
            <a:pPr marL="0" indent="0">
              <a:buNone/>
            </a:pPr>
            <a:r>
              <a:rPr lang="en-TR" sz="3500" dirty="0"/>
              <a:t>Bitmap tabanlı çalışmalar için yazılımlar</a:t>
            </a:r>
          </a:p>
          <a:p>
            <a:pPr marL="0" indent="0">
              <a:buNone/>
            </a:pPr>
            <a:r>
              <a:rPr lang="en-TR" sz="3500" dirty="0"/>
              <a:t>Örnek: Adobe Photoshop</a:t>
            </a:r>
          </a:p>
          <a:p>
            <a:pPr marL="0" indent="0">
              <a:buNone/>
            </a:pPr>
            <a:endParaRPr lang="en-TR" sz="3500" dirty="0"/>
          </a:p>
          <a:p>
            <a:endParaRPr lang="en-TR" sz="35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9548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FB195B-919A-764F-A99A-A8650342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D8BDE-0A25-7141-B0A2-A2C54E23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pic>
        <p:nvPicPr>
          <p:cNvPr id="8194" name="Picture 2" descr="Vector Shapes vs Pixel Shapes In Photoshop">
            <a:extLst>
              <a:ext uri="{FF2B5EF4-FFF2-40B4-BE49-F238E27FC236}">
                <a16:creationId xmlns:a16="http://schemas.microsoft.com/office/drawing/2014/main" id="{BC2B6438-1B56-AB4E-83F6-23CECC109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54403" y="557280"/>
            <a:ext cx="8353353" cy="392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C90179-0169-1340-9303-31A70B46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4999383"/>
            <a:ext cx="10905066" cy="11775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500" dirty="0"/>
              <a:t>V</a:t>
            </a:r>
            <a:r>
              <a:rPr lang="en-TR" sz="3500" dirty="0"/>
              <a:t>ektör tabanlı çalışmalarda görsel büyüdükçe bozulma olmaz.</a:t>
            </a:r>
          </a:p>
          <a:p>
            <a:pPr marL="0" indent="0">
              <a:buNone/>
            </a:pPr>
            <a:r>
              <a:rPr lang="en-TR" sz="3500" dirty="0"/>
              <a:t>Bitmap tabanlı çalışmalarda görsel büyüdükçe bozulma yaşanır.</a:t>
            </a:r>
          </a:p>
          <a:p>
            <a:pPr marL="0" indent="0">
              <a:buNone/>
            </a:pPr>
            <a:r>
              <a:rPr lang="en-TR" sz="3500" dirty="0"/>
              <a:t>Bu nedenle kullanılan yazılımlar, dosya uzantısının doğru belirlenmesi gerekir.</a:t>
            </a:r>
          </a:p>
        </p:txBody>
      </p:sp>
    </p:spTree>
    <p:extLst>
      <p:ext uri="{BB962C8B-B14F-4D97-AF65-F5344CB8AC3E}">
        <p14:creationId xmlns:p14="http://schemas.microsoft.com/office/powerpoint/2010/main" val="268089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FB195B-919A-764F-A99A-A8650342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D8BDE-0A25-7141-B0A2-A2C54E23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pic>
        <p:nvPicPr>
          <p:cNvPr id="10242" name="Picture 2" descr="Vector and Bitmap Images – John Sadlouskos">
            <a:extLst>
              <a:ext uri="{FF2B5EF4-FFF2-40B4-BE49-F238E27FC236}">
                <a16:creationId xmlns:a16="http://schemas.microsoft.com/office/drawing/2014/main" id="{2D475B42-80B2-D848-8EAC-E5788E424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87"/>
          <a:stretch/>
        </p:blipFill>
        <p:spPr bwMode="auto">
          <a:xfrm>
            <a:off x="2822713" y="136525"/>
            <a:ext cx="6281530" cy="273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ector and Bitmap Images – John Sadlouskos">
            <a:extLst>
              <a:ext uri="{FF2B5EF4-FFF2-40B4-BE49-F238E27FC236}">
                <a16:creationId xmlns:a16="http://schemas.microsoft.com/office/drawing/2014/main" id="{D11073C0-B6B7-764F-99A6-AB0445193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5" t="55345" r="59175" b="9362"/>
          <a:stretch/>
        </p:blipFill>
        <p:spPr bwMode="auto">
          <a:xfrm>
            <a:off x="258417" y="360657"/>
            <a:ext cx="21796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ector and Bitmap Images – John Sadlouskos">
            <a:extLst>
              <a:ext uri="{FF2B5EF4-FFF2-40B4-BE49-F238E27FC236}">
                <a16:creationId xmlns:a16="http://schemas.microsoft.com/office/drawing/2014/main" id="{9EEF4194-2DA4-CD48-818F-6B3D1F47F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19" t="55509" r="5981" b="9198"/>
          <a:stretch/>
        </p:blipFill>
        <p:spPr bwMode="auto">
          <a:xfrm>
            <a:off x="9488864" y="470221"/>
            <a:ext cx="21796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A2BDB8F-41F4-A443-8385-47B5DDE4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3987210"/>
            <a:ext cx="10905066" cy="2189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500" dirty="0"/>
              <a:t>Sol Görsel: Görsel çok büyütüldüğünde detaylar bozulur.</a:t>
            </a:r>
          </a:p>
          <a:p>
            <a:pPr marL="0" indent="0">
              <a:buNone/>
            </a:pPr>
            <a:r>
              <a:rPr lang="tr-TR" sz="3500" dirty="0"/>
              <a:t>Sağ görsel: Görsel çok büyütülse dahi detaylar bozulmaz.</a:t>
            </a:r>
            <a:endParaRPr lang="en-TR" sz="3500" dirty="0"/>
          </a:p>
        </p:txBody>
      </p:sp>
    </p:spTree>
    <p:extLst>
      <p:ext uri="{BB962C8B-B14F-4D97-AF65-F5344CB8AC3E}">
        <p14:creationId xmlns:p14="http://schemas.microsoft.com/office/powerpoint/2010/main" val="346291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FB195B-919A-764F-A99A-A8650342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D8BDE-0A25-7141-B0A2-A2C54E23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E9AD65-511B-D94C-AA76-8E9B41491DC4}"/>
              </a:ext>
            </a:extLst>
          </p:cNvPr>
          <p:cNvSpPr txBox="1"/>
          <p:nvPr/>
        </p:nvSpPr>
        <p:spPr>
          <a:xfrm>
            <a:off x="2266122" y="5860534"/>
            <a:ext cx="7101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 CC: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commons.wikimedia.org</a:t>
            </a:r>
            <a:r>
              <a:rPr lang="tr-TR" dirty="0"/>
              <a:t>/</a:t>
            </a:r>
            <a:r>
              <a:rPr lang="tr-TR" dirty="0" err="1"/>
              <a:t>wiki</a:t>
            </a:r>
            <a:r>
              <a:rPr lang="tr-TR" dirty="0"/>
              <a:t>/</a:t>
            </a:r>
            <a:r>
              <a:rPr lang="tr-TR" dirty="0" err="1"/>
              <a:t>File:Bitmap_VS_SVG.svg</a:t>
            </a:r>
            <a:endParaRPr lang="tr-T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981F928-7A5F-0341-A68D-E4F37B9F2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76"/>
          <a:stretch/>
        </p:blipFill>
        <p:spPr bwMode="auto">
          <a:xfrm>
            <a:off x="3578111" y="2544327"/>
            <a:ext cx="4829265" cy="278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E57B2B-9615-614C-9770-A116A78813F0}"/>
              </a:ext>
            </a:extLst>
          </p:cNvPr>
          <p:cNvSpPr txBox="1"/>
          <p:nvPr/>
        </p:nvSpPr>
        <p:spPr>
          <a:xfrm>
            <a:off x="1032155" y="1767006"/>
            <a:ext cx="435485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Farklı Dosya uzantıları:</a:t>
            </a:r>
          </a:p>
          <a:p>
            <a:r>
              <a:rPr lang="tr-TR" sz="3500" dirty="0"/>
              <a:t>.</a:t>
            </a:r>
            <a:r>
              <a:rPr lang="tr-TR" sz="3500" dirty="0" err="1"/>
              <a:t>jpeg</a:t>
            </a:r>
            <a:endParaRPr lang="tr-TR" sz="3500" dirty="0"/>
          </a:p>
          <a:p>
            <a:r>
              <a:rPr lang="tr-TR" sz="3500" dirty="0"/>
              <a:t>.</a:t>
            </a:r>
            <a:r>
              <a:rPr lang="tr-TR" sz="3500" dirty="0" err="1"/>
              <a:t>gif</a:t>
            </a:r>
            <a:endParaRPr lang="tr-TR" sz="3500" dirty="0"/>
          </a:p>
          <a:p>
            <a:r>
              <a:rPr lang="tr-TR" sz="3500" dirty="0"/>
              <a:t>.</a:t>
            </a:r>
            <a:r>
              <a:rPr lang="tr-TR" sz="3500" dirty="0" err="1"/>
              <a:t>png</a:t>
            </a:r>
            <a:endParaRPr lang="tr-TR" sz="3500" dirty="0"/>
          </a:p>
          <a:p>
            <a:r>
              <a:rPr lang="tr-TR" sz="3500" dirty="0"/>
              <a:t>.</a:t>
            </a:r>
            <a:r>
              <a:rPr lang="tr-TR" sz="3500" dirty="0" err="1"/>
              <a:t>psd</a:t>
            </a:r>
            <a:r>
              <a:rPr lang="tr-TR" sz="35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C5E1A-BD85-0A4C-A27E-2150ADA04030}"/>
              </a:ext>
            </a:extLst>
          </p:cNvPr>
          <p:cNvSpPr txBox="1"/>
          <p:nvPr/>
        </p:nvSpPr>
        <p:spPr>
          <a:xfrm>
            <a:off x="6598478" y="1774786"/>
            <a:ext cx="45613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3500" dirty="0"/>
              <a:t>Farklı Dosya uzantıları:</a:t>
            </a:r>
          </a:p>
          <a:p>
            <a:pPr algn="r"/>
            <a:r>
              <a:rPr lang="tr-TR" sz="3500" dirty="0"/>
              <a:t>.</a:t>
            </a:r>
            <a:r>
              <a:rPr lang="tr-TR" sz="3500" dirty="0" err="1"/>
              <a:t>ai</a:t>
            </a:r>
            <a:endParaRPr lang="tr-TR" sz="3500" dirty="0"/>
          </a:p>
          <a:p>
            <a:pPr algn="r"/>
            <a:r>
              <a:rPr lang="tr-TR" sz="3500" dirty="0"/>
              <a:t>.</a:t>
            </a:r>
            <a:r>
              <a:rPr lang="tr-TR" sz="3500" dirty="0" err="1"/>
              <a:t>pdf</a:t>
            </a:r>
            <a:endParaRPr lang="tr-TR" sz="3500" dirty="0"/>
          </a:p>
          <a:p>
            <a:pPr algn="r"/>
            <a:r>
              <a:rPr lang="tr-TR" sz="3500" dirty="0"/>
              <a:t>.</a:t>
            </a:r>
            <a:r>
              <a:rPr lang="tr-TR" sz="3500" dirty="0" err="1"/>
              <a:t>svg</a:t>
            </a: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34419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B3CB-74A3-B243-AAFA-7717AC64E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Dosya Uzantıları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C4EFB-3DAB-0741-A3B1-4742F0BC5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Dosya uzantıları iyi bilinmesi gerekir.</a:t>
            </a:r>
          </a:p>
          <a:p>
            <a:r>
              <a:rPr lang="tr-TR" dirty="0"/>
              <a:t>Hangi uzantıyı hangi yazılımın açacağı ve </a:t>
            </a:r>
            <a:r>
              <a:rPr lang="tr-TR" b="1" dirty="0"/>
              <a:t>nasıl</a:t>
            </a:r>
            <a:r>
              <a:rPr lang="tr-TR" dirty="0"/>
              <a:t> açacağı görüntü kalitesi açısından önemlidir.</a:t>
            </a:r>
          </a:p>
          <a:p>
            <a:endParaRPr lang="tr-TR" dirty="0"/>
          </a:p>
          <a:p>
            <a:r>
              <a:rPr lang="tr-TR" dirty="0" err="1"/>
              <a:t>Vektor</a:t>
            </a:r>
            <a:r>
              <a:rPr lang="tr-TR" dirty="0"/>
              <a:t> tabanlı – yazılım </a:t>
            </a:r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Illustrator</a:t>
            </a:r>
            <a:r>
              <a:rPr lang="tr-TR" dirty="0"/>
              <a:t> =&gt; .</a:t>
            </a:r>
            <a:r>
              <a:rPr lang="tr-TR" dirty="0" err="1"/>
              <a:t>ai</a:t>
            </a:r>
            <a:endParaRPr lang="tr-TR" dirty="0"/>
          </a:p>
          <a:p>
            <a:r>
              <a:rPr lang="tr-TR" dirty="0"/>
              <a:t>Bitmap tabanlı (farklı türde yazılımlar) =&gt; .</a:t>
            </a:r>
            <a:r>
              <a:rPr lang="tr-TR" dirty="0" err="1"/>
              <a:t>png</a:t>
            </a:r>
            <a:endParaRPr lang="tr-TR" dirty="0"/>
          </a:p>
          <a:p>
            <a:r>
              <a:rPr lang="tr-TR" dirty="0"/>
              <a:t>Bitmap tabanlı (farklı türde yazılımlar =&gt;.</a:t>
            </a:r>
            <a:r>
              <a:rPr lang="tr-TR" dirty="0" err="1"/>
              <a:t>jpeg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Photoshop</a:t>
            </a:r>
            <a:r>
              <a:rPr lang="tr-TR" dirty="0"/>
              <a:t> Bitmap tabanlı =&gt;  .</a:t>
            </a:r>
            <a:r>
              <a:rPr lang="tr-TR" dirty="0" err="1"/>
              <a:t>psd</a:t>
            </a: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963EA-93A4-4645-BD85-77F84328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D4DE-9811-7049-8C03-AE395233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867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FB195B-919A-764F-A99A-A8650342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D8BDE-0A25-7141-B0A2-A2C54E23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097891-5642-7245-A854-949094195234}"/>
              </a:ext>
            </a:extLst>
          </p:cNvPr>
          <p:cNvSpPr txBox="1"/>
          <p:nvPr/>
        </p:nvSpPr>
        <p:spPr>
          <a:xfrm>
            <a:off x="3674257" y="3244334"/>
            <a:ext cx="533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 CC: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pixabay.com</a:t>
            </a:r>
            <a:r>
              <a:rPr lang="tr-TR" dirty="0"/>
              <a:t>/</a:t>
            </a:r>
            <a:r>
              <a:rPr lang="tr-TR" dirty="0" err="1"/>
              <a:t>vectors</a:t>
            </a:r>
            <a:r>
              <a:rPr lang="tr-TR" dirty="0"/>
              <a:t>/</a:t>
            </a:r>
            <a:r>
              <a:rPr lang="tr-TR" dirty="0" err="1"/>
              <a:t>search</a:t>
            </a:r>
            <a:r>
              <a:rPr lang="tr-TR" dirty="0"/>
              <a:t>/</a:t>
            </a:r>
            <a:r>
              <a:rPr lang="tr-TR" dirty="0" err="1"/>
              <a:t>raster</a:t>
            </a:r>
            <a:r>
              <a:rPr lang="tr-TR" dirty="0"/>
              <a:t>/</a:t>
            </a:r>
          </a:p>
        </p:txBody>
      </p:sp>
      <p:pic>
        <p:nvPicPr>
          <p:cNvPr id="2050" name="Picture 2" descr="9+ Free Raster &amp; Header Vectors - Pixabay">
            <a:extLst>
              <a:ext uri="{FF2B5EF4-FFF2-40B4-BE49-F238E27FC236}">
                <a16:creationId xmlns:a16="http://schemas.microsoft.com/office/drawing/2014/main" id="{763C0C9B-CEA8-4E4E-8ADE-CDFA27F1C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582" y="-41473"/>
            <a:ext cx="4236618" cy="304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A8D6C3-FFF1-9249-A56D-516DD3343C0C}"/>
              </a:ext>
            </a:extLst>
          </p:cNvPr>
          <p:cNvSpPr txBox="1"/>
          <p:nvPr/>
        </p:nvSpPr>
        <p:spPr>
          <a:xfrm>
            <a:off x="367748" y="3854124"/>
            <a:ext cx="11569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b="1" dirty="0" err="1"/>
              <a:t>Raster</a:t>
            </a:r>
            <a:r>
              <a:rPr lang="tr-TR" sz="3000" b="1" dirty="0"/>
              <a:t>: </a:t>
            </a:r>
            <a:r>
              <a:rPr lang="tr-TR" sz="3000" dirty="0"/>
              <a:t>Bu özellik çizimlerde kullanılır. Çizgilerin şeklini belirlemenizi yardımcı olur.</a:t>
            </a:r>
          </a:p>
          <a:p>
            <a:endParaRPr lang="tr-TR" sz="3000" dirty="0"/>
          </a:p>
          <a:p>
            <a:r>
              <a:rPr lang="tr-TR" sz="3000" dirty="0"/>
              <a:t>Bu özelliğin kullanılması ilk başta zorluk yaşanabilir.</a:t>
            </a:r>
          </a:p>
          <a:p>
            <a:r>
              <a:rPr lang="tr-TR" sz="3000" dirty="0"/>
              <a:t>Çalışmanın grafik tasarım yazılımında büyütülerek çalışılması süreci kolaylaştırır. </a:t>
            </a:r>
          </a:p>
        </p:txBody>
      </p:sp>
    </p:spTree>
    <p:extLst>
      <p:ext uri="{BB962C8B-B14F-4D97-AF65-F5344CB8AC3E}">
        <p14:creationId xmlns:p14="http://schemas.microsoft.com/office/powerpoint/2010/main" val="39068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 dirty="0">
                <a:latin typeface="+mn-lt"/>
              </a:rPr>
              <a:t>Tasarım  İlkeleri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7B13-BF43-A14A-9102-DA45D3AC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TR" sz="3500" dirty="0"/>
              <a:t>Tasarımlar aşağıdakilerden oluşur.</a:t>
            </a:r>
          </a:p>
          <a:p>
            <a:pPr marL="0" indent="0">
              <a:buNone/>
            </a:pPr>
            <a:r>
              <a:rPr lang="en-TR" sz="3500" dirty="0"/>
              <a:t>Bu unsurlar dikkate alınarak ve farklı şekillerde birleştirilerek iyi bir tasarım ortaya çıkar :</a:t>
            </a:r>
          </a:p>
          <a:p>
            <a:pPr lvl="1"/>
            <a:r>
              <a:rPr lang="en-TR" sz="2600" dirty="0"/>
              <a:t>Çizgi</a:t>
            </a:r>
          </a:p>
          <a:p>
            <a:pPr lvl="1"/>
            <a:r>
              <a:rPr lang="en-TR" sz="2600" dirty="0"/>
              <a:t>Ton</a:t>
            </a:r>
          </a:p>
          <a:p>
            <a:pPr lvl="1"/>
            <a:r>
              <a:rPr lang="en-TR" sz="2600" dirty="0"/>
              <a:t>Renk</a:t>
            </a:r>
          </a:p>
          <a:p>
            <a:pPr lvl="1"/>
            <a:r>
              <a:rPr lang="en-TR" sz="2600" dirty="0"/>
              <a:t>Doku</a:t>
            </a:r>
          </a:p>
          <a:p>
            <a:pPr lvl="1"/>
            <a:r>
              <a:rPr lang="en-TR" sz="2600" dirty="0"/>
              <a:t>Biçim</a:t>
            </a:r>
          </a:p>
          <a:p>
            <a:pPr lvl="1"/>
            <a:r>
              <a:rPr lang="en-TR" sz="2600" dirty="0"/>
              <a:t>Ölçü</a:t>
            </a:r>
          </a:p>
          <a:p>
            <a:pPr lvl="1"/>
            <a:r>
              <a:rPr lang="en-TR" sz="2600" dirty="0"/>
              <a:t>Yön</a:t>
            </a:r>
          </a:p>
          <a:p>
            <a:endParaRPr lang="en-TR" sz="3500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650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325</Words>
  <Application>Microsoft Macintosh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Yeni Medya Uygulamaları RTS- İLT238 – 6. Hafta   Dr. Öğr. Üyesi Ergin Şafak Dikmen </vt:lpstr>
      <vt:lpstr>Yazılımlar</vt:lpstr>
      <vt:lpstr>PowerPoint Presentation</vt:lpstr>
      <vt:lpstr>PowerPoint Presentation</vt:lpstr>
      <vt:lpstr>PowerPoint Presentation</vt:lpstr>
      <vt:lpstr>Dosya Uzantıları</vt:lpstr>
      <vt:lpstr>PowerPoint Presentation</vt:lpstr>
      <vt:lpstr>Tasarım  İlkeleri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62</cp:revision>
  <dcterms:created xsi:type="dcterms:W3CDTF">2020-10-07T12:25:49Z</dcterms:created>
  <dcterms:modified xsi:type="dcterms:W3CDTF">2021-03-23T09:56:39Z</dcterms:modified>
</cp:coreProperties>
</file>