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94906"/>
  </p:normalViewPr>
  <p:slideViewPr>
    <p:cSldViewPr snapToGrid="0">
      <p:cViewPr varScale="1">
        <p:scale>
          <a:sx n="90" d="100"/>
          <a:sy n="90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an.Akiska" userId="f3830ddb-9f08-4ce7-a6ff-6e0910260aca" providerId="ADAL" clId="{D27182E1-891F-7243-9540-67754EED5F5A}"/>
    <pc:docChg chg="modSld">
      <pc:chgData name="Sinan.Akiska" userId="f3830ddb-9f08-4ce7-a6ff-6e0910260aca" providerId="ADAL" clId="{D27182E1-891F-7243-9540-67754EED5F5A}" dt="2021-04-01T20:11:06.862" v="2" actId="20577"/>
      <pc:docMkLst>
        <pc:docMk/>
      </pc:docMkLst>
      <pc:sldChg chg="modSp mod">
        <pc:chgData name="Sinan.Akiska" userId="f3830ddb-9f08-4ce7-a6ff-6e0910260aca" providerId="ADAL" clId="{D27182E1-891F-7243-9540-67754EED5F5A}" dt="2021-04-01T20:11:06.862" v="2" actId="20577"/>
        <pc:sldMkLst>
          <pc:docMk/>
          <pc:sldMk cId="47381504" sldId="269"/>
        </pc:sldMkLst>
        <pc:spChg chg="mod">
          <ac:chgData name="Sinan.Akiska" userId="f3830ddb-9f08-4ce7-a6ff-6e0910260aca" providerId="ADAL" clId="{D27182E1-891F-7243-9540-67754EED5F5A}" dt="2021-04-01T20:11:06.862" v="2" actId="20577"/>
          <ac:spMkLst>
            <pc:docMk/>
            <pc:sldMk cId="47381504" sldId="269"/>
            <ac:spMk id="2" creationId="{96EAE429-9595-F54D-A821-188941D848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(JEM232) 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</a:t>
            </a:r>
            <a:r>
              <a:rPr lang="tr-TR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>
                <a:solidFill>
                  <a:srgbClr val="FFFFFF"/>
                </a:solidFill>
                <a:latin typeface="+mj-lt"/>
              </a:rPr>
              <a:t>KOORDİNAT SİSTEMİ-KATMAN İŞLEMLERİ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1" y="608296"/>
            <a:ext cx="10186441" cy="572987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39594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767" y="3486150"/>
            <a:ext cx="5757334" cy="32385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43" y="838843"/>
            <a:ext cx="6060991" cy="340930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1928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4603" r="50059" b="4286"/>
          <a:stretch/>
        </p:blipFill>
        <p:spPr>
          <a:xfrm>
            <a:off x="249793" y="551544"/>
            <a:ext cx="11597606" cy="595085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48001" y="7257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QGIS - GİRİŞ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950682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7740" t="3368" r="57671" b="-59"/>
          <a:stretch/>
        </p:blipFill>
        <p:spPr>
          <a:xfrm>
            <a:off x="2045629" y="457200"/>
            <a:ext cx="8005933" cy="629447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965943" y="43542"/>
            <a:ext cx="426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Proje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Ayarlama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61011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7853" r="58205"/>
          <a:stretch/>
        </p:blipFill>
        <p:spPr>
          <a:xfrm>
            <a:off x="167210" y="571768"/>
            <a:ext cx="5785960" cy="479431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412338" y="58056"/>
            <a:ext cx="786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Proje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Ayarlama</a:t>
            </a:r>
            <a:r>
              <a:rPr lang="en-US" dirty="0">
                <a:latin typeface="Tekton Pro" panose="020F0603020208020904" pitchFamily="34" charset="-94"/>
              </a:rPr>
              <a:t> – </a:t>
            </a:r>
            <a:r>
              <a:rPr lang="en-US" dirty="0" err="1">
                <a:latin typeface="Tekton Pro" panose="020F0603020208020904" pitchFamily="34" charset="-94"/>
              </a:rPr>
              <a:t>Türkiye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İlişkili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7982" t="2754" r="57741"/>
          <a:stretch/>
        </p:blipFill>
        <p:spPr>
          <a:xfrm>
            <a:off x="6103713" y="2013986"/>
            <a:ext cx="5919846" cy="47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4503" r="49927" b="4503"/>
          <a:stretch/>
        </p:blipFill>
        <p:spPr>
          <a:xfrm>
            <a:off x="48198" y="598925"/>
            <a:ext cx="12108632" cy="618873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270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KAVRAMI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151537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6001664" cy="337593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3482579"/>
            <a:ext cx="6000752" cy="33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9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" y="705493"/>
            <a:ext cx="6264190" cy="35236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93" y="3524250"/>
            <a:ext cx="56896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1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" y="1965931"/>
            <a:ext cx="5891657" cy="331405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484019"/>
            <a:ext cx="5610710" cy="315602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3701976"/>
            <a:ext cx="5610710" cy="31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8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8" y="844064"/>
            <a:ext cx="5970951" cy="335866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32" y="3376246"/>
            <a:ext cx="5877172" cy="33059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145081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67</Words>
  <Application>Microsoft Macintosh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Tekton Pro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Sinan.Akiska</cp:lastModifiedBy>
  <cp:revision>160</cp:revision>
  <dcterms:created xsi:type="dcterms:W3CDTF">2020-10-12T14:09:30Z</dcterms:created>
  <dcterms:modified xsi:type="dcterms:W3CDTF">2021-04-01T20:11:07Z</dcterms:modified>
</cp:coreProperties>
</file>