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>
        <p:scale>
          <a:sx n="73" d="100"/>
          <a:sy n="73" d="100"/>
        </p:scale>
        <p:origin x="59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tr-TR" sz="6000" dirty="0"/>
              <a:t>GEO315 JEOLOJİDE 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43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</a:t>
            </a:r>
            <a:r>
              <a:rPr lang="tr-TR" sz="3200" dirty="0" smtClean="0"/>
              <a:t>.</a:t>
            </a:r>
            <a:r>
              <a:rPr lang="en-US" sz="3200" dirty="0" smtClean="0"/>
              <a:t> GÖRÜNTÜ KESME – ATMOSFERİK DÜZELTME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143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3246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08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54086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3822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10841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9378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46" y="521531"/>
            <a:ext cx="10750731" cy="604728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82428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829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999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8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33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02281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43477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9709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4382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143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132463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2565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3246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95660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768085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143" y="3424238"/>
            <a:ext cx="85714" cy="95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84714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974235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38499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830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92688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7988109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970</TotalTime>
  <Words>49</Words>
  <Application>Microsoft Office PowerPoint</Application>
  <PresentationFormat>Geniş ekran</PresentationFormat>
  <Paragraphs>15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Tekton Pro</vt:lpstr>
      <vt:lpstr>Gallery</vt:lpstr>
      <vt:lpstr>GEO315 JEOLOJİDE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222</cp:revision>
  <dcterms:created xsi:type="dcterms:W3CDTF">2020-10-16T08:01:35Z</dcterms:created>
  <dcterms:modified xsi:type="dcterms:W3CDTF">2021-04-02T08:37:21Z</dcterms:modified>
</cp:coreProperties>
</file>