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1594624"/>
            <a:ext cx="9393320" cy="1749105"/>
          </a:xfrm>
        </p:spPr>
        <p:txBody>
          <a:bodyPr>
            <a:noAutofit/>
          </a:bodyPr>
          <a:lstStyle/>
          <a:p>
            <a:r>
              <a:rPr lang="en-US" sz="6000" dirty="0"/>
              <a:t>JEM456</a:t>
            </a:r>
            <a:r>
              <a:rPr lang="tr-TR" sz="6000" dirty="0"/>
              <a:t> </a:t>
            </a:r>
            <a:r>
              <a:rPr lang="en-US" sz="6000" dirty="0"/>
              <a:t>FOTOJEOLOJİ VE </a:t>
            </a:r>
            <a:r>
              <a:rPr lang="tr-TR" sz="6000" dirty="0"/>
              <a:t>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5450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8</a:t>
            </a:r>
            <a:r>
              <a:rPr lang="tr-TR" sz="3200" dirty="0" smtClean="0"/>
              <a:t>. </a:t>
            </a:r>
            <a:r>
              <a:rPr lang="tr-TR" sz="3200"/>
              <a:t>SHAPEFILE </a:t>
            </a:r>
            <a:r>
              <a:rPr lang="tr-TR" sz="3200" smtClean="0"/>
              <a:t>OLUŞTURMA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5" y="378000"/>
            <a:ext cx="11520000" cy="648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362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Jeoreferanslandırılmış</a:t>
            </a:r>
            <a:r>
              <a:rPr lang="en-US" dirty="0">
                <a:latin typeface="Tekton Pro" panose="020F0603020208020904" pitchFamily="34" charset="-94"/>
              </a:rPr>
              <a:t> Raster </a:t>
            </a:r>
            <a:r>
              <a:rPr lang="en-US" dirty="0" err="1">
                <a:latin typeface="Tekton Pro" panose="020F0603020208020904" pitchFamily="34" charset="-94"/>
              </a:rPr>
              <a:t>Dosya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704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2" y="378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3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380784" y="0"/>
            <a:ext cx="33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Yeni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Katmanı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Oluşturma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55317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6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270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558696"/>
            <a:ext cx="6080000" cy="3420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938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7" y="507395"/>
            <a:ext cx="11289964" cy="635060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050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8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56129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880</TotalTime>
  <Words>30</Words>
  <Application>Microsoft Office PowerPoint</Application>
  <PresentationFormat>Geniş ekran</PresentationFormat>
  <Paragraphs>9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Tekton Pro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169</cp:revision>
  <dcterms:created xsi:type="dcterms:W3CDTF">2020-10-16T08:01:35Z</dcterms:created>
  <dcterms:modified xsi:type="dcterms:W3CDTF">2021-04-02T10:12:06Z</dcterms:modified>
</cp:coreProperties>
</file>