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1463" y="1728439"/>
            <a:ext cx="10036098" cy="1615290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913" y="5132439"/>
            <a:ext cx="9057939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973231" y="3864077"/>
            <a:ext cx="9567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  <a:r>
              <a:rPr lang="tr-TR" sz="3200" dirty="0"/>
              <a:t>. KOORDİNAT SİSTEMİ-KATMAN İŞLEMLERİ</a:t>
            </a:r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608296"/>
            <a:ext cx="10186441" cy="572987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349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67" y="3486150"/>
            <a:ext cx="5757334" cy="32385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43" y="838843"/>
            <a:ext cx="6060991" cy="340930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8948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4603" r="50059" b="4286"/>
          <a:stretch/>
        </p:blipFill>
        <p:spPr>
          <a:xfrm>
            <a:off x="249793" y="551544"/>
            <a:ext cx="11597606" cy="59508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48001" y="7257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QGIS - GİRİŞ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3854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7740" t="3368" r="57671" b="-59"/>
          <a:stretch/>
        </p:blipFill>
        <p:spPr>
          <a:xfrm>
            <a:off x="2045629" y="457200"/>
            <a:ext cx="8005933" cy="629447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965943" y="43542"/>
            <a:ext cx="42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3067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853" r="58205"/>
          <a:stretch/>
        </p:blipFill>
        <p:spPr>
          <a:xfrm>
            <a:off x="167210" y="571768"/>
            <a:ext cx="5785960" cy="47943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12338" y="58056"/>
            <a:ext cx="786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r>
              <a:rPr lang="en-US" dirty="0">
                <a:latin typeface="Tekton Pro" panose="020F0603020208020904" pitchFamily="34" charset="-94"/>
              </a:rPr>
              <a:t> – </a:t>
            </a:r>
            <a:r>
              <a:rPr lang="en-US" dirty="0" err="1">
                <a:latin typeface="Tekton Pro" panose="020F0603020208020904" pitchFamily="34" charset="-94"/>
              </a:rPr>
              <a:t>Türkiye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İlişkili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7982" t="2754" r="57741"/>
          <a:stretch/>
        </p:blipFill>
        <p:spPr>
          <a:xfrm>
            <a:off x="6103713" y="2013986"/>
            <a:ext cx="5919846" cy="47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9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4503" r="49927" b="4503"/>
          <a:stretch/>
        </p:blipFill>
        <p:spPr>
          <a:xfrm>
            <a:off x="48198" y="598925"/>
            <a:ext cx="12108632" cy="618873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27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KAVRAMI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6047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001664" cy="33759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3482579"/>
            <a:ext cx="6000752" cy="33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" y="705493"/>
            <a:ext cx="6264190" cy="35236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93" y="3524250"/>
            <a:ext cx="56896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" y="1965931"/>
            <a:ext cx="5891657" cy="331405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484019"/>
            <a:ext cx="5610710" cy="315602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701976"/>
            <a:ext cx="5610710" cy="31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8" y="844064"/>
            <a:ext cx="5970951" cy="335866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32" y="3376246"/>
            <a:ext cx="5877172" cy="33059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4392551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873</TotalTime>
  <Words>56</Words>
  <Application>Microsoft Office PowerPoint</Application>
  <PresentationFormat>Geniş ekran</PresentationFormat>
  <Paragraphs>13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Tekton Pro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164</cp:revision>
  <dcterms:created xsi:type="dcterms:W3CDTF">2020-10-16T08:01:35Z</dcterms:created>
  <dcterms:modified xsi:type="dcterms:W3CDTF">2021-04-02T10:21:20Z</dcterms:modified>
</cp:coreProperties>
</file>