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C97B-895F-4B18-A734-C7C6838AAEB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70BF-0D80-4A8B-B379-F6EC4D1B3E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009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C97B-895F-4B18-A734-C7C6838AAEB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70BF-0D80-4A8B-B379-F6EC4D1B3E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6378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C97B-895F-4B18-A734-C7C6838AAEB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70BF-0D80-4A8B-B379-F6EC4D1B3E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0589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C97B-895F-4B18-A734-C7C6838AAEB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70BF-0D80-4A8B-B379-F6EC4D1B3E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0608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C97B-895F-4B18-A734-C7C6838AAEB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70BF-0D80-4A8B-B379-F6EC4D1B3E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547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C97B-895F-4B18-A734-C7C6838AAEB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70BF-0D80-4A8B-B379-F6EC4D1B3E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6805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C97B-895F-4B18-A734-C7C6838AAEB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70BF-0D80-4A8B-B379-F6EC4D1B3E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3223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C97B-895F-4B18-A734-C7C6838AAEB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70BF-0D80-4A8B-B379-F6EC4D1B3E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52633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C97B-895F-4B18-A734-C7C6838AAEB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70BF-0D80-4A8B-B379-F6EC4D1B3E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976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C97B-895F-4B18-A734-C7C6838AAEB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70BF-0D80-4A8B-B379-F6EC4D1B3E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3582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EC97B-895F-4B18-A734-C7C6838AAEB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4F70BF-0D80-4A8B-B379-F6EC4D1B3E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3418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EC97B-895F-4B18-A734-C7C6838AAEB1}" type="datetimeFigureOut">
              <a:rPr lang="tr-TR" smtClean="0"/>
              <a:t>18.05.2021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4F70BF-0D80-4A8B-B379-F6EC4D1B3E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4549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Feedback Mechanism</a:t>
            </a:r>
            <a:endParaRPr lang="tr-TR" altLang="tr-TR" smtClean="0"/>
          </a:p>
        </p:txBody>
      </p:sp>
      <p:pic>
        <p:nvPicPr>
          <p:cNvPr id="37891" name="3 İçerik Yer Tutucusu" descr="11111111111111feedbackfemal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92314" y="1484313"/>
            <a:ext cx="8207375" cy="5281612"/>
          </a:xfrm>
        </p:spPr>
      </p:pic>
    </p:spTree>
    <p:extLst>
      <p:ext uri="{BB962C8B-B14F-4D97-AF65-F5344CB8AC3E}">
        <p14:creationId xmlns:p14="http://schemas.microsoft.com/office/powerpoint/2010/main" val="413811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2 İçerik Yer Tutucusu"/>
          <p:cNvSpPr>
            <a:spLocks noGrp="1" noChangeArrowheads="1"/>
          </p:cNvSpPr>
          <p:nvPr>
            <p:ph idx="1"/>
          </p:nvPr>
        </p:nvSpPr>
        <p:spPr>
          <a:xfrm>
            <a:off x="1919289" y="1600201"/>
            <a:ext cx="6408737" cy="4525963"/>
          </a:xfrm>
        </p:spPr>
        <p:txBody>
          <a:bodyPr/>
          <a:lstStyle/>
          <a:p>
            <a:pPr algn="just"/>
            <a:r>
              <a:rPr lang="tr-TR" altLang="tr-TR" sz="2000"/>
              <a:t>After any stimulus, the neurosecreting neurons in </a:t>
            </a:r>
            <a:r>
              <a:rPr lang="tr-TR" altLang="tr-TR" sz="2000" b="1"/>
              <a:t>eminentia media </a:t>
            </a:r>
            <a:r>
              <a:rPr lang="tr-TR" altLang="tr-TR" sz="2000"/>
              <a:t>of hypothalamus are effected.</a:t>
            </a:r>
          </a:p>
          <a:p>
            <a:pPr algn="just"/>
            <a:r>
              <a:rPr lang="tr-TR" altLang="tr-TR" sz="2000" b="1"/>
              <a:t>Gonadotropin Releasing Hormones, </a:t>
            </a:r>
            <a:r>
              <a:rPr lang="tr-TR" altLang="tr-TR" sz="2000"/>
              <a:t>which are secreted by neurons arrive </a:t>
            </a:r>
            <a:r>
              <a:rPr lang="tr-TR" altLang="tr-TR" sz="2000" b="1"/>
              <a:t>adenohypophysis </a:t>
            </a:r>
            <a:r>
              <a:rPr lang="tr-TR" altLang="tr-TR" sz="2000"/>
              <a:t>by sinusoidal portal veins. </a:t>
            </a:r>
          </a:p>
          <a:p>
            <a:pPr algn="just"/>
            <a:r>
              <a:rPr lang="tr-TR" altLang="tr-TR" sz="2000"/>
              <a:t>As a result of stimulation of the </a:t>
            </a:r>
            <a:r>
              <a:rPr lang="tr-TR" altLang="tr-TR" sz="2000" b="1"/>
              <a:t>basophilic cells </a:t>
            </a:r>
            <a:r>
              <a:rPr lang="tr-TR" altLang="tr-TR" sz="2000"/>
              <a:t>in adenohypophysis, </a:t>
            </a:r>
            <a:r>
              <a:rPr lang="tr-TR" altLang="tr-TR" sz="2000" b="1"/>
              <a:t>FSH </a:t>
            </a:r>
            <a:r>
              <a:rPr lang="tr-TR" altLang="tr-TR" sz="2000"/>
              <a:t>and </a:t>
            </a:r>
            <a:r>
              <a:rPr lang="tr-TR" altLang="tr-TR" sz="2000" b="1"/>
              <a:t>LH, </a:t>
            </a:r>
            <a:r>
              <a:rPr lang="tr-TR" altLang="tr-TR" sz="2000"/>
              <a:t> which are gonadotropic complex hormones are formed. </a:t>
            </a:r>
          </a:p>
          <a:p>
            <a:pPr algn="just"/>
            <a:r>
              <a:rPr lang="tr-TR" altLang="tr-TR" sz="2000"/>
              <a:t>This mutual interaction between hypothalamus and adenohypophysis is called </a:t>
            </a:r>
            <a:r>
              <a:rPr lang="tr-TR" altLang="tr-TR" sz="2000" b="1"/>
              <a:t>internal feedback mechanism.</a:t>
            </a:r>
            <a:endParaRPr lang="tr-TR" altLang="tr-TR" sz="2000"/>
          </a:p>
        </p:txBody>
      </p:sp>
      <p:sp>
        <p:nvSpPr>
          <p:cNvPr id="38915" name="1 Başlık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b="1" smtClean="0"/>
              <a:t>Feedback Mechanism</a:t>
            </a:r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94714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Office PowerPoint</Application>
  <PresentationFormat>Geniş ekran</PresentationFormat>
  <Paragraphs>6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Feedback Mechanism</vt:lpstr>
      <vt:lpstr>Feedback Mechanism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Feedback Mechanism</dc:title>
  <dc:creator>Tuna</dc:creator>
  <cp:lastModifiedBy>Tuna</cp:lastModifiedBy>
  <cp:revision>1</cp:revision>
  <dcterms:created xsi:type="dcterms:W3CDTF">2021-05-18T12:24:03Z</dcterms:created>
  <dcterms:modified xsi:type="dcterms:W3CDTF">2021-05-18T12:24:27Z</dcterms:modified>
</cp:coreProperties>
</file>