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B23-8816-4B0A-94C9-36D181FFDD0D}" type="datetimeFigureOut">
              <a:rPr lang="tr-TR" smtClean="0"/>
              <a:t>6.5.2021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E04-B4F4-46FD-BBFE-0579011319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22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1B23-8816-4B0A-94C9-36D181FFDD0D}" type="datetimeFigureOut">
              <a:rPr lang="tr-TR" smtClean="0"/>
              <a:t>6.5.2021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EE04-B4F4-46FD-BBFE-0579011319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3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MAGNETIC RESONANCE İMAGİNG :MRI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0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3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7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2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5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3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3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Geniş ekran</PresentationFormat>
  <Paragraphs>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MAGNETIC RESONANCE İMAGİNG :MRI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RESONANCE İMAGİNG :MRI</dc:title>
  <dc:creator>nuracar54@outlook.com</dc:creator>
  <cp:lastModifiedBy>nuracar54@outlook.com</cp:lastModifiedBy>
  <cp:revision>1</cp:revision>
  <dcterms:created xsi:type="dcterms:W3CDTF">2021-05-06T18:11:59Z</dcterms:created>
  <dcterms:modified xsi:type="dcterms:W3CDTF">2021-05-06T18:11:59Z</dcterms:modified>
</cp:coreProperties>
</file>