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53E93-086D-4273-81F5-21DAD3B8A5CD}" type="datetimeFigureOut">
              <a:rPr lang="tr-TR" smtClean="0"/>
              <a:t>29.4.2020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60B51-3897-4125-8820-8CE0FAD8A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85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0B51-3897-4125-8820-8CE0FAD8ADF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35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F7B-EB3D-4B93-B2F6-38FC0AE86576}" type="datetime1">
              <a:rPr lang="tr-TR" smtClean="0"/>
              <a:t>29.4.2020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283-EDBB-4A0F-8901-CCFF132FE6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2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AD11B-D281-4909-96EE-050C5DA4D059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AÜ Fen Fakültesi Doç. Dr. Nurcan ACAR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1C283-EDBB-4A0F-8901-CCFF132FE6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06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Hastalıkların Teşhisinde  Metal Kompleksleri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406090" y="6356350"/>
            <a:ext cx="2743200" cy="365125"/>
          </a:xfrm>
        </p:spPr>
        <p:txBody>
          <a:bodyPr/>
          <a:lstStyle/>
          <a:p>
            <a:fld id="{9AA0398F-790E-4928-93BE-78B58A3E8A3F}" type="datetime1">
              <a:rPr lang="tr-TR" smtClean="0"/>
              <a:t>29.4.2020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AÜ Fen Fakültesi Doç. Dr. Nurcan ACAR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92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9208-5258-4910-A310-65B310F23079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9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15503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7DB7-61D2-4B85-BB21-A9EDF1EF30B8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6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53-3EF4-498C-8C89-3D64E4196370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0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C57A-9342-4D8B-8AB6-4B73E651BF91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4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7797-9D4C-41D0-B02E-BAFA33A9E0FA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9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B508-51F5-4F38-B289-117219743610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4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D2BF-44A1-4AF9-BF8D-AD3413ED34D5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7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A11F-FE5C-4701-AA21-D208E3732937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50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1261-238E-4DD5-A53D-92F13908AFC8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5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CA8-FF5F-44C5-A116-BF3A2F14F39E}" type="datetime1">
              <a:rPr lang="tr-TR" smtClean="0"/>
              <a:t>29.4.2020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7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</Words>
  <Application>Microsoft Office PowerPoint</Application>
  <PresentationFormat>Geniş ekran</PresentationFormat>
  <Paragraphs>24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Hastalıkların Teşhisinde  Metal Kompleksleri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Hastalıkların Teşhisinde  Metal Kompleksleri</dc:title>
  <dc:creator>nuracar54@outlook.com</dc:creator>
  <cp:lastModifiedBy>nuracar54@outlook.com</cp:lastModifiedBy>
  <cp:revision>2</cp:revision>
  <dcterms:created xsi:type="dcterms:W3CDTF">2020-04-28T06:34:12Z</dcterms:created>
  <dcterms:modified xsi:type="dcterms:W3CDTF">2020-04-28T21:13:59Z</dcterms:modified>
</cp:coreProperties>
</file>