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4C6E2C-3B82-433D-9F09-7DE10589D238}" type="datetimeFigureOut">
              <a:rPr lang="tr-TR" smtClean="0"/>
              <a:t>5.5.2020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D4D01F-F385-4854-9829-EB87AD8901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28981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4C6E2C-3B82-433D-9F09-7DE10589D238}" type="datetimeFigureOut">
              <a:rPr lang="tr-TR" smtClean="0"/>
              <a:t>5.5.2020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D4D01F-F385-4854-9829-EB87AD890179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8784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MAGNETİK RESONANS GÖRÜNTÜLEME</a:t>
            </a:r>
            <a:br>
              <a:rPr lang="tr-TR" smtClean="0"/>
            </a:b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00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8971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0976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95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39187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57031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5248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91703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</Words>
  <Application>Microsoft Office PowerPoint</Application>
  <PresentationFormat>Geniş ekran</PresentationFormat>
  <Paragraphs>1</Paragraphs>
  <Slides>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Teması</vt:lpstr>
      <vt:lpstr>MAGNETİK RESONANS GÖRÜNTÜLEME 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MAGNETİK RESONANS GÖRÜNTÜLEME </dc:title>
  <dc:creator>nuracar54@outlook.com</dc:creator>
  <cp:lastModifiedBy>nuracar54@outlook.com</cp:lastModifiedBy>
  <cp:revision>1</cp:revision>
  <dcterms:created xsi:type="dcterms:W3CDTF">2020-05-05T06:40:29Z</dcterms:created>
  <dcterms:modified xsi:type="dcterms:W3CDTF">2020-05-05T06:40:29Z</dcterms:modified>
</cp:coreProperties>
</file>