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A8B1-B217-46E3-A112-16689FB18EF8}" type="datetimeFigureOut">
              <a:rPr lang="tr-TR" smtClean="0"/>
              <a:t>4.8.2021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973E9-19A5-4636-BA1C-2E7AEAAAD0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77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973E9-19A5-4636-BA1C-2E7AEAAAD0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502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09A-4612-437A-B709-7D0B0E1358DF}" type="datetime1">
              <a:rPr lang="tr-TR" smtClean="0"/>
              <a:t>4.8.2021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BC3C-5175-4AB3-9AA3-061214D30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01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C0E4-5C95-4C66-8497-6F796AE5E37E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AÜ Fen Fakültesi Doç. Dr. Nurcan ACAR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BC3C-5175-4AB3-9AA3-061214D30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8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smtClean="0"/>
              <a:t>Asitler- Bazlar </a:t>
            </a:r>
            <a:br>
              <a:rPr lang="tr-TR" sz="4000" smtClean="0"/>
            </a:br>
            <a:r>
              <a:rPr lang="tr-TR" sz="4000" smtClean="0"/>
              <a:t>ve </a:t>
            </a:r>
            <a:br>
              <a:rPr lang="tr-TR" sz="4000" smtClean="0"/>
            </a:br>
            <a:r>
              <a:rPr lang="tr-TR" sz="4000" smtClean="0"/>
              <a:t>Sulu Çözelti Tepkimeleri-İyon Dengeleri</a:t>
            </a:r>
            <a:endParaRPr lang="tr-TR" sz="4000" dirty="0"/>
          </a:p>
        </p:txBody>
      </p:sp>
      <p:pic>
        <p:nvPicPr>
          <p:cNvPr id="3" name="Resim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7517330" y="5746281"/>
            <a:ext cx="45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Kaynak Temel </a:t>
            </a:r>
            <a:r>
              <a:rPr lang="tr-TR" dirty="0" err="1" smtClean="0">
                <a:solidFill>
                  <a:schemeClr val="bg1"/>
                </a:solidFill>
              </a:rPr>
              <a:t>Üniv</a:t>
            </a:r>
            <a:r>
              <a:rPr lang="tr-TR" dirty="0" smtClean="0">
                <a:solidFill>
                  <a:schemeClr val="bg1"/>
                </a:solidFill>
              </a:rPr>
              <a:t>. Kimyası Y. Sarıkaya, E. Erdik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4E76-285F-4F80-BD1D-D4E8B9226F3F}" type="datetime1">
              <a:rPr lang="tr-TR" smtClean="0"/>
              <a:t>4.8.2021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69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AE85-8E2D-4996-8FB2-C99E1D35D13F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49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0935-35E4-4BD4-BF85-7E8CCEE769FA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42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73DC8-56CA-4BE3-8BD4-1A655FDD099A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72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00A4-FE14-4A1B-9D06-2338E29CD990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529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2875-98FB-4EE7-A4C9-42355841BFA3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71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B028-D2D1-45FE-B168-64320F5DAA0F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06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755C-A4AB-4120-94DC-DEF52E4F40F6}" type="datetime1">
              <a:rPr lang="tr-TR" smtClean="0"/>
              <a:t>4.8.2021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AÜ Fen Fakültesi Doç. Dr. Nurcan ACAR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24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</Words>
  <Application>Microsoft Office PowerPoint</Application>
  <PresentationFormat>Geniş ekran</PresentationFormat>
  <Paragraphs>19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Asitler- Bazlar  ve  Sulu Çözelti Tepkimeleri-İyon Dengeleri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Asitler- Bazlar  ve  Sulu Çözelti Tepkimeleri-İyon Dengeleri</dc:title>
  <dc:creator>nuracar54@outlook.com</dc:creator>
  <cp:lastModifiedBy>nuracar54@outlook.com</cp:lastModifiedBy>
  <cp:revision>2</cp:revision>
  <dcterms:created xsi:type="dcterms:W3CDTF">2020-04-13T06:23:18Z</dcterms:created>
  <dcterms:modified xsi:type="dcterms:W3CDTF">2021-08-04T12:43:06Z</dcterms:modified>
</cp:coreProperties>
</file>