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officeDocument/2006/relationships/metadata/thumbnail" Target="docProps/thumbnail0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453" r:id="rId2"/>
    <p:sldId id="499" r:id="rId3"/>
    <p:sldId id="511" r:id="rId4"/>
    <p:sldId id="500" r:id="rId5"/>
    <p:sldId id="484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C541A"/>
    <a:srgbClr val="FD5A53"/>
    <a:srgbClr val="FC0053"/>
    <a:srgbClr val="72FF20"/>
    <a:srgbClr val="FD891D"/>
    <a:srgbClr val="EBEBEB"/>
    <a:srgbClr val="376092"/>
    <a:srgbClr val="7F7F7F"/>
    <a:srgbClr val="82580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711" autoAdjust="0"/>
    <p:restoredTop sz="71808" autoAdjust="0"/>
  </p:normalViewPr>
  <p:slideViewPr>
    <p:cSldViewPr snapToGrid="0">
      <p:cViewPr varScale="1">
        <p:scale>
          <a:sx n="45" d="100"/>
          <a:sy n="45" d="100"/>
        </p:scale>
        <p:origin x="54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-3216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latin typeface="Arial" pitchFamily="34" charset="0"/>
                <a:cs typeface="Arial" pitchFamily="34" charset="0"/>
              </a:rPr>
              <a:t>© Duarte Design, Inc. 2009</a:t>
            </a:r>
            <a:endParaRPr lang="en-US" sz="100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37EAF2-1DE3-4AC2-BC82-3EF63BED91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39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1A8ED9-A90F-43A0-A471-4F79F54F87D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0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© Duarte Design, Inc. 2009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0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To view this presentation, first, turn up your volume and second,</a:t>
            </a:r>
            <a:r>
              <a:rPr lang="en-US" baseline="0" smtClean="0"/>
              <a:t> launch the self-running slide show.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B4DFB0-44CD-4632-8FEA-E6F62CCD500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6546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1024" y="2130425"/>
            <a:ext cx="4067175" cy="14700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1024" y="3886200"/>
            <a:ext cx="3381376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DD2693C-57C3-4914-8E69-D777D6AA2CC8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259C21E-1789-4DE4-A292-CBB5A0C2C9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file:///\\localhost\Users\ayselkoksalakyol\Desktop\C&#807;TDY\SUNUMLAR%202018\Macintosh%20HD:Users:ayselkoksalakyol:Desktop:C&#807;TDY:14.%20BEBEKLI&#775;K%20DO&#776;NEMI&#775;NDE%20GELI&#775;S&#807;I&#775;MI&#775;N%20DEG&#774;ERLENDI&#775;RI&#775;LMESI&#775;.doc!OLE_LINK2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24571"/>
            <a:ext cx="4619625" cy="4486275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420306" y="4769220"/>
            <a:ext cx="318874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dirty="0" smtClean="0">
                <a:solidFill>
                  <a:prstClr val="white"/>
                </a:solidFill>
                <a:latin typeface="Arial" pitchFamily="34" charset="0"/>
                <a:ea typeface="Arial" charset="0"/>
                <a:cs typeface="Arial" pitchFamily="34" charset="0"/>
              </a:rPr>
              <a:t>Aysel Köksal Akyol</a:t>
            </a:r>
            <a:endParaRPr lang="en-US" sz="3600" dirty="0">
              <a:solidFill>
                <a:srgbClr val="08CFE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210"/>
          <p:cNvSpPr txBox="1">
            <a:spLocks noChangeArrowheads="1"/>
          </p:cNvSpPr>
          <p:nvPr/>
        </p:nvSpPr>
        <p:spPr bwMode="auto">
          <a:xfrm>
            <a:off x="293878" y="3429000"/>
            <a:ext cx="8850122" cy="72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rIns="0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GELİŞİMSEL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TANI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VE</a:t>
            </a:r>
            <a:r>
              <a:rPr lang="tr-TR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>DEĞERLENDİRME</a:t>
            </a:r>
            <a: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  <a:t/>
            </a:r>
            <a:br>
              <a:rPr lang="en-US" sz="2200" dirty="0" smtClean="0">
                <a:solidFill>
                  <a:srgbClr val="FFFF00"/>
                </a:solidFill>
                <a:latin typeface="Arial" pitchFamily="34" charset="0"/>
                <a:ea typeface="Arial" charset="0"/>
                <a:cs typeface="Arial" pitchFamily="34" charset="0"/>
              </a:rPr>
            </a:br>
            <a:endParaRPr lang="en-US" sz="2200" dirty="0">
              <a:solidFill>
                <a:srgbClr val="FFFF00"/>
              </a:solidFill>
              <a:latin typeface="Arial" pitchFamily="34" charset="0"/>
              <a:ea typeface="Arial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034" y="582209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GÖZLEM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317" y="2300108"/>
            <a:ext cx="8005033" cy="246668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tr-TR" dirty="0"/>
              <a:t>Gözlem yoluyla değerlendirme </a:t>
            </a:r>
            <a:r>
              <a:rPr lang="tr-TR" dirty="0" smtClean="0"/>
              <a:t>sürecinde</a:t>
            </a:r>
          </a:p>
          <a:p>
            <a:pPr lvl="1"/>
            <a:r>
              <a:rPr lang="tr-TR" sz="2800" dirty="0" smtClean="0"/>
              <a:t>katılımlı gözlem</a:t>
            </a:r>
          </a:p>
          <a:p>
            <a:pPr lvl="1"/>
            <a:r>
              <a:rPr lang="tr-TR" sz="2800" dirty="0" smtClean="0"/>
              <a:t>katılımsız gözlem yapılabilir.</a:t>
            </a:r>
            <a:endParaRPr lang="tr-TR" sz="2800" dirty="0"/>
          </a:p>
          <a:p>
            <a:pPr lvl="1"/>
            <a:endParaRPr lang="tr-TR" i="1" dirty="0" smtClean="0"/>
          </a:p>
        </p:txBody>
      </p:sp>
    </p:spTree>
    <p:extLst>
      <p:ext uri="{BB962C8B-B14F-4D97-AF65-F5344CB8AC3E}">
        <p14:creationId xmlns:p14="http://schemas.microsoft.com/office/powerpoint/2010/main" val="3532957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142" y="657023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GÖZLEM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0483" y="2719497"/>
            <a:ext cx="8097139" cy="2595683"/>
          </a:xfrm>
        </p:spPr>
        <p:txBody>
          <a:bodyPr/>
          <a:lstStyle/>
          <a:p>
            <a:pPr marL="342900" lvl="1" indent="-342900">
              <a:buFont typeface="Arial"/>
              <a:buChar char="•"/>
            </a:pPr>
            <a:r>
              <a:rPr lang="tr-TR" sz="2800" dirty="0" smtClean="0">
                <a:solidFill>
                  <a:srgbClr val="FFFF00"/>
                </a:solidFill>
              </a:rPr>
              <a:t>Katılımsız gözlem; </a:t>
            </a:r>
            <a:r>
              <a:rPr lang="tr-TR" sz="2800" dirty="0" smtClean="0"/>
              <a:t>bebeğin/çocuğun </a:t>
            </a:r>
            <a:r>
              <a:rPr lang="tr-TR" sz="2800" dirty="0"/>
              <a:t>tek başına </a:t>
            </a:r>
            <a:r>
              <a:rPr lang="tr-TR" sz="2800" dirty="0" smtClean="0"/>
              <a:t>gözlenmesi anlamına gelir.</a:t>
            </a:r>
          </a:p>
          <a:p>
            <a:pPr marL="342900" lvl="1" indent="-342900">
              <a:buFont typeface="Arial"/>
              <a:buChar char="•"/>
            </a:pPr>
            <a:r>
              <a:rPr lang="tr-TR" sz="2800" dirty="0">
                <a:solidFill>
                  <a:srgbClr val="FFFF00"/>
                </a:solidFill>
              </a:rPr>
              <a:t>K</a:t>
            </a:r>
            <a:r>
              <a:rPr lang="tr-TR" sz="2800" dirty="0" smtClean="0">
                <a:solidFill>
                  <a:srgbClr val="FFFF00"/>
                </a:solidFill>
              </a:rPr>
              <a:t>atılımlı gözlem; </a:t>
            </a:r>
            <a:r>
              <a:rPr lang="tr-TR" sz="2800" dirty="0"/>
              <a:t>gelişimsel açıdan gözlem yapan </a:t>
            </a:r>
            <a:r>
              <a:rPr lang="tr-TR" sz="2800" dirty="0" smtClean="0"/>
              <a:t>uzmanın bebekle / çocuklar iletişime </a:t>
            </a:r>
            <a:r>
              <a:rPr lang="tr-TR" sz="2800" dirty="0"/>
              <a:t>geçmesi </a:t>
            </a:r>
            <a:r>
              <a:rPr lang="tr-TR" sz="2800" dirty="0" smtClean="0"/>
              <a:t>ile gerçekleşir.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995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1030" y="181443"/>
            <a:ext cx="8229600" cy="3199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i="1" dirty="0">
                <a:solidFill>
                  <a:srgbClr val="FFFF00"/>
                </a:solidFill>
              </a:rPr>
              <a:t>Gelişim Gözlem Formu</a:t>
            </a:r>
            <a:r>
              <a:rPr lang="tr-TR" dirty="0">
                <a:solidFill>
                  <a:srgbClr val="FFFF00"/>
                </a:solidFill>
              </a:rPr>
              <a:t> örneği </a:t>
            </a:r>
            <a:endParaRPr lang="en-US" dirty="0">
              <a:solidFill>
                <a:srgbClr val="FFFF0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596939"/>
              </p:ext>
            </p:extLst>
          </p:nvPr>
        </p:nvGraphicFramePr>
        <p:xfrm>
          <a:off x="1224683" y="921212"/>
          <a:ext cx="6996320" cy="58302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" name="Document" r:id="rId3" imgW="6096000" imgH="5080000" progId="Word.Document.12">
                  <p:link updateAutomatic="1"/>
                </p:oleObj>
              </mc:Choice>
              <mc:Fallback>
                <p:oleObj name="Document" r:id="rId3" imgW="6096000" imgH="5080000" progId="Word.Document.12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24683" y="921212"/>
                        <a:ext cx="6996320" cy="58302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3331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7323" y="2560638"/>
            <a:ext cx="8229600" cy="11430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FFFF00"/>
                </a:solidFill>
              </a:rPr>
              <a:t>Bugünlük bu kadar </a:t>
            </a:r>
            <a:r>
              <a:rPr lang="tr-TR" dirty="0" smtClean="0">
                <a:solidFill>
                  <a:srgbClr val="FFFF00"/>
                </a:solidFill>
                <a:sym typeface="Wingdings"/>
              </a:rPr>
              <a:t> </a:t>
            </a:r>
            <a:endParaRPr lang="tr-T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75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ve Rules">
  <a:themeElements>
    <a:clrScheme name="Duarte's Five Rules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08CFEE"/>
      </a:accent1>
      <a:accent2>
        <a:srgbClr val="F0AA26"/>
      </a:accent2>
      <a:accent3>
        <a:srgbClr val="5DA01F"/>
      </a:accent3>
      <a:accent4>
        <a:srgbClr val="F3EACD"/>
      </a:accent4>
      <a:accent5>
        <a:srgbClr val="4BACC6"/>
      </a:accent5>
      <a:accent6>
        <a:srgbClr val="F79646"/>
      </a:accent6>
      <a:hlink>
        <a:srgbClr val="F0AA26"/>
      </a:hlink>
      <a:folHlink>
        <a:srgbClr val="08CFE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Five Rules.potx</Template>
  <TotalTime>0</TotalTime>
  <Words>75</Words>
  <Application>Microsoft Office PowerPoint</Application>
  <PresentationFormat>Ekran Gösterisi (4:3)</PresentationFormat>
  <Paragraphs>13</Paragraphs>
  <Slides>5</Slides>
  <Notes>1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Bağlantılar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Five Rules</vt:lpstr>
      <vt:lpstr>file:///\\localhost\Users\ayselkoksalakyol\Desktop\ÇTDY\SUNUMLAR%202018\Macintosh%20HD:Users:ayselkoksalakyol:Desktop:ÇTDY:14.%20BEBEKLİK%20DÖNEMİNDE%20GELİŞİMİN%20DEĞERLENDİRİLMESİ.doc!OLE_LINK2</vt:lpstr>
      <vt:lpstr>PowerPoint Sunusu</vt:lpstr>
      <vt:lpstr>GÖZLEM</vt:lpstr>
      <vt:lpstr>GÖZLEM</vt:lpstr>
      <vt:lpstr>PowerPoint Sunusu</vt:lpstr>
      <vt:lpstr>Bugünlük bu kadar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2010-04-14T20:04:37Z</dcterms:created>
  <dcterms:modified xsi:type="dcterms:W3CDTF">2021-01-09T20:59:01Z</dcterms:modified>
</cp:coreProperties>
</file>