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5" r:id="rId4"/>
    <p:sldId id="325" r:id="rId5"/>
    <p:sldId id="314" r:id="rId6"/>
    <p:sldId id="302" r:id="rId7"/>
    <p:sldId id="303" r:id="rId8"/>
    <p:sldId id="30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58618C-0A16-499C-93E1-62F4D705D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080099-B37F-40C4-9E83-4CB5735A7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BC090F-F363-4B10-9712-53DE5CAC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D50DF5-B100-4681-BDDD-E6290143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A7D3C6-C0D4-417F-A0E7-56C4ACE6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85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5A84D1-793B-4C75-8E29-F5ED4B4B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8CB029F-AD31-40D7-8EE3-ADBB9517F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AA471F-8F8A-4744-8B09-4E457DC6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1CEEEE-F9A5-4D9E-BD83-F1EAAED4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7B14B8-796C-4ECB-BE35-66C7E13F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14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229A99C-C15E-4C43-8B8B-3E7CB0FF5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C86EBC-9ADA-4CB1-9930-FA0EB7C1D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B76068-6002-4C17-93D8-BFF4590E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DBE5D0-07E5-495E-BC65-7E12460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47774B-DA8A-44EB-B9FD-D983AB9A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74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29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875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87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57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11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499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2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52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2ED01B-6835-4A2B-96AE-612F3BDB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E23B29-9E37-4BCC-91B2-FEF925734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26BAD7-470A-4B05-8AF1-CF7B3D1D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9A5773-335E-42F4-AF57-6EE2ACFC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E4902D-59C2-464F-91BF-A286EE78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488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</a:t>
            </a:r>
            <a:r>
              <a:rPr lang="tr-TR"/>
              <a:t>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00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</a:t>
            </a:r>
            <a:r>
              <a:rPr lang="tr-TR"/>
              <a:t>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990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891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518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69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127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</a:t>
            </a:r>
            <a:r>
              <a:rPr lang="tr-TR"/>
              <a:t>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</a:t>
            </a:r>
            <a:r>
              <a:rPr lang="tr-TR"/>
              <a:t>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</a:t>
            </a:r>
            <a:r>
              <a:rPr lang="tr-TR"/>
              <a:t>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341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266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9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3E50BE-7761-4290-A888-A4EABAB4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59CE0E-7297-4C69-96C7-3DB09A6E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ED49E5-2414-411B-BC22-D932FE78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E8C12B-8EE9-468D-819D-50F77149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B3B100-2716-44D4-B773-B65D3642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83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ADDDF0-C02C-441A-A0B6-B9293C14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6B6CDF-4897-4B4A-B381-111299D87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BF0738-D036-42E4-9901-9F1FF82F1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66480C3-FAA1-4E01-9EA2-B81FE23E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E197BA2-9AAE-489D-BECB-3558F120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E0C7DC-4655-4EA9-A5D9-BB1E1429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27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29D602-CFB1-41DC-A295-4DCABA35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031010-A3EB-43CA-BB29-F961D72D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FAF0161-BA71-47FC-B4D9-DEF3568C5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641BC41-DC92-4C9B-B9CB-CB96F82A7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40D6CC0-F842-4033-A68F-E584D54EC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1344420-52BD-41DB-A0A5-04BB5484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0CC94B9-5263-4882-A0BB-88F4DCFC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5685203-150D-4E4C-82A9-43CA2BAC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59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DAA0AA-9E4C-4717-8983-3183BCB6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462A156-8B2E-4B70-92D7-505BDE6B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5A2A66-761A-4CF1-9088-F0B8874B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9F8835-C52E-4FFE-914A-72424B85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85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85332DC-8650-4C7A-82C8-58F8E136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187806B-5E07-4FD2-BB7C-CB5B3983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534EC9-C237-47F1-9B55-C40B8786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84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ABE7D1-88C3-4D24-A894-BD734D5D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FF1A27-831B-4775-B483-D949F3CD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C3B8497-0B91-4DF6-85F9-321D1D535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0FECF4C-E4CF-4BB4-AFE6-E9A67463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12AC02D-9A51-4922-ADB0-10B3564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914664-C0B4-4212-BC6C-9DB8AC47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6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E116B9-7A20-4412-AA69-59723219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EC2A65-9E3E-46E9-834A-E78700BE0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EC0781A-99F6-45AC-942B-283A0310D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AC56F6-7819-4045-A81B-739DABB4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603B669-424E-4DC8-B906-4C3D01A8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443DECF-E18F-4234-8315-FA26DAF5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79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718F5F3-E24D-4CD1-B6CF-CDA2D545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3FA776-A02C-4F49-99DA-5E242C8BE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CA884D-05C8-4C33-8F38-A7EC793AE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233D-8A13-4961-AC54-0C53F758E43D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D3A902-F23E-4E81-913B-AAFF16615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236C3F-654D-4EE6-AA07-A14FAE425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8AB2-ED86-4C16-BC8D-C906AB0E0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26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5D95A8-FF31-4663-A347-3A682C220C55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0271-E375-43A9-BD28-174E3BFF9B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109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E57B4E-25EE-4A6A-B3F9-27EB1204D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7041B0C-14A1-4126-B436-BBBEBD22A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96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5400" dirty="0" err="1"/>
              <a:t>Hyperthyroidism</a:t>
            </a:r>
            <a:r>
              <a:rPr lang="tr-TR" sz="5400" dirty="0"/>
              <a:t> in </a:t>
            </a:r>
            <a:r>
              <a:rPr lang="tr-TR" sz="5400" dirty="0" err="1"/>
              <a:t>cats</a:t>
            </a:r>
            <a:endParaRPr lang="tr-TR" sz="54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r-TR" b="1" dirty="0" err="1">
                <a:solidFill>
                  <a:srgbClr val="1E5155">
                    <a:lumMod val="40000"/>
                    <a:lumOff val="60000"/>
                  </a:srgbClr>
                </a:solidFill>
              </a:rPr>
              <a:t>Prof.Dr</a:t>
            </a:r>
            <a:r>
              <a:rPr lang="tr-TR" b="1" dirty="0">
                <a:solidFill>
                  <a:srgbClr val="1E5155">
                    <a:lumMod val="40000"/>
                    <a:lumOff val="60000"/>
                  </a:srgbClr>
                </a:solidFill>
              </a:rPr>
              <a:t>. Aslan  </a:t>
            </a:r>
            <a:r>
              <a:rPr lang="tr-TR" b="1" dirty="0" err="1">
                <a:solidFill>
                  <a:srgbClr val="1E5155">
                    <a:lumMod val="40000"/>
                    <a:lumOff val="60000"/>
                  </a:srgbClr>
                </a:solidFill>
              </a:rPr>
              <a:t>kalınbacak</a:t>
            </a:r>
            <a:endParaRPr lang="tr-TR" b="1" dirty="0">
              <a:solidFill>
                <a:srgbClr val="1E5155">
                  <a:lumMod val="40000"/>
                  <a:lumOff val="60000"/>
                </a:srgb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022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19" t="18238" r="19111" b="9711"/>
          <a:stretch/>
        </p:blipFill>
        <p:spPr>
          <a:xfrm>
            <a:off x="156316" y="1175657"/>
            <a:ext cx="11670290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8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607" y="2867503"/>
            <a:ext cx="4782865" cy="3035932"/>
          </a:xfrm>
          <a:prstGeom prst="rect">
            <a:avLst/>
          </a:prstGeom>
        </p:spPr>
      </p:pic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22302" y="2701832"/>
            <a:ext cx="4228532" cy="35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67" t="7562" r="13360" b="9138"/>
          <a:stretch/>
        </p:blipFill>
        <p:spPr>
          <a:xfrm rot="16200000">
            <a:off x="3790688" y="-2069226"/>
            <a:ext cx="4340645" cy="115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04175" cy="946874"/>
          </a:xfrm>
        </p:spPr>
        <p:txBody>
          <a:bodyPr/>
          <a:lstStyle/>
          <a:p>
            <a:r>
              <a:rPr lang="en-US" sz="2400" dirty="0" err="1"/>
              <a:t>Methimazole</a:t>
            </a:r>
            <a:r>
              <a:rPr lang="en-US" sz="2400" dirty="0"/>
              <a:t> is started with 10-15 mg / kg. A decrease in the T-4 level is expected. If not, the dose is increased by 5 mg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95" t="9884" r="1708" b="13903"/>
          <a:stretch/>
        </p:blipFill>
        <p:spPr>
          <a:xfrm rot="16200000">
            <a:off x="3592935" y="-1685887"/>
            <a:ext cx="5519826" cy="114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62" t="3911" r="17101" b="6354"/>
          <a:stretch/>
        </p:blipFill>
        <p:spPr>
          <a:xfrm rot="16200000">
            <a:off x="4159400" y="-2029642"/>
            <a:ext cx="3677218" cy="114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83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Application>Microsoft Office PowerPoint</Application>
  <PresentationFormat>Geniş ekran</PresentationFormat>
  <Paragraphs>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 3</vt:lpstr>
      <vt:lpstr>Office Teması</vt:lpstr>
      <vt:lpstr>İyon</vt:lpstr>
      <vt:lpstr>PowerPoint Sunusu</vt:lpstr>
      <vt:lpstr>Hyperthyroidism in cats</vt:lpstr>
      <vt:lpstr>PowerPoint Sunusu</vt:lpstr>
      <vt:lpstr>PowerPoint Sunusu</vt:lpstr>
      <vt:lpstr>PowerPoint Sunusu</vt:lpstr>
      <vt:lpstr>Methimazole is started with 10-15 mg / kg. A decrease in the T-4 level is expected. If not, the dose is increased by 5 mg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1</cp:revision>
  <dcterms:created xsi:type="dcterms:W3CDTF">2021-12-28T15:20:39Z</dcterms:created>
  <dcterms:modified xsi:type="dcterms:W3CDTF">2021-12-28T15:22:36Z</dcterms:modified>
</cp:coreProperties>
</file>