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C6D"/>
    <a:srgbClr val="EF8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6E25-B6BA-44FA-8833-5571D7CA8604}" type="datetimeFigureOut">
              <a:rPr lang="tr-TR" smtClean="0"/>
              <a:t>10.03.2022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A843-8C80-4A4F-A4E5-9BC1018E62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532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6E25-B6BA-44FA-8833-5571D7CA8604}" type="datetimeFigureOut">
              <a:rPr lang="tr-TR" smtClean="0"/>
              <a:t>10.03.2022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A843-8C80-4A4F-A4E5-9BC1018E62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96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6E25-B6BA-44FA-8833-5571D7CA8604}" type="datetimeFigureOut">
              <a:rPr lang="tr-TR" smtClean="0"/>
              <a:t>10.03.2022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A843-8C80-4A4F-A4E5-9BC1018E62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084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6E25-B6BA-44FA-8833-5571D7CA8604}" type="datetimeFigureOut">
              <a:rPr lang="tr-TR" smtClean="0"/>
              <a:t>10.03.2022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A843-8C80-4A4F-A4E5-9BC1018E62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7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6E25-B6BA-44FA-8833-5571D7CA8604}" type="datetimeFigureOut">
              <a:rPr lang="tr-TR" smtClean="0"/>
              <a:t>10.03.2022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A843-8C80-4A4F-A4E5-9BC1018E62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682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6E25-B6BA-44FA-8833-5571D7CA8604}" type="datetimeFigureOut">
              <a:rPr lang="tr-TR" smtClean="0"/>
              <a:t>10.03.2022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A843-8C80-4A4F-A4E5-9BC1018E62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312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6E25-B6BA-44FA-8833-5571D7CA8604}" type="datetimeFigureOut">
              <a:rPr lang="tr-TR" smtClean="0"/>
              <a:t>10.03.2022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A843-8C80-4A4F-A4E5-9BC1018E62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265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6E25-B6BA-44FA-8833-5571D7CA8604}" type="datetimeFigureOut">
              <a:rPr lang="tr-TR" smtClean="0"/>
              <a:t>10.03.2022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A843-8C80-4A4F-A4E5-9BC1018E62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445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6E25-B6BA-44FA-8833-5571D7CA8604}" type="datetimeFigureOut">
              <a:rPr lang="tr-TR" smtClean="0"/>
              <a:t>10.03.2022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A843-8C80-4A4F-A4E5-9BC1018E62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287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6E25-B6BA-44FA-8833-5571D7CA8604}" type="datetimeFigureOut">
              <a:rPr lang="tr-TR" smtClean="0"/>
              <a:t>10.03.2022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A843-8C80-4A4F-A4E5-9BC1018E62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5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6E25-B6BA-44FA-8833-5571D7CA8604}" type="datetimeFigureOut">
              <a:rPr lang="tr-TR" smtClean="0"/>
              <a:t>10.03.2022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A843-8C80-4A4F-A4E5-9BC1018E62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68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E6E25-B6BA-44FA-8833-5571D7CA8604}" type="datetimeFigureOut">
              <a:rPr lang="tr-TR" smtClean="0"/>
              <a:t>10.03.2022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7A843-8C80-4A4F-A4E5-9BC1018E62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41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53519" y="2083204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TARIMSAL KURAKLIK YÖNETİMİ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5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KURAKLIK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YÖNETİM PLANI VE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AŞAMALARI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Prof.Dr.Belgin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ÇAKMAK</a:t>
            </a:r>
          </a:p>
          <a:p>
            <a:pPr marL="457200" indent="-457200">
              <a:buAutoNum type="arabicPeriod" startAt="5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38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0414"/>
            <a:ext cx="12192000" cy="606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63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36908"/>
            <a:ext cx="12191999" cy="602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24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5374"/>
            <a:ext cx="12192000" cy="567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20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3919"/>
            <a:ext cx="12192000" cy="611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84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0929"/>
            <a:ext cx="12192000" cy="620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11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9640"/>
            <a:ext cx="12192000" cy="542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61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6086"/>
            <a:ext cx="12192000" cy="563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26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628"/>
            <a:ext cx="12192000" cy="56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02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796"/>
            <a:ext cx="12192000" cy="559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87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2288"/>
            <a:ext cx="12305654" cy="578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2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0779" y="610973"/>
            <a:ext cx="10939817" cy="57215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Kuraklık Yönetim Planı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Muhtemel kuraklık risklerinin olumsuz etkilerinin kontrolü ve kuraklık problemlerinin çözümüne yönelik olarak kuraklık öncesinde, esnasında ve sonrasında alınacak tedbirleri ihtiva eden yönetim planını ifade eder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tr-T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Kuraklık yönetiminin ilkeleri; </a:t>
            </a:r>
          </a:p>
          <a:p>
            <a:pPr algn="just"/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Sürdürülebilir bir kuraklık yönetimi için, havza ölçeğinde yapılacak çoklu tedbirleri içeren çalışmaların bir plan ve program çerçevesinde entegre bir yaklaşımla ele alınması, </a:t>
            </a:r>
          </a:p>
          <a:p>
            <a:pPr algn="just"/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Kuraklık 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zararlarını azaltmak için yapısal ve yapısal olmayan tedbirlerin alınması, </a:t>
            </a:r>
          </a:p>
          <a:p>
            <a:pPr algn="just"/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Kurak 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dönemde zarar görme riskini azaltmak maksadıyla suyun tasarruflu kullanımını sağlayacak stratejiler ile kuraklığın etkilerinin azaltılması, </a:t>
            </a:r>
          </a:p>
          <a:p>
            <a:pPr algn="just"/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Kuraklığın 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havza/alt havza ölçeğinde izlenmesinin sağlanması, </a:t>
            </a:r>
          </a:p>
          <a:p>
            <a:pPr algn="just"/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Kuraklık 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yönetiminde kurumsal sorumluluklar ve düzenlemeler dâhilinde sorumlu kuruluşların kuraklık öncesi, esnası ve sonrasında koordineli bir şekilde birlikte çalışmasıdır. </a:t>
            </a:r>
          </a:p>
          <a:p>
            <a:pPr marL="0" indent="0" algn="just"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2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3000"/>
            <a:ext cx="12192000" cy="57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19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0672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525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434" y="325464"/>
            <a:ext cx="11081287" cy="630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4729" y="263471"/>
            <a:ext cx="10878518" cy="61373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smtClean="0"/>
              <a:t>Ulusal Kuraklık Yönetim Strateji Belgesi ve Eylem Planı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</a:rPr>
              <a:t>Amacı;</a:t>
            </a:r>
          </a:p>
          <a:p>
            <a:pPr marL="0" indent="0" algn="just">
              <a:buNone/>
            </a:pP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</a:rPr>
              <a:t>Bu strateji belgesi ile Ülkemiz havzalarının sürdürülebilir kuraklık yönetimi için, sonuç odaklı ve somut hedeflerle desteklenmiş bir politika seti belirlenmesi ve bu maksada ulaşmak için hedeflerin, sorumlu kuruluşlarla birlikte tanımlanması; kamu kesimi, özel sektör, sivil toplum kuruluşları ve bilim kuruluşlarının eşgüdümlü ve katılımcı bir yaklaşımla hareket etmesinin teşviki ve desteklenmesidir</a:t>
            </a: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endParaRPr lang="tr-T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</a:rPr>
              <a:t>Kuraklık Yönetimi İhtisas Heyeti 2014yılındaçalışmalarınabaşlamışve2015yılında“KuraklıkYönetimiStratejiBelgesiveEylemPlanıHazırlanmasıSüreliÇalışmaGrubu”oluşturulmuştur</a:t>
            </a: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</a:rPr>
              <a:t>SüreliÇalışmaGrubutarafından5adettoplantıgerçekleştirilmiş,KurumiçivedışıgörüşleralınarakUlusalKuraklıkYönetimiStratejiBelgesiveEylemPlanıoluşturulmuşolup2017/19SayılıBaşbakanlıkGenelgesiolarak31/08/2017tarihinde30170SayılıResmiGazetedeyayımlanmış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796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08681" y="500062"/>
            <a:ext cx="10515600" cy="1325563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KURAKLIK YÖNETİM PLANLARININ HAZIRLANMASI UYGULANMASI VEİZLENMESİ HAKKINDA YÖNETMELİKTASLAĞI </a:t>
            </a: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</a:rPr>
              <a:t>Kuraklıklarıninsansağlığı,çevre,sosyalveekonomikfaaliyetlerüzerindekiolumsuzetkilerininazaltılmasınısağlamaküzerehavzaölçeğindekuraklıkrisklerinindeğerlendirilmesinivealınacaktedbirleriihtivaedenkuraklıkyönetimplanlarınınhazırlanması,uygulanmasıveizlenmesineilişkinusulveesaslarıdüzenlemekmaksadıylahazırlamaçalışmalarınabaşlanmışvebuçalışmalardevamet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553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Kuraklık Yönetim Planları Hazırlama Projeleri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Su Yönetimi Genel Müdürlüğü tarafından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</a:rPr>
              <a:t>9 havzada (Konya,Akarçay,DoğuAkdeniz,KüçükMenderes,KuzeyEge,BatıAkdeniz,Antalya,BurdurveVanGölü) Kuraklık Yönetim Planı çalışmaları tamamlanmıştır</a:t>
            </a: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</a:rPr>
              <a:t>7havzada Kuraklık Yönetim Planının hazırlanması çalışmaları devam etmektedir</a:t>
            </a: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2023 yılı sonuna kadar ülkemizde </a:t>
            </a:r>
            <a:r>
              <a:rPr lang="tr-TR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yeralan</a:t>
            </a: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</a:rPr>
              <a:t> 25havzanın Kuraklık Yönetim Planları tamamlanması hedeflenmektedir</a:t>
            </a: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1909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43" y="418454"/>
            <a:ext cx="11468745" cy="60908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951" y="5421014"/>
            <a:ext cx="2164181" cy="108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31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868" y="1224367"/>
            <a:ext cx="9577952" cy="5346914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379349" y="371959"/>
            <a:ext cx="943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	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Kuraklık Yönetim Planlarının Hazırlanma Süreci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58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468"/>
            <a:ext cx="12192000" cy="656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34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253</Words>
  <Application>Microsoft Office PowerPoint</Application>
  <PresentationFormat>Geniş ekran</PresentationFormat>
  <Paragraphs>25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KURAKLIK YÖNETİM PLANLARININ HAZIRLANMASI UYGULANMASI VEİZLENMESİ HAKKINDA YÖNETMELİKTASLAĞI </vt:lpstr>
      <vt:lpstr>Kuraklık Yönetim Planları Hazırlama Projeleri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Belgin</dc:creator>
  <cp:lastModifiedBy>Belgin</cp:lastModifiedBy>
  <cp:revision>11</cp:revision>
  <dcterms:created xsi:type="dcterms:W3CDTF">2022-02-24T17:40:30Z</dcterms:created>
  <dcterms:modified xsi:type="dcterms:W3CDTF">2022-03-10T08:12:25Z</dcterms:modified>
</cp:coreProperties>
</file>