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1"/>
  </p:sldMasterIdLst>
  <p:notesMasterIdLst>
    <p:notesMasterId r:id="rId12"/>
  </p:notesMasterIdLst>
  <p:handoutMasterIdLst>
    <p:handoutMasterId r:id="rId13"/>
  </p:handoutMasterIdLst>
  <p:sldIdLst>
    <p:sldId id="444" r:id="rId2"/>
    <p:sldId id="488" r:id="rId3"/>
    <p:sldId id="490" r:id="rId4"/>
    <p:sldId id="491" r:id="rId5"/>
    <p:sldId id="492" r:id="rId6"/>
    <p:sldId id="497" r:id="rId7"/>
    <p:sldId id="478" r:id="rId8"/>
    <p:sldId id="498" r:id="rId9"/>
    <p:sldId id="279" r:id="rId10"/>
    <p:sldId id="499" r:id="rId11"/>
  </p:sldIdLst>
  <p:sldSz cx="9144000" cy="6858000" type="screen4x3"/>
  <p:notesSz cx="6808788" cy="98234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0" autoAdjust="0"/>
    <p:restoredTop sz="50067" autoAdjust="0"/>
  </p:normalViewPr>
  <p:slideViewPr>
    <p:cSldViewPr>
      <p:cViewPr varScale="1">
        <p:scale>
          <a:sx n="110" d="100"/>
          <a:sy n="110" d="100"/>
        </p:scale>
        <p:origin x="18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EEE3FC-F211-4B26-BAC2-285A9CB15820}" type="datetimeFigureOut">
              <a:rPr lang="tr-TR"/>
              <a:pPr>
                <a:defRPr/>
              </a:pPr>
              <a:t>28.02.2021</a:t>
            </a:fld>
            <a:endParaRPr lang="tr-TR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5F1CF1-98E4-4D66-8C70-D95BBECAB4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24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36600"/>
            <a:ext cx="4913312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5663"/>
            <a:ext cx="5446712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ADFA10-4B49-4354-89E5-DC342D604C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41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30112-D03E-4631-82DE-4E2B1C05C02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37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EAC930-BFC6-2944-98D8-3AB7AA5E9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791929-AD2A-5344-8E34-0A3846E24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F0819-CE50-3549-B7D2-C84B6B0A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753DB0-FDE9-B640-9C89-7B3B392C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CFBD99-36DE-EF4B-94C6-2746AD4C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4D2BC-7762-429F-B905-740547CD986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74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89A169-9DF6-3347-957C-2570DC91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26B1B20-473A-B449-9507-88B333185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8AD401-B2BA-E14C-9A3B-A7FB9E90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9D25F4-44E7-2D46-93A9-EE1C986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9E9D24-BCD8-5340-835C-54A786ED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269D7-B9A0-4B99-AD59-7B0A569834B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4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852270F-E7F6-2E49-A10B-DE2940466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FA1ACC-C790-144D-8829-B358F19B7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382D8C-E385-7E44-BC32-580A445A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A9384E-BA03-1646-9CF0-35A070F5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38F9B5-43F4-1549-84BE-D84E94D4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B8714-F525-41E4-854F-BC2936BADA7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15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2BAD2F-8680-C24F-B9B4-50F2BB22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7ECC33-8DA1-C044-B3C1-D743B143B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92F5D3-2607-9943-A074-DBB746BB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3FF090-B51B-F249-869B-37CA161E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428646-9E88-9848-9D61-90F6C1C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B98EA-7B98-4B27-A623-D4B28588FB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80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092B13-AC35-C44E-9CBA-A655E21E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FC97F53-BEF1-9D48-BB4E-B29E329E6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8AC653-5FF4-1943-BF9C-5F948318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E3B46-AA2A-074E-ADFD-23656138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552133-1B7F-DA42-9047-6DA151E6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269D7-B9A0-4B99-AD59-7B0A569834B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80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2A3FFF-BB98-FF40-A221-ECE195DC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D24B6F-6F51-D44E-8661-5AC2329F1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7C1F9F-66C1-7940-801F-E004A2F28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C23DCD3-3595-0B44-92FC-0FD75F7E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BC7AE9-BE1E-FF4B-AE6D-6EB6595F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C8DE1A-4205-0B46-9A90-3C42E7CC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BCA37-3C66-49DE-AE74-216C1ECE49E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2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82313E-1419-314D-9FA2-F9CD81E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76CF7B-F26D-524E-BF43-DD269EDD1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52F1493-BFBF-9240-8E46-9C3E393F9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5443937-F0C1-AA4C-96ED-78010A9F8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F7CA87F-D3AD-2744-B925-AE4A1726E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437B580-5B47-474C-BE54-767D38B06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C5148C0-A46B-004F-9459-732147CF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F742D41-2302-6644-8DA9-BCB7387B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82931-8BA2-401C-8ECC-02BC02C631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53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F0B819-EA23-D44E-9EFE-262C33D1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2567777-57EE-E140-AB11-013E3409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3B73901-111E-1F4F-92E2-5AA3B548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EE4BFEB-4564-6040-A8D4-B5368F80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CB348-BF9D-444A-BAEB-7923D3E901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08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1966DF4-704B-3E41-BB16-3FBE37F7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359A46A-1C1F-0441-8976-7AC9B2C0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33F48C-E632-C949-8410-6B642E77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8BB16-95C0-45C1-ACF0-A1A45C3A9F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86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8B3435-ADFB-154C-A1F0-F7AB501F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C838D0-FA79-6549-849F-9EE805A8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78C9D7-A083-ED46-BA62-3B9CC5729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12D82B9-287A-BF4A-885D-EFCF1BBF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C122AA3-73C8-1542-8680-A6F23CD4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1DFB04-3285-404F-BBDD-0F02F228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E83C4-66B5-48FA-8E41-E6F73E65459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5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2475D5-EA24-114D-9922-61123715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9316F53-3138-D94B-8C1A-42FEB514D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2A0CF3D-837E-DD4A-A44B-B5CBE9914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4A7D66-DFFA-8A4D-BFA5-4DE069B6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C8B6ED-E2A2-9243-8EC5-94E9A8A0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2BFAA5-5641-1B44-BC6D-23D08F39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6DB18-46FD-45DE-84C4-FDE16CFD4F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88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FF78F72-F78D-9A4B-8E14-5A6EE66C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5A7905-222A-A64A-BF91-20BEDEA5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053BAF-1A0C-A742-9DB3-7F5B5D923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118E31-D66F-8F44-85F2-0A0A19E24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1946B2-E031-BA42-B119-898008E8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B269D7-B9A0-4B99-AD59-7B0A569834B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1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1143000" y="2708919"/>
            <a:ext cx="6858000" cy="801043"/>
          </a:xfrm>
        </p:spPr>
        <p:txBody>
          <a:bodyPr/>
          <a:lstStyle/>
          <a:p>
            <a:pPr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Mikrobiyoloji-1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ECED22-2ADF-C04A-9537-70E21A31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1325563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 ödev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DC526F-6744-7243-BD41-646BF3415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780928"/>
            <a:ext cx="7886700" cy="868586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Mikrobiyoloji laboratuvarı</a:t>
            </a:r>
          </a:p>
        </p:txBody>
      </p:sp>
    </p:spTree>
    <p:extLst>
      <p:ext uri="{BB962C8B-B14F-4D97-AF65-F5344CB8AC3E}">
        <p14:creationId xmlns:p14="http://schemas.microsoft.com/office/powerpoint/2010/main" val="274839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28650" y="740292"/>
            <a:ext cx="7886700" cy="615602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Taksonomi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520279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Taksonomi, sınıflandırma bilimi, canlıların sınıflandırılması ve bu sınıflandırmada kullanılan kural ve prensipler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Yunanca: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(düzenleme)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(yasa)</a:t>
            </a:r>
          </a:p>
        </p:txBody>
      </p:sp>
    </p:spTree>
    <p:extLst>
      <p:ext uri="{BB962C8B-B14F-4D97-AF65-F5344CB8AC3E}">
        <p14:creationId xmlns:p14="http://schemas.microsoft.com/office/powerpoint/2010/main" val="414331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7787208" cy="10515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Taksonomi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40506" y="1988840"/>
            <a:ext cx="8229600" cy="25202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Tanımlama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İdentifikasyon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Sınıflandırma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İsimlendirme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Nomenklatür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452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Tanımlama (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İdentifikasyon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Morfolojik Özellikler		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Kimyasal Özellikler		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Özellikler</a:t>
            </a:r>
          </a:p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Metabolik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Özellikler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Ekolojik Özellikler</a:t>
            </a:r>
          </a:p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Serolojik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Özellikler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Genetik Özellikler</a:t>
            </a:r>
          </a:p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Patojenik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Özellikler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Moleküler </a:t>
            </a:r>
            <a:r>
              <a:rPr lang="tr-TR" sz="2800" dirty="0"/>
              <a:t>Özellikler</a:t>
            </a:r>
          </a:p>
        </p:txBody>
      </p:sp>
    </p:spTree>
    <p:extLst>
      <p:ext uri="{BB962C8B-B14F-4D97-AF65-F5344CB8AC3E}">
        <p14:creationId xmlns:p14="http://schemas.microsoft.com/office/powerpoint/2010/main" val="323061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 pitchFamily="18" charset="0"/>
              </a:rPr>
              <a:t>2. Sınıflandırma (</a:t>
            </a:r>
            <a:r>
              <a:rPr lang="tr-TR" sz="3600" b="1" dirty="0" err="1">
                <a:latin typeface="Times New Roman" pitchFamily="18" charset="0"/>
              </a:rPr>
              <a:t>Klasifikasyon</a:t>
            </a:r>
            <a:r>
              <a:rPr lang="tr-TR" sz="3600" b="1" dirty="0">
                <a:latin typeface="Times New Roman" pitchFamily="18" charset="0"/>
              </a:rPr>
              <a:t>)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 pitchFamily="18" charset="0"/>
              </a:rPr>
              <a:t>Doğal (</a:t>
            </a:r>
            <a:r>
              <a:rPr lang="tr-TR" sz="2800" dirty="0" err="1">
                <a:latin typeface="Times New Roman" pitchFamily="18" charset="0"/>
              </a:rPr>
              <a:t>Filojenik</a:t>
            </a:r>
            <a:r>
              <a:rPr lang="tr-TR" sz="28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tr-TR" sz="2800" dirty="0" err="1">
                <a:latin typeface="Times New Roman" pitchFamily="18" charset="0"/>
              </a:rPr>
              <a:t>Nümerikal</a:t>
            </a:r>
            <a:endParaRPr lang="tr-TR" sz="2800" dirty="0">
              <a:latin typeface="Times New Roman" pitchFamily="18" charset="0"/>
            </a:endParaRPr>
          </a:p>
          <a:p>
            <a:pPr>
              <a:defRPr/>
            </a:pPr>
            <a:r>
              <a:rPr lang="tr-TR" sz="2800" dirty="0">
                <a:latin typeface="Times New Roman" pitchFamily="18" charset="0"/>
              </a:rPr>
              <a:t>Genetik </a:t>
            </a: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Antijenik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Faj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Kemotaksonomi</a:t>
            </a:r>
            <a:endParaRPr lang="tr-TR" sz="2800" dirty="0">
              <a:latin typeface="Times New Roman" pitchFamily="18" charset="0"/>
            </a:endParaRPr>
          </a:p>
          <a:p>
            <a:pPr>
              <a:defRPr/>
            </a:pPr>
            <a:endParaRPr lang="tr-TR" sz="2800" dirty="0"/>
          </a:p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 pitchFamily="18" charset="0"/>
            </a:endParaRPr>
          </a:p>
          <a:p>
            <a:pPr>
              <a:defRPr/>
            </a:pPr>
            <a:endParaRPr lang="tr-TR" sz="2800" dirty="0">
              <a:latin typeface="Times New Roman" pitchFamily="18" charset="0"/>
            </a:endParaRPr>
          </a:p>
          <a:p>
            <a:pPr>
              <a:defRPr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2321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İsimlendirme (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Nomenklatür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916832"/>
            <a:ext cx="8229650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Cins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     + 	Tür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Bacillus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anthracis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B.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anthracis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S.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Streptococcus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pyogenes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S.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pyogenes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1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066" name="Picture 2" descr="Phylogenetic 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59832" y="821513"/>
            <a:ext cx="3240360" cy="52149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Domain (Alan)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(Alem)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Phylum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(Şube)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 (Sınıf)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(Takım)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(Aile)	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Genus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(Cins)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8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(Tür)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28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tr-TR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Subspecies</a:t>
            </a:r>
            <a:r>
              <a:rPr lang="tr-T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(Alt-tür)</a:t>
            </a:r>
          </a:p>
        </p:txBody>
      </p:sp>
    </p:spTree>
    <p:extLst>
      <p:ext uri="{BB962C8B-B14F-4D97-AF65-F5344CB8AC3E}">
        <p14:creationId xmlns:p14="http://schemas.microsoft.com/office/powerpoint/2010/main" val="204860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875" y="116632"/>
            <a:ext cx="8229600" cy="647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1" dirty="0" err="1">
                <a:latin typeface="Times New Roman" pitchFamily="18" charset="0"/>
              </a:rPr>
              <a:t>Prokaryotik</a:t>
            </a:r>
            <a:r>
              <a:rPr lang="tr-TR" sz="3600" b="1" dirty="0">
                <a:latin typeface="Times New Roman" pitchFamily="18" charset="0"/>
              </a:rPr>
              <a:t> ve </a:t>
            </a:r>
            <a:r>
              <a:rPr lang="tr-TR" sz="3600" b="1" dirty="0" err="1">
                <a:latin typeface="Times New Roman" pitchFamily="18" charset="0"/>
              </a:rPr>
              <a:t>Ökaryotik</a:t>
            </a:r>
            <a:r>
              <a:rPr lang="tr-TR" sz="3600" b="1" dirty="0">
                <a:latin typeface="Times New Roman" pitchFamily="18" charset="0"/>
              </a:rPr>
              <a:t> Farkı</a:t>
            </a: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41F83A8B-E8A8-6B40-956B-3AA004463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85306"/>
              </p:ext>
            </p:extLst>
          </p:nvPr>
        </p:nvGraphicFramePr>
        <p:xfrm>
          <a:off x="179512" y="908720"/>
          <a:ext cx="8856984" cy="5832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133629207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05927734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562924501"/>
                    </a:ext>
                  </a:extLst>
                </a:gridCol>
              </a:tblGrid>
              <a:tr h="62023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u="none" dirty="0">
                          <a:latin typeface="Times New Roman" pitchFamily="18" charset="0"/>
                        </a:rPr>
                        <a:t>Özellik		  		</a:t>
                      </a:r>
                      <a:endParaRPr lang="tr-TR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u="none" dirty="0">
                          <a:latin typeface="Times New Roman" pitchFamily="18" charset="0"/>
                        </a:rPr>
                        <a:t> </a:t>
                      </a:r>
                      <a:r>
                        <a:rPr lang="tr-TR" sz="2400" b="1" u="none" dirty="0" err="1">
                          <a:latin typeface="Times New Roman" pitchFamily="18" charset="0"/>
                        </a:rPr>
                        <a:t>Prokaryotik</a:t>
                      </a:r>
                      <a:endParaRPr lang="tr-TR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u="none" dirty="0" err="1">
                          <a:latin typeface="Times New Roman" pitchFamily="18" charset="0"/>
                        </a:rPr>
                        <a:t>Ökaryotik</a:t>
                      </a:r>
                      <a:r>
                        <a:rPr lang="tr-TR" sz="2400" b="1" u="none" dirty="0">
                          <a:latin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0294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Kromozom sayısı</a:t>
                      </a:r>
                      <a:endParaRPr lang="tr-TR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tek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latin typeface="Times New Roman" pitchFamily="18" charset="0"/>
                        </a:rPr>
                        <a:t>birden fazla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731150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Nukleer</a:t>
                      </a:r>
                      <a:r>
                        <a:rPr lang="tr-TR" sz="2400" dirty="0">
                          <a:latin typeface="Times New Roman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itchFamily="18" charset="0"/>
                        </a:rPr>
                        <a:t>membran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19436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Nukleolus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74216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Mitozis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53107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Mitokondria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875620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Sentromer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359571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Ribozom	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70 S		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80 S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106395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Mezozom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756407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Golgi</a:t>
                      </a:r>
                      <a:r>
                        <a:rPr lang="tr-TR" sz="2400" dirty="0">
                          <a:latin typeface="Times New Roman" pitchFamily="18" charset="0"/>
                        </a:rPr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94079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Endoplazmik</a:t>
                      </a:r>
                      <a:r>
                        <a:rPr lang="tr-TR" sz="2400" dirty="0">
                          <a:latin typeface="Times New Roman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itchFamily="18" charset="0"/>
                        </a:rPr>
                        <a:t>retikulum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225459"/>
                  </a:ext>
                </a:extLst>
              </a:tr>
              <a:tr h="473856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itchFamily="18" charset="0"/>
                        </a:rPr>
                        <a:t>Peptidoglikan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var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itchFamily="18" charset="0"/>
                        </a:rPr>
                        <a:t>yok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053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</TotalTime>
  <Words>232</Words>
  <Application>Microsoft Macintosh PowerPoint</Application>
  <PresentationFormat>Ekran Gösterisi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Teması</vt:lpstr>
      <vt:lpstr>Mikrobiyoloji-1</vt:lpstr>
      <vt:lpstr>Taksonomi</vt:lpstr>
      <vt:lpstr>Taksonomi</vt:lpstr>
      <vt:lpstr>1. Tanımlama (İdentifikasyon)</vt:lpstr>
      <vt:lpstr>2. Sınıflandırma (Klasifikasyon)</vt:lpstr>
      <vt:lpstr>3. İsimlendirme (Nomenklatür)</vt:lpstr>
      <vt:lpstr>PowerPoint Sunusu</vt:lpstr>
      <vt:lpstr>PowerPoint Sunusu</vt:lpstr>
      <vt:lpstr>Prokaryotik ve Ökaryotik Farkı</vt:lpstr>
      <vt:lpstr>Uygulama ödev</vt:lpstr>
    </vt:vector>
  </TitlesOfParts>
  <Company>mikro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H. Kaan M.</dc:creator>
  <cp:lastModifiedBy>Microsoft Office User</cp:lastModifiedBy>
  <cp:revision>334</cp:revision>
  <dcterms:created xsi:type="dcterms:W3CDTF">2006-03-08T13:53:11Z</dcterms:created>
  <dcterms:modified xsi:type="dcterms:W3CDTF">2021-02-28T20:13:24Z</dcterms:modified>
</cp:coreProperties>
</file>