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0" r:id="rId3"/>
    <p:sldId id="261" r:id="rId4"/>
    <p:sldId id="263" r:id="rId5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26"/>
  </p:normalViewPr>
  <p:slideViewPr>
    <p:cSldViewPr snapToGrid="0" snapToObjects="1">
      <p:cViewPr varScale="1">
        <p:scale>
          <a:sx n="76" d="100"/>
          <a:sy n="76" d="100"/>
        </p:scale>
        <p:origin x="21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60A0E-2C9B-3AFF-091F-E78E2E038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C11678-2688-4E4F-1D86-A6D029FC8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01716-4FB3-0CAB-05B8-33AF0825C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8C7F-AFD8-4D47-A8E0-0B59F2E54CDB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D2DB5-B44D-A35C-A674-F5A7E456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0BF5A-12FC-074A-360A-F83C00BB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731-A0F3-2546-9E42-5B7774F9F6A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82950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8119D-46B6-6F1B-A906-F78CBFBDE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220869-7C7B-70F2-7E49-879921C70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197DE-B56C-6975-1116-9F2705FC7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8C7F-AFD8-4D47-A8E0-0B59F2E54CDB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25C89-41CD-9289-7F59-C05CA905F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1D36C-9C11-E841-B9B0-E2419AB73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731-A0F3-2546-9E42-5B7774F9F6A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11687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961556-B8E7-FE62-8438-3D442BA86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FA0EB-A54C-E09E-50F2-758D4EF56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90FE0-2A79-2982-3957-BF389475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8C7F-AFD8-4D47-A8E0-0B59F2E54CDB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BE4A3-41CA-7F29-B421-004FB31C4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62007-4529-08B2-00E5-EE7496DD6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731-A0F3-2546-9E42-5B7774F9F6A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71106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348E-0444-9F76-1CC3-AAC34D83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647D0-C234-7D12-E224-A8DF410E8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B3307-C65F-4318-F1AA-53F6EA452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8C7F-AFD8-4D47-A8E0-0B59F2E54CDB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49AF4-34B5-8F9F-2222-B2CCF222D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D41F7-2A27-26DE-54D4-DD13E4A26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731-A0F3-2546-9E42-5B7774F9F6A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66530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35447-D538-1010-9F61-8FBB639A0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242DE-B665-161B-B0D6-CB24E5C02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7535C-D987-B6E5-A115-7D5FD1BE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8C7F-AFD8-4D47-A8E0-0B59F2E54CDB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8B32A-2024-9A57-561E-CE3069F1A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60C3F-0F66-EF0F-4CFD-0AD230331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731-A0F3-2546-9E42-5B7774F9F6A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08900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700D5-3BE1-9E4F-1F27-C3690FA69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E0573-F9A3-8981-BA4C-77A7CC104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99A23-1874-A4DA-A959-5AEB98BEB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F6FB5-29E3-A454-8392-ADAF497AD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8C7F-AFD8-4D47-A8E0-0B59F2E54CDB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AC1E8C-6C67-DFA6-55DB-04AC5166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CADD4-F66A-CB80-8D43-6FD6A19E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731-A0F3-2546-9E42-5B7774F9F6A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90769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0E512-3AF3-409E-4F75-D09304E5E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E7796A-AEFB-33E6-D820-FF9D403C8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A64FB-0718-FF66-8492-DA07E329C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9EE410-8E38-1B81-1B61-CB4E865622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72C4B7-00AE-2427-26C0-EB521A4E6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D4BD60-D972-96C4-9CEA-B89E1D5E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8C7F-AFD8-4D47-A8E0-0B59F2E54CDB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F05048-DDB4-6E62-358F-8B10EB107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E0BE30-376A-6664-4D8F-82176A554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731-A0F3-2546-9E42-5B7774F9F6A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90394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AAE9E-7B3C-1520-E35F-ADDB61688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AAE399-04EA-C4A8-1FD5-DD2045546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8C7F-AFD8-4D47-A8E0-0B59F2E54CDB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50C647-1D82-7A35-AD28-C466B8DEE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81DEB-8F5A-F20A-FD3F-2FBD2A199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731-A0F3-2546-9E42-5B7774F9F6A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978779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4DEFA0-3AF0-B462-3EB3-FFC0E0BB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8C7F-AFD8-4D47-A8E0-0B59F2E54CDB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5A6ED1-6D7D-48D9-C8CD-C8393C03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C8C25-A091-0076-26A4-DBE570FC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731-A0F3-2546-9E42-5B7774F9F6A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5101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237EC-8404-BAAC-C870-E18B6BC64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218FF-A62D-82BF-8A20-D3DDC4A0B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FD9DD-4269-DA69-DBB2-6216E06BF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4F2BF-312D-1407-0290-64F38DF98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8C7F-AFD8-4D47-A8E0-0B59F2E54CDB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D4D27-B35A-5CCC-9DF5-70E29A0C1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A6B00-3BB9-4165-3CF5-D649DAB83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731-A0F3-2546-9E42-5B7774F9F6A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54426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66B05-A3DA-FCAA-081E-ABC97E6BF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5DAB6B-559B-771B-95A7-103910294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6708B-1820-2C86-3D33-DBCA1CE76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CD274-9E5B-9141-1B39-2AFFD08F5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8C7F-AFD8-4D47-A8E0-0B59F2E54CDB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FC1C8-0B27-60D5-840B-35FF65132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A3D47-0C9C-314B-38FA-472C01A2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731-A0F3-2546-9E42-5B7774F9F6A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75050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460735-1D1C-5344-B9FF-655D866B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3EA3A-041B-54B7-C5EB-AC0F77763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9DB01-CCC5-A740-777C-5FF3D3146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98C7F-AFD8-4D47-A8E0-0B59F2E54CDB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73B37-9CCD-9B32-6518-742D6409D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D44D9-6D1A-A128-448C-9791D2347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0F731-A0F3-2546-9E42-5B7774F9F6A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04265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5554-68D3-1343-85EF-2D4BED592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Edebi Çeviri Örnekleri</a:t>
            </a:r>
          </a:p>
        </p:txBody>
      </p:sp>
    </p:spTree>
    <p:extLst>
      <p:ext uri="{BB962C8B-B14F-4D97-AF65-F5344CB8AC3E}">
        <p14:creationId xmlns:p14="http://schemas.microsoft.com/office/powerpoint/2010/main" val="2086108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, letter&#10;&#10;Description automatically generated">
            <a:extLst>
              <a:ext uri="{FF2B5EF4-FFF2-40B4-BE49-F238E27FC236}">
                <a16:creationId xmlns:a16="http://schemas.microsoft.com/office/drawing/2014/main" id="{DD7E1FED-ADEF-9141-90D8-F1E01336E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615" y="480060"/>
            <a:ext cx="7764318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6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78B3258F-78C8-1449-B86C-1223943A9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376518"/>
            <a:ext cx="5724111" cy="5838013"/>
          </a:xfrm>
          <a:prstGeom prst="rect">
            <a:avLst/>
          </a:prstGeom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89B652B9-9DE4-4C4C-A4E1-AD7925B07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0" y="376519"/>
            <a:ext cx="5724112" cy="583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59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8494B763-C804-6349-93C1-6CDF94445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2704"/>
            <a:ext cx="5927413" cy="5905025"/>
          </a:xfrm>
          <a:prstGeom prst="rect">
            <a:avLst/>
          </a:prstGeom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FAB5FDD2-DBDB-C64E-A82E-DA486E099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2704"/>
            <a:ext cx="6096000" cy="59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55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Macintosh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Edebi Çeviri Örnekleri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Edebi Çeviri Örnekleri</dc:title>
  <dc:creator>Seda.Peksen</dc:creator>
  <cp:lastModifiedBy>Seda.Peksen</cp:lastModifiedBy>
  <cp:revision>1</cp:revision>
  <dcterms:created xsi:type="dcterms:W3CDTF">2022-04-20T16:51:03Z</dcterms:created>
  <dcterms:modified xsi:type="dcterms:W3CDTF">2022-04-20T16:51:52Z</dcterms:modified>
</cp:coreProperties>
</file>