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880" r:id="rId1"/>
    <p:sldMasterId id="2147483892" r:id="rId2"/>
  </p:sldMasterIdLst>
  <p:notesMasterIdLst>
    <p:notesMasterId r:id="rId16"/>
  </p:notesMasterIdLst>
  <p:sldIdLst>
    <p:sldId id="649" r:id="rId3"/>
    <p:sldId id="661" r:id="rId4"/>
    <p:sldId id="664" r:id="rId5"/>
    <p:sldId id="665" r:id="rId6"/>
    <p:sldId id="666" r:id="rId7"/>
    <p:sldId id="667" r:id="rId8"/>
    <p:sldId id="668" r:id="rId9"/>
    <p:sldId id="669" r:id="rId10"/>
    <p:sldId id="672" r:id="rId11"/>
    <p:sldId id="676" r:id="rId12"/>
    <p:sldId id="673" r:id="rId13"/>
    <p:sldId id="674" r:id="rId14"/>
    <p:sldId id="677"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5pPr>
    <a:lvl6pPr marL="2286000" algn="l" defTabSz="914400" rtl="0" eaLnBrk="1" latinLnBrk="0" hangingPunct="1">
      <a:defRPr kern="1200">
        <a:solidFill>
          <a:schemeClr val="tx1"/>
        </a:solidFill>
        <a:latin typeface="Gill Sans MT" panose="020B0502020104020203" pitchFamily="34" charset="77"/>
        <a:ea typeface="+mn-ea"/>
        <a:cs typeface="+mn-cs"/>
      </a:defRPr>
    </a:lvl6pPr>
    <a:lvl7pPr marL="2743200" algn="l" defTabSz="914400" rtl="0" eaLnBrk="1" latinLnBrk="0" hangingPunct="1">
      <a:defRPr kern="1200">
        <a:solidFill>
          <a:schemeClr val="tx1"/>
        </a:solidFill>
        <a:latin typeface="Gill Sans MT" panose="020B0502020104020203" pitchFamily="34" charset="77"/>
        <a:ea typeface="+mn-ea"/>
        <a:cs typeface="+mn-cs"/>
      </a:defRPr>
    </a:lvl7pPr>
    <a:lvl8pPr marL="3200400" algn="l" defTabSz="914400" rtl="0" eaLnBrk="1" latinLnBrk="0" hangingPunct="1">
      <a:defRPr kern="1200">
        <a:solidFill>
          <a:schemeClr val="tx1"/>
        </a:solidFill>
        <a:latin typeface="Gill Sans MT" panose="020B0502020104020203" pitchFamily="34" charset="77"/>
        <a:ea typeface="+mn-ea"/>
        <a:cs typeface="+mn-cs"/>
      </a:defRPr>
    </a:lvl8pPr>
    <a:lvl9pPr marL="3657600" algn="l" defTabSz="914400" rtl="0" eaLnBrk="1" latinLnBrk="0" hangingPunct="1">
      <a:defRPr kern="1200">
        <a:solidFill>
          <a:schemeClr val="tx1"/>
        </a:solidFill>
        <a:latin typeface="Gill Sans MT" panose="020B0502020104020203" pitchFamily="34"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5807" autoAdjust="0"/>
  </p:normalViewPr>
  <p:slideViewPr>
    <p:cSldViewPr>
      <p:cViewPr varScale="1">
        <p:scale>
          <a:sx n="106" d="100"/>
          <a:sy n="106" d="100"/>
        </p:scale>
        <p:origin x="18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055AEE5-A9D9-3816-9792-39584563E72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tr-TR"/>
          </a:p>
        </p:txBody>
      </p:sp>
      <p:sp>
        <p:nvSpPr>
          <p:cNvPr id="4099" name="Rectangle 3">
            <a:extLst>
              <a:ext uri="{FF2B5EF4-FFF2-40B4-BE49-F238E27FC236}">
                <a16:creationId xmlns:a16="http://schemas.microsoft.com/office/drawing/2014/main" id="{E8C42140-946F-247D-C72C-63E0785ADB6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mn-cs"/>
              </a:defRPr>
            </a:lvl1pPr>
          </a:lstStyle>
          <a:p>
            <a:pPr>
              <a:defRPr/>
            </a:pPr>
            <a:endParaRPr lang="tr-TR"/>
          </a:p>
        </p:txBody>
      </p:sp>
      <p:sp>
        <p:nvSpPr>
          <p:cNvPr id="1028" name="Rectangle 4">
            <a:extLst>
              <a:ext uri="{FF2B5EF4-FFF2-40B4-BE49-F238E27FC236}">
                <a16:creationId xmlns:a16="http://schemas.microsoft.com/office/drawing/2014/main" id="{C800AFB6-ACD9-66A7-AB43-1A3F953CBB2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8DC4640-373E-0620-0E34-36A00348B88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4102" name="Rectangle 6">
            <a:extLst>
              <a:ext uri="{FF2B5EF4-FFF2-40B4-BE49-F238E27FC236}">
                <a16:creationId xmlns:a16="http://schemas.microsoft.com/office/drawing/2014/main" id="{A7ED13E2-9625-C93E-EDE5-7D66C8ED8C7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tr-TR"/>
          </a:p>
        </p:txBody>
      </p:sp>
      <p:sp>
        <p:nvSpPr>
          <p:cNvPr id="4103" name="Rectangle 7">
            <a:extLst>
              <a:ext uri="{FF2B5EF4-FFF2-40B4-BE49-F238E27FC236}">
                <a16:creationId xmlns:a16="http://schemas.microsoft.com/office/drawing/2014/main" id="{FF94AD47-D09F-0BAD-63C4-ACE147156AC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8E5FEED2-D083-2442-A816-CFC8EA8D3107}" type="slidenum">
              <a:rPr lang="tr-TR" altLang="en-TR"/>
              <a:pPr>
                <a:defRPr/>
              </a:pPr>
              <a:t>‹#›</a:t>
            </a:fld>
            <a:endParaRPr lang="tr-TR" altLang="en-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7">
            <a:extLst>
              <a:ext uri="{FF2B5EF4-FFF2-40B4-BE49-F238E27FC236}">
                <a16:creationId xmlns:a16="http://schemas.microsoft.com/office/drawing/2014/main" id="{D04B528B-0681-44ED-E79D-7AB5E520C1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1E63E2F1-50E6-594D-B0B8-D393BA585635}" type="slidenum">
              <a:rPr lang="tr-TR" altLang="tr-TR" smtClean="0"/>
              <a:pPr fontAlgn="base">
                <a:spcBef>
                  <a:spcPct val="0"/>
                </a:spcBef>
                <a:spcAft>
                  <a:spcPct val="0"/>
                </a:spcAft>
              </a:pPr>
              <a:t>1</a:t>
            </a:fld>
            <a:endParaRPr lang="tr-TR" altLang="tr-TR"/>
          </a:p>
        </p:txBody>
      </p:sp>
      <p:sp>
        <p:nvSpPr>
          <p:cNvPr id="3074" name="Rectangle 2">
            <a:extLst>
              <a:ext uri="{FF2B5EF4-FFF2-40B4-BE49-F238E27FC236}">
                <a16:creationId xmlns:a16="http://schemas.microsoft.com/office/drawing/2014/main" id="{92467EBE-CFAE-4011-7BAE-5ACB465D50A2}"/>
              </a:ext>
            </a:extLst>
          </p:cNvPr>
          <p:cNvSpPr>
            <a:spLocks noGrp="1" noRot="1" noChangeAspect="1" noChangeArrowheads="1" noTextEdit="1"/>
          </p:cNvSpPr>
          <p:nvPr>
            <p:ph type="sldImg"/>
          </p:nvPr>
        </p:nvSpPr>
        <p:spPr>
          <a:ln/>
        </p:spPr>
      </p:sp>
      <p:sp>
        <p:nvSpPr>
          <p:cNvPr id="3075" name="Rectangle 3">
            <a:extLst>
              <a:ext uri="{FF2B5EF4-FFF2-40B4-BE49-F238E27FC236}">
                <a16:creationId xmlns:a16="http://schemas.microsoft.com/office/drawing/2014/main" id="{543DCA1C-2A2B-8947-7674-9B692C1EB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1 Slayt Görüntüsü Yer Tutucusu">
            <a:extLst>
              <a:ext uri="{FF2B5EF4-FFF2-40B4-BE49-F238E27FC236}">
                <a16:creationId xmlns:a16="http://schemas.microsoft.com/office/drawing/2014/main" id="{076541ED-9AAA-0D27-D147-0B4CE446A8D1}"/>
              </a:ext>
            </a:extLst>
          </p:cNvPr>
          <p:cNvSpPr>
            <a:spLocks noGrp="1" noRot="1" noChangeAspect="1" noChangeArrowheads="1" noTextEdit="1"/>
          </p:cNvSpPr>
          <p:nvPr>
            <p:ph type="sldImg"/>
          </p:nvPr>
        </p:nvSpPr>
        <p:spPr>
          <a:ln/>
        </p:spPr>
      </p:sp>
      <p:sp>
        <p:nvSpPr>
          <p:cNvPr id="5122" name="2 Not Yer Tutucusu">
            <a:extLst>
              <a:ext uri="{FF2B5EF4-FFF2-40B4-BE49-F238E27FC236}">
                <a16:creationId xmlns:a16="http://schemas.microsoft.com/office/drawing/2014/main" id="{36873D78-1288-8635-BA7D-1AA5A66C9E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spcBef>
                <a:spcPts val="300"/>
              </a:spcBef>
            </a:pPr>
            <a:r>
              <a:rPr lang="tr-TR" altLang="tr-TR">
                <a:latin typeface="Arial" panose="020B0604020202020204" pitchFamily="34" charset="0"/>
              </a:rPr>
              <a:t>1.Ana dönem-alt dönemler</a:t>
            </a:r>
          </a:p>
          <a:p>
            <a:pPr>
              <a:lnSpc>
                <a:spcPct val="120000"/>
              </a:lnSpc>
              <a:spcBef>
                <a:spcPts val="300"/>
              </a:spcBef>
            </a:pPr>
            <a:r>
              <a:rPr lang="tr-TR" altLang="tr-TR">
                <a:latin typeface="Arial" panose="020B0604020202020204" pitchFamily="34" charset="0"/>
              </a:rPr>
              <a:t>1789-1830: Balkan eyaletlerinin dünya ekonomisiyle bütünleşmeleri, milliyetçilik hareketleri, Batılı ıslahat girişimleri</a:t>
            </a:r>
          </a:p>
          <a:p>
            <a:pPr>
              <a:lnSpc>
                <a:spcPct val="120000"/>
              </a:lnSpc>
              <a:spcBef>
                <a:spcPts val="300"/>
              </a:spcBef>
            </a:pPr>
            <a:endParaRPr lang="tr-TR" altLang="tr-TR">
              <a:latin typeface="Arial" panose="020B0604020202020204" pitchFamily="34" charset="0"/>
            </a:endParaRPr>
          </a:p>
          <a:p>
            <a:pPr>
              <a:lnSpc>
                <a:spcPct val="120000"/>
              </a:lnSpc>
              <a:spcBef>
                <a:spcPts val="300"/>
              </a:spcBef>
            </a:pPr>
            <a:r>
              <a:rPr lang="tr-TR" altLang="tr-TR">
                <a:latin typeface="Arial" panose="020B0604020202020204" pitchFamily="34" charset="0"/>
              </a:rPr>
              <a:t>1838-1876: Serbest ticaret rejimi, reform çabaları (1839-tanzimat), sarayın yerini bürokrasinin alması, ağır ekonomik ve siyasi bunalım (1873-78)</a:t>
            </a:r>
          </a:p>
          <a:p>
            <a:pPr>
              <a:lnSpc>
                <a:spcPct val="120000"/>
              </a:lnSpc>
              <a:spcBef>
                <a:spcPts val="300"/>
              </a:spcBef>
            </a:pPr>
            <a:endParaRPr lang="tr-TR" altLang="tr-TR">
              <a:latin typeface="Arial" panose="020B0604020202020204" pitchFamily="34" charset="0"/>
            </a:endParaRPr>
          </a:p>
          <a:p>
            <a:pPr>
              <a:lnSpc>
                <a:spcPct val="120000"/>
              </a:lnSpc>
              <a:spcBef>
                <a:spcPts val="300"/>
              </a:spcBef>
            </a:pPr>
            <a:r>
              <a:rPr lang="tr-TR" altLang="tr-TR">
                <a:latin typeface="Arial" panose="020B0604020202020204" pitchFamily="34" charset="0"/>
              </a:rPr>
              <a:t>1878-1908: sarayın yeniden bürokrasinin yerini alması, yabancı yatırımların artması, liberal ve milliyetçi ideolojilerin bastırılması</a:t>
            </a:r>
          </a:p>
          <a:p>
            <a:endParaRPr lang="tr-TR" altLang="tr-TR">
              <a:latin typeface="Arial" panose="020B0604020202020204" pitchFamily="34" charset="0"/>
            </a:endParaRPr>
          </a:p>
        </p:txBody>
      </p:sp>
      <p:sp>
        <p:nvSpPr>
          <p:cNvPr id="5123" name="3 Slayt Numarası Yer Tutucusu">
            <a:extLst>
              <a:ext uri="{FF2B5EF4-FFF2-40B4-BE49-F238E27FC236}">
                <a16:creationId xmlns:a16="http://schemas.microsoft.com/office/drawing/2014/main" id="{B30872A5-3E74-1810-CD39-9F979E459A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43C977D-9BF6-C543-8395-995E09EEC432}" type="slidenum">
              <a:rPr lang="tr-TR" altLang="tr-TR" smtClean="0"/>
              <a:pPr fontAlgn="base">
                <a:spcBef>
                  <a:spcPct val="0"/>
                </a:spcBef>
                <a:spcAft>
                  <a:spcPct val="0"/>
                </a:spcAft>
              </a:pPr>
              <a:t>2</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0BDADC5A-B23C-D7D9-FBBB-04FA65CC1B14}"/>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2F00C07A-006A-B00C-C495-65DFC5A26F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latin typeface="Arial" panose="020B0604020202020204" pitchFamily="34" charset="0"/>
              </a:rPr>
              <a:t>http://gazetearsivi.milliyet.com.tr/Arsiv/1980/01/26</a:t>
            </a:r>
          </a:p>
        </p:txBody>
      </p:sp>
      <p:sp>
        <p:nvSpPr>
          <p:cNvPr id="7171" name="Slide Number Placeholder 3">
            <a:extLst>
              <a:ext uri="{FF2B5EF4-FFF2-40B4-BE49-F238E27FC236}">
                <a16:creationId xmlns:a16="http://schemas.microsoft.com/office/drawing/2014/main" id="{DFD30CC4-C60F-4D39-FC77-858FE16083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63EDE23-91AC-8845-A3F6-03B5BA78A888}" type="slidenum">
              <a:rPr lang="en-US" altLang="tr-TR" smtClean="0"/>
              <a:pPr fontAlgn="base">
                <a:spcBef>
                  <a:spcPct val="0"/>
                </a:spcBef>
                <a:spcAft>
                  <a:spcPct val="0"/>
                </a:spcAft>
              </a:pPr>
              <a:t>3</a:t>
            </a:fld>
            <a:endParaRPr lang="en-US"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658AD4F1-455A-C370-AE96-7A8E453B15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457FA14-19C0-AD49-BE0D-6DEBFE6B7502}" type="slidenum">
              <a:rPr lang="tr-TR" altLang="tr-TR" smtClean="0"/>
              <a:pPr fontAlgn="base">
                <a:spcBef>
                  <a:spcPct val="0"/>
                </a:spcBef>
                <a:spcAft>
                  <a:spcPct val="0"/>
                </a:spcAft>
              </a:pPr>
              <a:t>4</a:t>
            </a:fld>
            <a:endParaRPr lang="tr-TR" altLang="tr-TR"/>
          </a:p>
        </p:txBody>
      </p:sp>
      <p:sp>
        <p:nvSpPr>
          <p:cNvPr id="9218" name="Rectangle 7">
            <a:extLst>
              <a:ext uri="{FF2B5EF4-FFF2-40B4-BE49-F238E27FC236}">
                <a16:creationId xmlns:a16="http://schemas.microsoft.com/office/drawing/2014/main" id="{EA41F00A-3EA1-4775-630A-C54ADD88C2B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2F46550-2A5E-D44F-B521-FE73AA3C08A7}" type="slidenum">
              <a:rPr lang="tr-TR" altLang="en-TR">
                <a:latin typeface="Calibri" panose="020F0502020204030204" pitchFamily="34" charset="0"/>
                <a:cs typeface="Arial" panose="020B0604020202020204" pitchFamily="34" charset="0"/>
              </a:rPr>
              <a:pPr algn="r" eaLnBrk="1" hangingPunct="1">
                <a:spcBef>
                  <a:spcPct val="0"/>
                </a:spcBef>
              </a:pPr>
              <a:t>4</a:t>
            </a:fld>
            <a:endParaRPr lang="tr-TR" altLang="en-TR">
              <a:latin typeface="Calibri" panose="020F0502020204030204" pitchFamily="34" charset="0"/>
              <a:cs typeface="Arial" panose="020B0604020202020204" pitchFamily="34" charset="0"/>
            </a:endParaRPr>
          </a:p>
        </p:txBody>
      </p:sp>
      <p:sp>
        <p:nvSpPr>
          <p:cNvPr id="9219" name="Rectangle 2">
            <a:extLst>
              <a:ext uri="{FF2B5EF4-FFF2-40B4-BE49-F238E27FC236}">
                <a16:creationId xmlns:a16="http://schemas.microsoft.com/office/drawing/2014/main" id="{DE1B4D65-7366-65E0-13B0-21C4146DAC9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571438C-A04A-7394-901C-5FDAC54DD4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z="900">
                <a:latin typeface="Arial" panose="020B0604020202020204" pitchFamily="34" charset="0"/>
              </a:rPr>
              <a:t>24 Ocak Kararları</a:t>
            </a:r>
            <a:r>
              <a:rPr lang="tr-TR" altLang="tr-TR" sz="800">
                <a:latin typeface="Arial" panose="020B0604020202020204" pitchFamily="34" charset="0"/>
              </a:rPr>
              <a:t> </a:t>
            </a:r>
          </a:p>
          <a:p>
            <a:r>
              <a:rPr lang="tr-TR" altLang="tr-TR" sz="800">
                <a:latin typeface="Arial" panose="020B0604020202020204" pitchFamily="34" charset="0"/>
              </a:rPr>
              <a:t>Demirel, 1979 yılında Başbakanlık Müsteşarlığı'na getirdiği Turgut Özal’a, IMF’nin uzun süredir uygulanmasını istediği bir ekonomik istikrar programı hazırlama görevi verir. 24 Ocak 1980'de kamuoyuna açıklanan programın ana hatları şöyledir:</a:t>
            </a:r>
          </a:p>
          <a:p>
            <a:r>
              <a:rPr lang="tr-TR" altLang="tr-TR" sz="800">
                <a:latin typeface="Arial" panose="020B0604020202020204" pitchFamily="34" charset="0"/>
              </a:rPr>
              <a:t>%32,7 oranında devalüasyon yapılarak günlük kur ilanı uygulamasına gidilmiş,</a:t>
            </a:r>
          </a:p>
          <a:p>
            <a:r>
              <a:rPr lang="tr-TR" altLang="tr-TR" sz="800">
                <a:latin typeface="Arial" panose="020B0604020202020204" pitchFamily="34" charset="0"/>
              </a:rPr>
              <a:t>Devletin ekonomideki payını küçülten önlemler alınmış,</a:t>
            </a:r>
          </a:p>
          <a:p>
            <a:r>
              <a:rPr lang="tr-TR" altLang="tr-TR" sz="800">
                <a:latin typeface="Arial" panose="020B0604020202020204" pitchFamily="34" charset="0"/>
              </a:rPr>
              <a:t>KİT'lerdeki uygulamaya paralel olarak tarım ürünleri destekleme alımları sınırlandırılmış,</a:t>
            </a:r>
          </a:p>
          <a:p>
            <a:r>
              <a:rPr lang="tr-TR" altLang="tr-TR" sz="800">
                <a:latin typeface="Arial" panose="020B0604020202020204" pitchFamily="34" charset="0"/>
              </a:rPr>
              <a:t>Gübre, enerji ve ulaştırma dışında sübvansiyonlar kaldırılmış,</a:t>
            </a:r>
          </a:p>
          <a:p>
            <a:r>
              <a:rPr lang="tr-TR" altLang="tr-TR" sz="800">
                <a:latin typeface="Arial" panose="020B0604020202020204" pitchFamily="34" charset="0"/>
              </a:rPr>
              <a:t>Dış ticaret serbestleştirilmiş, yabancı sermaye yatırımları teşvik edilmiş, kar transferlerine kolaylık sağlanmış,</a:t>
            </a:r>
          </a:p>
          <a:p>
            <a:r>
              <a:rPr lang="tr-TR" altLang="tr-TR" sz="800">
                <a:latin typeface="Arial" panose="020B0604020202020204" pitchFamily="34" charset="0"/>
              </a:rPr>
              <a:t>Yurtdışı müteahhitlik hizmetleri desteklenmiş,</a:t>
            </a:r>
          </a:p>
          <a:p>
            <a:r>
              <a:rPr lang="tr-TR" altLang="tr-TR" sz="800">
                <a:latin typeface="Arial" panose="020B0604020202020204" pitchFamily="34" charset="0"/>
              </a:rPr>
              <a:t>İthalat kademeli olarak serbestleştirilmiş, ihracat; vergi iadesi, düşük faizli kredi, imalatçı ihracatçılara ithal girdide gümrük muafiyeti, sektörlere göre farklılaşan teşvik sistemi ile teşvik edilmiştir…</a:t>
            </a:r>
          </a:p>
          <a:p>
            <a:pPr>
              <a:spcBef>
                <a:spcPct val="0"/>
              </a:spcBef>
            </a:pPr>
            <a:endParaRPr lang="tr-TR" altLang="tr-T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40B4EB4D-F026-7674-F8E1-4352B0223940}"/>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6E74883F-F7F0-7BEA-C4C1-C6B57DA1C9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Arial" panose="020B0604020202020204" pitchFamily="34" charset="0"/>
            </a:endParaRPr>
          </a:p>
        </p:txBody>
      </p:sp>
      <p:sp>
        <p:nvSpPr>
          <p:cNvPr id="12291" name="Slide Number Placeholder 3">
            <a:extLst>
              <a:ext uri="{FF2B5EF4-FFF2-40B4-BE49-F238E27FC236}">
                <a16:creationId xmlns:a16="http://schemas.microsoft.com/office/drawing/2014/main" id="{7B054E6C-1B2D-DD6F-8801-07F8739BF2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E3DE1FAF-7FF7-784D-B2D3-40EED0EF82E1}" type="slidenum">
              <a:rPr lang="en-US" altLang="tr-TR" smtClean="0"/>
              <a:pPr fontAlgn="base">
                <a:spcBef>
                  <a:spcPct val="0"/>
                </a:spcBef>
                <a:spcAft>
                  <a:spcPct val="0"/>
                </a:spcAft>
              </a:pPr>
              <a:t>6</a:t>
            </a:fld>
            <a:endParaRPr lang="en-US"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CC56C335-C9BD-D8D0-2F44-D865197443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884E00D-B6E7-064A-B22A-5FF508BC3F41}" type="slidenum">
              <a:rPr lang="tr-TR" altLang="tr-TR" smtClean="0"/>
              <a:pPr fontAlgn="base">
                <a:spcBef>
                  <a:spcPct val="0"/>
                </a:spcBef>
                <a:spcAft>
                  <a:spcPct val="0"/>
                </a:spcAft>
              </a:pPr>
              <a:t>8</a:t>
            </a:fld>
            <a:endParaRPr lang="tr-TR" altLang="tr-TR"/>
          </a:p>
        </p:txBody>
      </p:sp>
      <p:sp>
        <p:nvSpPr>
          <p:cNvPr id="15362" name="Slide Image Placeholder 1">
            <a:extLst>
              <a:ext uri="{FF2B5EF4-FFF2-40B4-BE49-F238E27FC236}">
                <a16:creationId xmlns:a16="http://schemas.microsoft.com/office/drawing/2014/main" id="{CB58C4BC-6557-0503-1337-F091A7B7E8B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02A1E9A8-4686-3E3F-26A7-0E3E634746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15364" name="Slide Number Placeholder 3">
            <a:extLst>
              <a:ext uri="{FF2B5EF4-FFF2-40B4-BE49-F238E27FC236}">
                <a16:creationId xmlns:a16="http://schemas.microsoft.com/office/drawing/2014/main" id="{9CA2B30E-0500-C69A-B9C8-10C196AF6F9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B2D0036-F56F-BB44-9FDF-A241C2CD05B3}" type="slidenum">
              <a:rPr lang="tr-TR" altLang="en-TR">
                <a:latin typeface="Calibri" panose="020F0502020204030204" pitchFamily="34" charset="0"/>
                <a:cs typeface="Arial" panose="020B0604020202020204" pitchFamily="34" charset="0"/>
              </a:rPr>
              <a:pPr algn="r" eaLnBrk="1" hangingPunct="1">
                <a:spcBef>
                  <a:spcPct val="0"/>
                </a:spcBef>
              </a:pPr>
              <a:t>8</a:t>
            </a:fld>
            <a:endParaRPr lang="tr-TR" altLang="en-TR">
              <a:latin typeface="Calibri" panose="020F050202020403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0902F3E5-D85A-AB58-62FE-0390CE96C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469EBD5-DD42-F24C-997E-A80F1B8094CE}" type="slidenum">
              <a:rPr lang="tr-TR" altLang="tr-TR" smtClean="0"/>
              <a:pPr fontAlgn="base">
                <a:spcBef>
                  <a:spcPct val="0"/>
                </a:spcBef>
                <a:spcAft>
                  <a:spcPct val="0"/>
                </a:spcAft>
              </a:pPr>
              <a:t>9</a:t>
            </a:fld>
            <a:endParaRPr lang="tr-TR" altLang="tr-TR"/>
          </a:p>
        </p:txBody>
      </p:sp>
      <p:sp>
        <p:nvSpPr>
          <p:cNvPr id="21506" name="Rectangle 7">
            <a:extLst>
              <a:ext uri="{FF2B5EF4-FFF2-40B4-BE49-F238E27FC236}">
                <a16:creationId xmlns:a16="http://schemas.microsoft.com/office/drawing/2014/main" id="{BFA31AC7-5F2D-F44B-37CF-554AB8C02F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3EC4628-9C0E-C241-9EE6-88EBD3339D29}" type="slidenum">
              <a:rPr lang="tr-TR" altLang="en-TR">
                <a:latin typeface="Calibri" panose="020F0502020204030204" pitchFamily="34" charset="0"/>
                <a:cs typeface="Arial" panose="020B0604020202020204" pitchFamily="34" charset="0"/>
              </a:rPr>
              <a:pPr algn="r" eaLnBrk="1" hangingPunct="1">
                <a:spcBef>
                  <a:spcPct val="0"/>
                </a:spcBef>
              </a:pPr>
              <a:t>9</a:t>
            </a:fld>
            <a:endParaRPr lang="tr-TR" altLang="en-TR">
              <a:latin typeface="Calibri" panose="020F0502020204030204" pitchFamily="34" charset="0"/>
              <a:cs typeface="Arial" panose="020B0604020202020204" pitchFamily="34" charset="0"/>
            </a:endParaRPr>
          </a:p>
        </p:txBody>
      </p:sp>
      <p:sp>
        <p:nvSpPr>
          <p:cNvPr id="21507" name="Rectangle 2">
            <a:extLst>
              <a:ext uri="{FF2B5EF4-FFF2-40B4-BE49-F238E27FC236}">
                <a16:creationId xmlns:a16="http://schemas.microsoft.com/office/drawing/2014/main" id="{CCD39A24-0736-4804-B2FD-A4FA3A16284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E830188F-9923-8FC5-9BA2-D2B613AD2E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tr-TR" altLang="tr-TR">
                <a:latin typeface="Arial" panose="020B0604020202020204" pitchFamily="34" charset="0"/>
              </a:rPr>
              <a:t>Muharrem tünay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AB558AC4-52F5-7E47-DFDC-C782E4CF5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C69E90F6-F613-D34F-8F30-9377BCFD095F}" type="slidenum">
              <a:rPr lang="tr-TR" altLang="tr-TR" smtClean="0"/>
              <a:pPr fontAlgn="base">
                <a:spcBef>
                  <a:spcPct val="0"/>
                </a:spcBef>
                <a:spcAft>
                  <a:spcPct val="0"/>
                </a:spcAft>
              </a:pPr>
              <a:t>10</a:t>
            </a:fld>
            <a:endParaRPr lang="tr-TR" altLang="tr-TR"/>
          </a:p>
        </p:txBody>
      </p:sp>
      <p:sp>
        <p:nvSpPr>
          <p:cNvPr id="23554" name="Rectangle 7">
            <a:extLst>
              <a:ext uri="{FF2B5EF4-FFF2-40B4-BE49-F238E27FC236}">
                <a16:creationId xmlns:a16="http://schemas.microsoft.com/office/drawing/2014/main" id="{11C2C8EC-1C17-5EDB-4674-8C2A3591D82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7ED624C-38DF-BD42-BC69-6C9822363297}" type="slidenum">
              <a:rPr lang="tr-TR" altLang="en-TR">
                <a:latin typeface="Calibri" panose="020F0502020204030204" pitchFamily="34" charset="0"/>
                <a:cs typeface="Arial" panose="020B0604020202020204" pitchFamily="34" charset="0"/>
              </a:rPr>
              <a:pPr algn="r" eaLnBrk="1" hangingPunct="1">
                <a:spcBef>
                  <a:spcPct val="0"/>
                </a:spcBef>
              </a:pPr>
              <a:t>10</a:t>
            </a:fld>
            <a:endParaRPr lang="tr-TR" altLang="en-TR">
              <a:latin typeface="Calibri" panose="020F0502020204030204" pitchFamily="34" charset="0"/>
              <a:cs typeface="Arial" panose="020B0604020202020204" pitchFamily="34" charset="0"/>
            </a:endParaRPr>
          </a:p>
        </p:txBody>
      </p:sp>
      <p:sp>
        <p:nvSpPr>
          <p:cNvPr id="23555" name="Rectangle 7">
            <a:extLst>
              <a:ext uri="{FF2B5EF4-FFF2-40B4-BE49-F238E27FC236}">
                <a16:creationId xmlns:a16="http://schemas.microsoft.com/office/drawing/2014/main" id="{DECA6262-915C-DE3D-9F52-021C8A4F9D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8648124-86B6-2C49-B05F-36D280EDBBC4}" type="slidenum">
              <a:rPr lang="tr-TR" altLang="tr-TR">
                <a:latin typeface="Calibri" panose="020F0502020204030204" pitchFamily="34" charset="0"/>
              </a:rPr>
              <a:pPr algn="r" eaLnBrk="1" hangingPunct="1">
                <a:spcBef>
                  <a:spcPct val="0"/>
                </a:spcBef>
              </a:pPr>
              <a:t>10</a:t>
            </a:fld>
            <a:endParaRPr lang="tr-TR" altLang="tr-TR">
              <a:latin typeface="Calibri" panose="020F0502020204030204" pitchFamily="34" charset="0"/>
            </a:endParaRPr>
          </a:p>
        </p:txBody>
      </p:sp>
      <p:sp>
        <p:nvSpPr>
          <p:cNvPr id="23556" name="Rectangle 2">
            <a:extLst>
              <a:ext uri="{FF2B5EF4-FFF2-40B4-BE49-F238E27FC236}">
                <a16:creationId xmlns:a16="http://schemas.microsoft.com/office/drawing/2014/main" id="{D33B2CF4-862D-AE99-C57D-CECC915975E7}"/>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F65EB0C3-473F-40E2-3AC9-D43AC3F62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tr-TR" altLang="tr-T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C5ECCD12-F115-4FA1-71B1-EF4FE49F28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51B47AE-154B-E84E-8A0A-31366D12BA0F}" type="slidenum">
              <a:rPr lang="tr-TR" altLang="tr-TR" smtClean="0"/>
              <a:pPr fontAlgn="base">
                <a:spcBef>
                  <a:spcPct val="0"/>
                </a:spcBef>
                <a:spcAft>
                  <a:spcPct val="0"/>
                </a:spcAft>
              </a:pPr>
              <a:t>13</a:t>
            </a:fld>
            <a:endParaRPr lang="tr-TR" altLang="tr-TR"/>
          </a:p>
        </p:txBody>
      </p:sp>
      <p:sp>
        <p:nvSpPr>
          <p:cNvPr id="27650" name="Rectangle 7">
            <a:extLst>
              <a:ext uri="{FF2B5EF4-FFF2-40B4-BE49-F238E27FC236}">
                <a16:creationId xmlns:a16="http://schemas.microsoft.com/office/drawing/2014/main" id="{93D2BAC3-BD33-B1D9-70ED-EFED6813F10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3477E65-7887-F448-9186-019E12F2602F}" type="slidenum">
              <a:rPr lang="tr-TR" altLang="en-TR">
                <a:latin typeface="Calibri" panose="020F0502020204030204" pitchFamily="34" charset="0"/>
                <a:cs typeface="Arial" panose="020B0604020202020204" pitchFamily="34" charset="0"/>
              </a:rPr>
              <a:pPr algn="r" eaLnBrk="1" hangingPunct="1">
                <a:spcBef>
                  <a:spcPct val="0"/>
                </a:spcBef>
              </a:pPr>
              <a:t>13</a:t>
            </a:fld>
            <a:endParaRPr lang="tr-TR" altLang="en-TR">
              <a:latin typeface="Calibri" panose="020F0502020204030204" pitchFamily="34" charset="0"/>
              <a:cs typeface="Arial" panose="020B0604020202020204" pitchFamily="34" charset="0"/>
            </a:endParaRPr>
          </a:p>
        </p:txBody>
      </p:sp>
      <p:sp>
        <p:nvSpPr>
          <p:cNvPr id="27651" name="Rectangle 2">
            <a:extLst>
              <a:ext uri="{FF2B5EF4-FFF2-40B4-BE49-F238E27FC236}">
                <a16:creationId xmlns:a16="http://schemas.microsoft.com/office/drawing/2014/main" id="{5174E8CD-8499-BEB9-75F4-453A8298E26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B090089-F5F3-45F5-F73D-F3D3B35BC1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tr-TR">
                <a:latin typeface="Arial" panose="020B0604020202020204" pitchFamily="34" charset="0"/>
              </a:rPr>
              <a:t>Demirel'in cumhurbaşkanlığı döneminde çektirdiği ‘aile fotoğrafı’ndan tüm yapraklar dökülse de hemen hemen herkesin yaptığı yanına kar kaldı. Cavit Çağlar İnterbank’ı, Yahya Murat Demirel ile Şevket Demirel Ege Bank’ı, Kamuran Çörtük Bayındır Bank’ı batırdı. Demirel’in kayınbiraderi Ali Şener'in adı arsa yolsuzluğuna karıştı. </a:t>
            </a:r>
            <a:br>
              <a:rPr lang="en-US" altLang="tr-TR">
                <a:latin typeface="Arial" panose="020B0604020202020204" pitchFamily="34" charset="0"/>
              </a:rPr>
            </a:br>
            <a:br>
              <a:rPr lang="en-US" altLang="tr-TR">
                <a:latin typeface="Arial" panose="020B0604020202020204" pitchFamily="34" charset="0"/>
              </a:rPr>
            </a:br>
            <a:r>
              <a:rPr lang="en-US" altLang="tr-TR">
                <a:latin typeface="Arial" panose="020B0604020202020204" pitchFamily="34" charset="0"/>
              </a:rPr>
              <a:t>9'uncu Cumhurbaşkanı Süleyman Demirel'in 1999 sonbaharında çektirdiği ve "Bu, bizim ailemiz" dediği fotoğrafta "manevi oğulları" olarak nitelendirdiği ve bankasının içini boşaltmakla suçlanan İnterbank'ın eski sahibi Cavit Çağlar, Demirel'e yakınlığından dolayı bir çok ihale aldığı ileri sürülen Kamuran Çörtük yer alıyordu. Ayrıca fotoğrafta yer alan Demirel'in kayınbiraderi Ali Şener de Çörtük'le olan yakınlığıyla tanınıyordu. </a:t>
            </a:r>
            <a:br>
              <a:rPr lang="en-US" altLang="tr-TR">
                <a:latin typeface="Arial" panose="020B0604020202020204" pitchFamily="34" charset="0"/>
              </a:rPr>
            </a:br>
            <a:br>
              <a:rPr lang="en-US" altLang="tr-TR">
                <a:latin typeface="Arial" panose="020B0604020202020204" pitchFamily="34" charset="0"/>
              </a:rPr>
            </a:br>
            <a:r>
              <a:rPr lang="en-US" altLang="tr-TR">
                <a:latin typeface="Arial" panose="020B0604020202020204" pitchFamily="34" charset="0"/>
              </a:rPr>
              <a:t>Bir dönem aniden zengin olup holding kuran ve aldıkları bankaların içini boşaltarak şirketlerine aktaran bu batık banka patronları bir zamanlar Demirel’in aile fotoğrafına giren çok özel http://ikokmen.blogcu.com/4270361/</a:t>
            </a:r>
            <a:endParaRPr lang="tr-TR" altLang="tr-TR">
              <a:latin typeface="Arial" panose="020B0604020202020204" pitchFamily="34" charset="0"/>
            </a:endParaRPr>
          </a:p>
          <a:p>
            <a:pPr>
              <a:spcBef>
                <a:spcPct val="0"/>
              </a:spcBef>
            </a:pPr>
            <a:r>
              <a:rPr lang="en-US" altLang="tr-TR">
                <a:latin typeface="Arial" panose="020B0604020202020204" pitchFamily="34" charset="0"/>
              </a:rPr>
              <a:t>kişiliklerdi. Toplumda bu aile fotoğrafındaki isimlerin artık hiç mi hiç itibarları kalmadı. Büyük kısmı kanundan kurtulmanın yolunu buldu. Ortak yönleriyse devlete milyarlarca dolarlık borcu yıktıktan sonra ortalıktan kaybolmaları oldu. Tarihe Demirel zenginleri olarak geçen bu isimlerin peşine düşmek isteyenlere ise hala bazı güçler engel oluyor.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1"/>
          <a:lstStyle>
            <a:lvl1pPr algn="ctr">
              <a:defRPr sz="35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6">
            <a:extLst>
              <a:ext uri="{FF2B5EF4-FFF2-40B4-BE49-F238E27FC236}">
                <a16:creationId xmlns:a16="http://schemas.microsoft.com/office/drawing/2014/main" id="{E4923A3B-A6D1-A36B-0CD4-91ABC95071CA}"/>
              </a:ext>
            </a:extLst>
          </p:cNvPr>
          <p:cNvSpPr>
            <a:spLocks noGrp="1"/>
          </p:cNvSpPr>
          <p:nvPr>
            <p:ph type="dt" sz="half" idx="10"/>
          </p:nvPr>
        </p:nvSpPr>
        <p:spPr/>
        <p:txBody>
          <a:bodyPr/>
          <a:lstStyle>
            <a:lvl1pPr>
              <a:defRPr/>
            </a:lvl1pPr>
          </a:lstStyle>
          <a:p>
            <a:pPr>
              <a:defRPr/>
            </a:pPr>
            <a:fld id="{7AC101A3-A0BA-4441-B9E4-7C14D825AFF3}" type="datetimeFigureOut">
              <a:rPr lang="tr-TR"/>
              <a:pPr>
                <a:defRPr/>
              </a:pPr>
              <a:t>23.08.2022</a:t>
            </a:fld>
            <a:endParaRPr lang="tr-TR"/>
          </a:p>
        </p:txBody>
      </p:sp>
      <p:sp>
        <p:nvSpPr>
          <p:cNvPr id="5" name="Footer Placeholder 7">
            <a:extLst>
              <a:ext uri="{FF2B5EF4-FFF2-40B4-BE49-F238E27FC236}">
                <a16:creationId xmlns:a16="http://schemas.microsoft.com/office/drawing/2014/main" id="{23661037-A4EA-F8FA-9E62-FC375DE5B002}"/>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8">
            <a:extLst>
              <a:ext uri="{FF2B5EF4-FFF2-40B4-BE49-F238E27FC236}">
                <a16:creationId xmlns:a16="http://schemas.microsoft.com/office/drawing/2014/main" id="{96BB731E-83D0-786A-33F1-1265A2FB7043}"/>
              </a:ext>
            </a:extLst>
          </p:cNvPr>
          <p:cNvSpPr>
            <a:spLocks noGrp="1"/>
          </p:cNvSpPr>
          <p:nvPr>
            <p:ph type="sldNum" sz="quarter" idx="12"/>
          </p:nvPr>
        </p:nvSpPr>
        <p:spPr/>
        <p:txBody>
          <a:bodyPr/>
          <a:lstStyle>
            <a:lvl1pPr>
              <a:defRPr/>
            </a:lvl1pPr>
          </a:lstStyle>
          <a:p>
            <a:pPr>
              <a:defRPr/>
            </a:pPr>
            <a:fld id="{07B192C3-44F7-1A4E-B070-AFB15CEC7C18}" type="slidenum">
              <a:rPr lang="tr-TR" altLang="en-TR"/>
              <a:pPr>
                <a:defRPr/>
              </a:pPr>
              <a:t>‹#›</a:t>
            </a:fld>
            <a:endParaRPr lang="tr-TR" altLang="en-TR"/>
          </a:p>
        </p:txBody>
      </p:sp>
    </p:spTree>
    <p:extLst>
      <p:ext uri="{BB962C8B-B14F-4D97-AF65-F5344CB8AC3E}">
        <p14:creationId xmlns:p14="http://schemas.microsoft.com/office/powerpoint/2010/main" val="35918714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A3B778AB-1A9C-FB01-43C8-C2518BEF68E9}"/>
              </a:ext>
            </a:extLst>
          </p:cNvPr>
          <p:cNvSpPr>
            <a:spLocks noGrp="1"/>
          </p:cNvSpPr>
          <p:nvPr>
            <p:ph type="dt" sz="half" idx="10"/>
          </p:nvPr>
        </p:nvSpPr>
        <p:spPr/>
        <p:txBody>
          <a:bodyPr/>
          <a:lstStyle>
            <a:lvl1pPr>
              <a:defRPr/>
            </a:lvl1pPr>
          </a:lstStyle>
          <a:p>
            <a:pPr>
              <a:defRPr/>
            </a:pPr>
            <a:fld id="{18F9C20B-8528-AB47-BE1F-A1BBFFCFFE0E}" type="datetimeFigureOut">
              <a:rPr lang="tr-TR"/>
              <a:pPr>
                <a:defRPr/>
              </a:pPr>
              <a:t>23.08.2022</a:t>
            </a:fld>
            <a:endParaRPr lang="tr-TR"/>
          </a:p>
        </p:txBody>
      </p:sp>
      <p:sp>
        <p:nvSpPr>
          <p:cNvPr id="5" name="Footer Placeholder 4">
            <a:extLst>
              <a:ext uri="{FF2B5EF4-FFF2-40B4-BE49-F238E27FC236}">
                <a16:creationId xmlns:a16="http://schemas.microsoft.com/office/drawing/2014/main" id="{F9DA3DCA-E63D-C53A-A40A-D2C87EE0DBFE}"/>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87483AB9-2B35-844B-D482-3BE90510E534}"/>
              </a:ext>
            </a:extLst>
          </p:cNvPr>
          <p:cNvSpPr>
            <a:spLocks noGrp="1"/>
          </p:cNvSpPr>
          <p:nvPr>
            <p:ph type="sldNum" sz="quarter" idx="12"/>
          </p:nvPr>
        </p:nvSpPr>
        <p:spPr/>
        <p:txBody>
          <a:bodyPr/>
          <a:lstStyle>
            <a:lvl1pPr>
              <a:defRPr/>
            </a:lvl1pPr>
          </a:lstStyle>
          <a:p>
            <a:pPr>
              <a:defRPr/>
            </a:pPr>
            <a:fld id="{8ECA8A3E-F3DE-ED40-A484-0B6DEE1A5334}" type="slidenum">
              <a:rPr lang="tr-TR" altLang="en-TR"/>
              <a:pPr>
                <a:defRPr/>
              </a:pPr>
              <a:t>‹#›</a:t>
            </a:fld>
            <a:endParaRPr lang="tr-TR" altLang="en-TR"/>
          </a:p>
        </p:txBody>
      </p:sp>
    </p:spTree>
    <p:extLst>
      <p:ext uri="{BB962C8B-B14F-4D97-AF65-F5344CB8AC3E}">
        <p14:creationId xmlns:p14="http://schemas.microsoft.com/office/powerpoint/2010/main" val="363606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E662C077-0099-03DB-8C81-509B8A7A993C}"/>
              </a:ext>
            </a:extLst>
          </p:cNvPr>
          <p:cNvSpPr>
            <a:spLocks noGrp="1"/>
          </p:cNvSpPr>
          <p:nvPr>
            <p:ph type="dt" sz="half" idx="10"/>
          </p:nvPr>
        </p:nvSpPr>
        <p:spPr/>
        <p:txBody>
          <a:bodyPr/>
          <a:lstStyle>
            <a:lvl1pPr>
              <a:defRPr/>
            </a:lvl1pPr>
          </a:lstStyle>
          <a:p>
            <a:pPr>
              <a:defRPr/>
            </a:pPr>
            <a:fld id="{D68F6E61-C4D7-1A4C-A093-8ACF9C23E5C8}" type="datetimeFigureOut">
              <a:rPr lang="tr-TR"/>
              <a:pPr>
                <a:defRPr/>
              </a:pPr>
              <a:t>23.08.2022</a:t>
            </a:fld>
            <a:endParaRPr lang="tr-TR"/>
          </a:p>
        </p:txBody>
      </p:sp>
      <p:sp>
        <p:nvSpPr>
          <p:cNvPr id="5" name="Footer Placeholder 4">
            <a:extLst>
              <a:ext uri="{FF2B5EF4-FFF2-40B4-BE49-F238E27FC236}">
                <a16:creationId xmlns:a16="http://schemas.microsoft.com/office/drawing/2014/main" id="{FB4EAC55-754A-D7F0-2D59-829537DD3162}"/>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ACB3C624-4507-AFC2-8F0B-B0067069CF83}"/>
              </a:ext>
            </a:extLst>
          </p:cNvPr>
          <p:cNvSpPr>
            <a:spLocks noGrp="1"/>
          </p:cNvSpPr>
          <p:nvPr>
            <p:ph type="sldNum" sz="quarter" idx="12"/>
          </p:nvPr>
        </p:nvSpPr>
        <p:spPr/>
        <p:txBody>
          <a:bodyPr/>
          <a:lstStyle>
            <a:lvl1pPr>
              <a:defRPr/>
            </a:lvl1pPr>
          </a:lstStyle>
          <a:p>
            <a:pPr>
              <a:defRPr/>
            </a:pPr>
            <a:fld id="{292E59E8-9EAC-194C-8616-07EAF3BAA911}" type="slidenum">
              <a:rPr lang="tr-TR" altLang="en-TR"/>
              <a:pPr>
                <a:defRPr/>
              </a:pPr>
              <a:t>‹#›</a:t>
            </a:fld>
            <a:endParaRPr lang="tr-TR" altLang="en-TR"/>
          </a:p>
        </p:txBody>
      </p:sp>
    </p:spTree>
    <p:extLst>
      <p:ext uri="{BB962C8B-B14F-4D97-AF65-F5344CB8AC3E}">
        <p14:creationId xmlns:p14="http://schemas.microsoft.com/office/powerpoint/2010/main" val="288181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T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TR"/>
          </a:p>
        </p:txBody>
      </p:sp>
      <p:sp>
        <p:nvSpPr>
          <p:cNvPr id="4" name="Date Placeholder 3">
            <a:extLst>
              <a:ext uri="{FF2B5EF4-FFF2-40B4-BE49-F238E27FC236}">
                <a16:creationId xmlns:a16="http://schemas.microsoft.com/office/drawing/2014/main" id="{788D27C8-06BC-939A-6910-0B7A99A05FB3}"/>
              </a:ext>
            </a:extLst>
          </p:cNvPr>
          <p:cNvSpPr>
            <a:spLocks noGrp="1"/>
          </p:cNvSpPr>
          <p:nvPr>
            <p:ph type="dt" sz="half" idx="10"/>
          </p:nvPr>
        </p:nvSpPr>
        <p:spPr/>
        <p:txBody>
          <a:bodyPr/>
          <a:lstStyle>
            <a:lvl1pPr>
              <a:defRPr/>
            </a:lvl1pPr>
          </a:lstStyle>
          <a:p>
            <a:pPr>
              <a:defRPr/>
            </a:pPr>
            <a:fld id="{4334FAEB-E31C-564B-8D92-3181720B617C}" type="datetimeFigureOut">
              <a:rPr lang="tr-TR"/>
              <a:pPr>
                <a:defRPr/>
              </a:pPr>
              <a:t>23.08.2022</a:t>
            </a:fld>
            <a:endParaRPr lang="tr-TR"/>
          </a:p>
        </p:txBody>
      </p:sp>
      <p:sp>
        <p:nvSpPr>
          <p:cNvPr id="5" name="Footer Placeholder 4">
            <a:extLst>
              <a:ext uri="{FF2B5EF4-FFF2-40B4-BE49-F238E27FC236}">
                <a16:creationId xmlns:a16="http://schemas.microsoft.com/office/drawing/2014/main" id="{27B94F61-298D-8367-421D-C9C05F7F9EEE}"/>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FE813F63-E2D0-D1D1-ADC6-60420B258680}"/>
              </a:ext>
            </a:extLst>
          </p:cNvPr>
          <p:cNvSpPr>
            <a:spLocks noGrp="1"/>
          </p:cNvSpPr>
          <p:nvPr>
            <p:ph type="sldNum" sz="quarter" idx="12"/>
          </p:nvPr>
        </p:nvSpPr>
        <p:spPr/>
        <p:txBody>
          <a:bodyPr/>
          <a:lstStyle>
            <a:lvl1pPr>
              <a:defRPr/>
            </a:lvl1pPr>
          </a:lstStyle>
          <a:p>
            <a:pPr>
              <a:defRPr/>
            </a:pPr>
            <a:fld id="{BAFCE8CE-0EC9-114F-A525-E1DE64A59C49}" type="slidenum">
              <a:rPr lang="tr-TR" altLang="en-TR"/>
              <a:pPr>
                <a:defRPr/>
              </a:pPr>
              <a:t>‹#›</a:t>
            </a:fld>
            <a:endParaRPr lang="tr-TR" altLang="en-TR"/>
          </a:p>
        </p:txBody>
      </p:sp>
    </p:spTree>
    <p:extLst>
      <p:ext uri="{BB962C8B-B14F-4D97-AF65-F5344CB8AC3E}">
        <p14:creationId xmlns:p14="http://schemas.microsoft.com/office/powerpoint/2010/main" val="89698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4" name="Date Placeholder 3">
            <a:extLst>
              <a:ext uri="{FF2B5EF4-FFF2-40B4-BE49-F238E27FC236}">
                <a16:creationId xmlns:a16="http://schemas.microsoft.com/office/drawing/2014/main" id="{EA108800-130F-E474-6589-48008251E0BC}"/>
              </a:ext>
            </a:extLst>
          </p:cNvPr>
          <p:cNvSpPr>
            <a:spLocks noGrp="1"/>
          </p:cNvSpPr>
          <p:nvPr>
            <p:ph type="dt" sz="half" idx="10"/>
          </p:nvPr>
        </p:nvSpPr>
        <p:spPr/>
        <p:txBody>
          <a:bodyPr/>
          <a:lstStyle>
            <a:lvl1pPr>
              <a:defRPr/>
            </a:lvl1pPr>
          </a:lstStyle>
          <a:p>
            <a:pPr>
              <a:defRPr/>
            </a:pPr>
            <a:fld id="{6E028C8D-52B2-4A49-9FBD-F984E515136D}" type="datetimeFigureOut">
              <a:rPr lang="tr-TR"/>
              <a:pPr>
                <a:defRPr/>
              </a:pPr>
              <a:t>23.08.2022</a:t>
            </a:fld>
            <a:endParaRPr lang="tr-TR"/>
          </a:p>
        </p:txBody>
      </p:sp>
      <p:sp>
        <p:nvSpPr>
          <p:cNvPr id="5" name="Footer Placeholder 4">
            <a:extLst>
              <a:ext uri="{FF2B5EF4-FFF2-40B4-BE49-F238E27FC236}">
                <a16:creationId xmlns:a16="http://schemas.microsoft.com/office/drawing/2014/main" id="{E2444181-83BD-A122-AEB6-32AB86CE984D}"/>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3F5FE1AC-312B-0935-5245-6CE788A8A1EC}"/>
              </a:ext>
            </a:extLst>
          </p:cNvPr>
          <p:cNvSpPr>
            <a:spLocks noGrp="1"/>
          </p:cNvSpPr>
          <p:nvPr>
            <p:ph type="sldNum" sz="quarter" idx="12"/>
          </p:nvPr>
        </p:nvSpPr>
        <p:spPr/>
        <p:txBody>
          <a:bodyPr/>
          <a:lstStyle>
            <a:lvl1pPr>
              <a:defRPr/>
            </a:lvl1pPr>
          </a:lstStyle>
          <a:p>
            <a:pPr>
              <a:defRPr/>
            </a:pPr>
            <a:fld id="{C5206D4B-ED88-B64A-955B-E8BD1EF6D095}" type="slidenum">
              <a:rPr lang="tr-TR" altLang="en-TR"/>
              <a:pPr>
                <a:defRPr/>
              </a:pPr>
              <a:t>‹#›</a:t>
            </a:fld>
            <a:endParaRPr lang="tr-TR" altLang="en-TR"/>
          </a:p>
        </p:txBody>
      </p:sp>
    </p:spTree>
    <p:extLst>
      <p:ext uri="{BB962C8B-B14F-4D97-AF65-F5344CB8AC3E}">
        <p14:creationId xmlns:p14="http://schemas.microsoft.com/office/powerpoint/2010/main" val="1678845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T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34BC97-A2B5-A784-6BFF-F2B1EFF3D23E}"/>
              </a:ext>
            </a:extLst>
          </p:cNvPr>
          <p:cNvSpPr>
            <a:spLocks noGrp="1"/>
          </p:cNvSpPr>
          <p:nvPr>
            <p:ph type="dt" sz="half" idx="10"/>
          </p:nvPr>
        </p:nvSpPr>
        <p:spPr/>
        <p:txBody>
          <a:bodyPr/>
          <a:lstStyle>
            <a:lvl1pPr>
              <a:defRPr/>
            </a:lvl1pPr>
          </a:lstStyle>
          <a:p>
            <a:pPr>
              <a:defRPr/>
            </a:pPr>
            <a:fld id="{3B36FABA-07B9-3043-909F-3E28B76DF8B3}" type="datetimeFigureOut">
              <a:rPr lang="tr-TR"/>
              <a:pPr>
                <a:defRPr/>
              </a:pPr>
              <a:t>23.08.2022</a:t>
            </a:fld>
            <a:endParaRPr lang="tr-TR"/>
          </a:p>
        </p:txBody>
      </p:sp>
      <p:sp>
        <p:nvSpPr>
          <p:cNvPr id="5" name="Footer Placeholder 4">
            <a:extLst>
              <a:ext uri="{FF2B5EF4-FFF2-40B4-BE49-F238E27FC236}">
                <a16:creationId xmlns:a16="http://schemas.microsoft.com/office/drawing/2014/main" id="{E41F10EE-F094-A161-D737-E5570B67E714}"/>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91F1888F-818A-015C-0604-8D4E29E2125A}"/>
              </a:ext>
            </a:extLst>
          </p:cNvPr>
          <p:cNvSpPr>
            <a:spLocks noGrp="1"/>
          </p:cNvSpPr>
          <p:nvPr>
            <p:ph type="sldNum" sz="quarter" idx="12"/>
          </p:nvPr>
        </p:nvSpPr>
        <p:spPr/>
        <p:txBody>
          <a:bodyPr/>
          <a:lstStyle>
            <a:lvl1pPr>
              <a:defRPr/>
            </a:lvl1pPr>
          </a:lstStyle>
          <a:p>
            <a:pPr>
              <a:defRPr/>
            </a:pPr>
            <a:fld id="{524530DD-F65F-A340-8272-271CD49DA41B}" type="slidenum">
              <a:rPr lang="tr-TR" altLang="en-TR"/>
              <a:pPr>
                <a:defRPr/>
              </a:pPr>
              <a:t>‹#›</a:t>
            </a:fld>
            <a:endParaRPr lang="tr-TR" altLang="en-TR"/>
          </a:p>
        </p:txBody>
      </p:sp>
    </p:spTree>
    <p:extLst>
      <p:ext uri="{BB962C8B-B14F-4D97-AF65-F5344CB8AC3E}">
        <p14:creationId xmlns:p14="http://schemas.microsoft.com/office/powerpoint/2010/main" val="117088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R"/>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5" name="Date Placeholder 3">
            <a:extLst>
              <a:ext uri="{FF2B5EF4-FFF2-40B4-BE49-F238E27FC236}">
                <a16:creationId xmlns:a16="http://schemas.microsoft.com/office/drawing/2014/main" id="{2385A41F-29FE-3455-43D1-DF51283365CC}"/>
              </a:ext>
            </a:extLst>
          </p:cNvPr>
          <p:cNvSpPr>
            <a:spLocks noGrp="1"/>
          </p:cNvSpPr>
          <p:nvPr>
            <p:ph type="dt" sz="half" idx="10"/>
          </p:nvPr>
        </p:nvSpPr>
        <p:spPr/>
        <p:txBody>
          <a:bodyPr/>
          <a:lstStyle>
            <a:lvl1pPr>
              <a:defRPr/>
            </a:lvl1pPr>
          </a:lstStyle>
          <a:p>
            <a:pPr>
              <a:defRPr/>
            </a:pPr>
            <a:fld id="{F52C26FC-EB00-374A-A9A8-EA0517278C3C}" type="datetimeFigureOut">
              <a:rPr lang="tr-TR"/>
              <a:pPr>
                <a:defRPr/>
              </a:pPr>
              <a:t>23.08.2022</a:t>
            </a:fld>
            <a:endParaRPr lang="tr-TR"/>
          </a:p>
        </p:txBody>
      </p:sp>
      <p:sp>
        <p:nvSpPr>
          <p:cNvPr id="6" name="Footer Placeholder 4">
            <a:extLst>
              <a:ext uri="{FF2B5EF4-FFF2-40B4-BE49-F238E27FC236}">
                <a16:creationId xmlns:a16="http://schemas.microsoft.com/office/drawing/2014/main" id="{A8D82F28-1833-2E4B-CFD1-913C6F58C63A}"/>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3D1F4030-8D93-9D4C-1BD1-8D68BA690962}"/>
              </a:ext>
            </a:extLst>
          </p:cNvPr>
          <p:cNvSpPr>
            <a:spLocks noGrp="1"/>
          </p:cNvSpPr>
          <p:nvPr>
            <p:ph type="sldNum" sz="quarter" idx="12"/>
          </p:nvPr>
        </p:nvSpPr>
        <p:spPr/>
        <p:txBody>
          <a:bodyPr/>
          <a:lstStyle>
            <a:lvl1pPr>
              <a:defRPr/>
            </a:lvl1pPr>
          </a:lstStyle>
          <a:p>
            <a:pPr>
              <a:defRPr/>
            </a:pPr>
            <a:fld id="{1751B63C-1FAD-C049-8E78-1841F5BEEB45}" type="slidenum">
              <a:rPr lang="tr-TR" altLang="en-TR"/>
              <a:pPr>
                <a:defRPr/>
              </a:pPr>
              <a:t>‹#›</a:t>
            </a:fld>
            <a:endParaRPr lang="tr-TR" altLang="en-TR"/>
          </a:p>
        </p:txBody>
      </p:sp>
    </p:spTree>
    <p:extLst>
      <p:ext uri="{BB962C8B-B14F-4D97-AF65-F5344CB8AC3E}">
        <p14:creationId xmlns:p14="http://schemas.microsoft.com/office/powerpoint/2010/main" val="2517538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T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7" name="Date Placeholder 3">
            <a:extLst>
              <a:ext uri="{FF2B5EF4-FFF2-40B4-BE49-F238E27FC236}">
                <a16:creationId xmlns:a16="http://schemas.microsoft.com/office/drawing/2014/main" id="{37D01563-84DF-DA0A-C0F5-2A9AB58049BD}"/>
              </a:ext>
            </a:extLst>
          </p:cNvPr>
          <p:cNvSpPr>
            <a:spLocks noGrp="1"/>
          </p:cNvSpPr>
          <p:nvPr>
            <p:ph type="dt" sz="half" idx="10"/>
          </p:nvPr>
        </p:nvSpPr>
        <p:spPr/>
        <p:txBody>
          <a:bodyPr/>
          <a:lstStyle>
            <a:lvl1pPr>
              <a:defRPr/>
            </a:lvl1pPr>
          </a:lstStyle>
          <a:p>
            <a:pPr>
              <a:defRPr/>
            </a:pPr>
            <a:fld id="{E800B25C-EAB3-774F-95C2-FFF3DD6B75F8}" type="datetimeFigureOut">
              <a:rPr lang="tr-TR"/>
              <a:pPr>
                <a:defRPr/>
              </a:pPr>
              <a:t>23.08.2022</a:t>
            </a:fld>
            <a:endParaRPr lang="tr-TR"/>
          </a:p>
        </p:txBody>
      </p:sp>
      <p:sp>
        <p:nvSpPr>
          <p:cNvPr id="8" name="Footer Placeholder 4">
            <a:extLst>
              <a:ext uri="{FF2B5EF4-FFF2-40B4-BE49-F238E27FC236}">
                <a16:creationId xmlns:a16="http://schemas.microsoft.com/office/drawing/2014/main" id="{DBFB4329-FA5F-5BD7-C700-407EBDB0CFA2}"/>
              </a:ext>
            </a:extLst>
          </p:cNvPr>
          <p:cNvSpPr>
            <a:spLocks noGrp="1"/>
          </p:cNvSpPr>
          <p:nvPr>
            <p:ph type="ftr" sz="quarter" idx="11"/>
          </p:nvPr>
        </p:nvSpPr>
        <p:spPr/>
        <p:txBody>
          <a:bodyPr/>
          <a:lstStyle>
            <a:lvl1pPr>
              <a:defRPr/>
            </a:lvl1pPr>
          </a:lstStyle>
          <a:p>
            <a:pPr>
              <a:defRPr/>
            </a:pPr>
            <a:endParaRPr lang="tr-TR"/>
          </a:p>
        </p:txBody>
      </p:sp>
      <p:sp>
        <p:nvSpPr>
          <p:cNvPr id="9" name="Slide Number Placeholder 5">
            <a:extLst>
              <a:ext uri="{FF2B5EF4-FFF2-40B4-BE49-F238E27FC236}">
                <a16:creationId xmlns:a16="http://schemas.microsoft.com/office/drawing/2014/main" id="{93C5A7AD-7847-DE17-E938-144AC0D6DB71}"/>
              </a:ext>
            </a:extLst>
          </p:cNvPr>
          <p:cNvSpPr>
            <a:spLocks noGrp="1"/>
          </p:cNvSpPr>
          <p:nvPr>
            <p:ph type="sldNum" sz="quarter" idx="12"/>
          </p:nvPr>
        </p:nvSpPr>
        <p:spPr/>
        <p:txBody>
          <a:bodyPr/>
          <a:lstStyle>
            <a:lvl1pPr>
              <a:defRPr/>
            </a:lvl1pPr>
          </a:lstStyle>
          <a:p>
            <a:pPr>
              <a:defRPr/>
            </a:pPr>
            <a:fld id="{34C8349E-572D-764D-9606-FA8687F24463}" type="slidenum">
              <a:rPr lang="tr-TR" altLang="en-TR"/>
              <a:pPr>
                <a:defRPr/>
              </a:pPr>
              <a:t>‹#›</a:t>
            </a:fld>
            <a:endParaRPr lang="tr-TR" altLang="en-TR"/>
          </a:p>
        </p:txBody>
      </p:sp>
    </p:spTree>
    <p:extLst>
      <p:ext uri="{BB962C8B-B14F-4D97-AF65-F5344CB8AC3E}">
        <p14:creationId xmlns:p14="http://schemas.microsoft.com/office/powerpoint/2010/main" val="7403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R"/>
          </a:p>
        </p:txBody>
      </p:sp>
      <p:sp>
        <p:nvSpPr>
          <p:cNvPr id="3" name="Date Placeholder 3">
            <a:extLst>
              <a:ext uri="{FF2B5EF4-FFF2-40B4-BE49-F238E27FC236}">
                <a16:creationId xmlns:a16="http://schemas.microsoft.com/office/drawing/2014/main" id="{DB1D1E2F-C5AF-FB66-0986-10877035E0D3}"/>
              </a:ext>
            </a:extLst>
          </p:cNvPr>
          <p:cNvSpPr>
            <a:spLocks noGrp="1"/>
          </p:cNvSpPr>
          <p:nvPr>
            <p:ph type="dt" sz="half" idx="10"/>
          </p:nvPr>
        </p:nvSpPr>
        <p:spPr/>
        <p:txBody>
          <a:bodyPr/>
          <a:lstStyle>
            <a:lvl1pPr>
              <a:defRPr/>
            </a:lvl1pPr>
          </a:lstStyle>
          <a:p>
            <a:pPr>
              <a:defRPr/>
            </a:pPr>
            <a:fld id="{902DB756-F70B-7541-9EC0-1EAA6B1C9009}" type="datetimeFigureOut">
              <a:rPr lang="tr-TR"/>
              <a:pPr>
                <a:defRPr/>
              </a:pPr>
              <a:t>23.08.2022</a:t>
            </a:fld>
            <a:endParaRPr lang="tr-TR"/>
          </a:p>
        </p:txBody>
      </p:sp>
      <p:sp>
        <p:nvSpPr>
          <p:cNvPr id="4" name="Footer Placeholder 4">
            <a:extLst>
              <a:ext uri="{FF2B5EF4-FFF2-40B4-BE49-F238E27FC236}">
                <a16:creationId xmlns:a16="http://schemas.microsoft.com/office/drawing/2014/main" id="{ABF3F994-07E5-81DE-FCE8-0F020D263D8A}"/>
              </a:ext>
            </a:extLst>
          </p:cNvPr>
          <p:cNvSpPr>
            <a:spLocks noGrp="1"/>
          </p:cNvSpPr>
          <p:nvPr>
            <p:ph type="ftr" sz="quarter" idx="11"/>
          </p:nvPr>
        </p:nvSpPr>
        <p:spPr/>
        <p:txBody>
          <a:bodyPr/>
          <a:lstStyle>
            <a:lvl1pPr>
              <a:defRPr/>
            </a:lvl1pPr>
          </a:lstStyle>
          <a:p>
            <a:pPr>
              <a:defRPr/>
            </a:pPr>
            <a:endParaRPr lang="tr-TR"/>
          </a:p>
        </p:txBody>
      </p:sp>
      <p:sp>
        <p:nvSpPr>
          <p:cNvPr id="5" name="Slide Number Placeholder 5">
            <a:extLst>
              <a:ext uri="{FF2B5EF4-FFF2-40B4-BE49-F238E27FC236}">
                <a16:creationId xmlns:a16="http://schemas.microsoft.com/office/drawing/2014/main" id="{EBFD3BE4-72E8-A75A-EA53-1A81FCFECF4F}"/>
              </a:ext>
            </a:extLst>
          </p:cNvPr>
          <p:cNvSpPr>
            <a:spLocks noGrp="1"/>
          </p:cNvSpPr>
          <p:nvPr>
            <p:ph type="sldNum" sz="quarter" idx="12"/>
          </p:nvPr>
        </p:nvSpPr>
        <p:spPr/>
        <p:txBody>
          <a:bodyPr/>
          <a:lstStyle>
            <a:lvl1pPr>
              <a:defRPr/>
            </a:lvl1pPr>
          </a:lstStyle>
          <a:p>
            <a:pPr>
              <a:defRPr/>
            </a:pPr>
            <a:fld id="{A02D7489-2029-1340-B24E-1A0D8C1240A7}" type="slidenum">
              <a:rPr lang="tr-TR" altLang="en-TR"/>
              <a:pPr>
                <a:defRPr/>
              </a:pPr>
              <a:t>‹#›</a:t>
            </a:fld>
            <a:endParaRPr lang="tr-TR" altLang="en-TR"/>
          </a:p>
        </p:txBody>
      </p:sp>
    </p:spTree>
    <p:extLst>
      <p:ext uri="{BB962C8B-B14F-4D97-AF65-F5344CB8AC3E}">
        <p14:creationId xmlns:p14="http://schemas.microsoft.com/office/powerpoint/2010/main" val="491895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345A8-FE63-1900-5E38-A59DF34BD7C1}"/>
              </a:ext>
            </a:extLst>
          </p:cNvPr>
          <p:cNvSpPr>
            <a:spLocks noGrp="1"/>
          </p:cNvSpPr>
          <p:nvPr>
            <p:ph type="dt" sz="half" idx="10"/>
          </p:nvPr>
        </p:nvSpPr>
        <p:spPr/>
        <p:txBody>
          <a:bodyPr/>
          <a:lstStyle>
            <a:lvl1pPr>
              <a:defRPr/>
            </a:lvl1pPr>
          </a:lstStyle>
          <a:p>
            <a:pPr>
              <a:defRPr/>
            </a:pPr>
            <a:fld id="{92E7669C-C5A4-6B47-AD5E-5514EC1B3BE1}" type="datetimeFigureOut">
              <a:rPr lang="tr-TR"/>
              <a:pPr>
                <a:defRPr/>
              </a:pPr>
              <a:t>23.08.2022</a:t>
            </a:fld>
            <a:endParaRPr lang="tr-TR"/>
          </a:p>
        </p:txBody>
      </p:sp>
      <p:sp>
        <p:nvSpPr>
          <p:cNvPr id="3" name="Footer Placeholder 4">
            <a:extLst>
              <a:ext uri="{FF2B5EF4-FFF2-40B4-BE49-F238E27FC236}">
                <a16:creationId xmlns:a16="http://schemas.microsoft.com/office/drawing/2014/main" id="{BFA61D38-624D-08F4-55CA-A089578A7AC9}"/>
              </a:ext>
            </a:extLst>
          </p:cNvPr>
          <p:cNvSpPr>
            <a:spLocks noGrp="1"/>
          </p:cNvSpPr>
          <p:nvPr>
            <p:ph type="ftr" sz="quarter" idx="11"/>
          </p:nvPr>
        </p:nvSpPr>
        <p:spPr/>
        <p:txBody>
          <a:bodyPr/>
          <a:lstStyle>
            <a:lvl1pPr>
              <a:defRPr/>
            </a:lvl1pPr>
          </a:lstStyle>
          <a:p>
            <a:pPr>
              <a:defRPr/>
            </a:pPr>
            <a:endParaRPr lang="tr-TR"/>
          </a:p>
        </p:txBody>
      </p:sp>
      <p:sp>
        <p:nvSpPr>
          <p:cNvPr id="4" name="Slide Number Placeholder 5">
            <a:extLst>
              <a:ext uri="{FF2B5EF4-FFF2-40B4-BE49-F238E27FC236}">
                <a16:creationId xmlns:a16="http://schemas.microsoft.com/office/drawing/2014/main" id="{CFB00148-0931-6ABE-1BF8-1090A60097A5}"/>
              </a:ext>
            </a:extLst>
          </p:cNvPr>
          <p:cNvSpPr>
            <a:spLocks noGrp="1"/>
          </p:cNvSpPr>
          <p:nvPr>
            <p:ph type="sldNum" sz="quarter" idx="12"/>
          </p:nvPr>
        </p:nvSpPr>
        <p:spPr/>
        <p:txBody>
          <a:bodyPr/>
          <a:lstStyle>
            <a:lvl1pPr>
              <a:defRPr/>
            </a:lvl1pPr>
          </a:lstStyle>
          <a:p>
            <a:pPr>
              <a:defRPr/>
            </a:pPr>
            <a:fld id="{73341EDD-2BA0-3044-AA84-69CB43339B09}" type="slidenum">
              <a:rPr lang="tr-TR" altLang="en-TR"/>
              <a:pPr>
                <a:defRPr/>
              </a:pPr>
              <a:t>‹#›</a:t>
            </a:fld>
            <a:endParaRPr lang="tr-TR" altLang="en-TR"/>
          </a:p>
        </p:txBody>
      </p:sp>
    </p:spTree>
    <p:extLst>
      <p:ext uri="{BB962C8B-B14F-4D97-AF65-F5344CB8AC3E}">
        <p14:creationId xmlns:p14="http://schemas.microsoft.com/office/powerpoint/2010/main" val="3081775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T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2A31977C-E7A1-351E-1B91-0E6A2A33FDC4}"/>
              </a:ext>
            </a:extLst>
          </p:cNvPr>
          <p:cNvSpPr>
            <a:spLocks noGrp="1"/>
          </p:cNvSpPr>
          <p:nvPr>
            <p:ph type="dt" sz="half" idx="10"/>
          </p:nvPr>
        </p:nvSpPr>
        <p:spPr/>
        <p:txBody>
          <a:bodyPr/>
          <a:lstStyle>
            <a:lvl1pPr>
              <a:defRPr/>
            </a:lvl1pPr>
          </a:lstStyle>
          <a:p>
            <a:pPr>
              <a:defRPr/>
            </a:pPr>
            <a:fld id="{BC3BAFCD-B2EF-CB44-A652-9FCAB1B28534}" type="datetimeFigureOut">
              <a:rPr lang="tr-TR"/>
              <a:pPr>
                <a:defRPr/>
              </a:pPr>
              <a:t>23.08.2022</a:t>
            </a:fld>
            <a:endParaRPr lang="tr-TR"/>
          </a:p>
        </p:txBody>
      </p:sp>
      <p:sp>
        <p:nvSpPr>
          <p:cNvPr id="6" name="Footer Placeholder 4">
            <a:extLst>
              <a:ext uri="{FF2B5EF4-FFF2-40B4-BE49-F238E27FC236}">
                <a16:creationId xmlns:a16="http://schemas.microsoft.com/office/drawing/2014/main" id="{7FB9CD15-32D1-8C8B-1BF2-A859A312BDDB}"/>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91895522-6008-C152-AF3A-17A69E4D7B51}"/>
              </a:ext>
            </a:extLst>
          </p:cNvPr>
          <p:cNvSpPr>
            <a:spLocks noGrp="1"/>
          </p:cNvSpPr>
          <p:nvPr>
            <p:ph type="sldNum" sz="quarter" idx="12"/>
          </p:nvPr>
        </p:nvSpPr>
        <p:spPr/>
        <p:txBody>
          <a:bodyPr/>
          <a:lstStyle>
            <a:lvl1pPr>
              <a:defRPr/>
            </a:lvl1pPr>
          </a:lstStyle>
          <a:p>
            <a:pPr>
              <a:defRPr/>
            </a:pPr>
            <a:fld id="{502D48AB-BF9C-BF45-97FA-B82864EE6431}" type="slidenum">
              <a:rPr lang="tr-TR" altLang="en-TR"/>
              <a:pPr>
                <a:defRPr/>
              </a:pPr>
              <a:t>‹#›</a:t>
            </a:fld>
            <a:endParaRPr lang="tr-TR" altLang="en-TR"/>
          </a:p>
        </p:txBody>
      </p:sp>
    </p:spTree>
    <p:extLst>
      <p:ext uri="{BB962C8B-B14F-4D97-AF65-F5344CB8AC3E}">
        <p14:creationId xmlns:p14="http://schemas.microsoft.com/office/powerpoint/2010/main" val="6078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175A2B59-2D92-549E-A407-E5B365663681}"/>
              </a:ext>
            </a:extLst>
          </p:cNvPr>
          <p:cNvSpPr>
            <a:spLocks noGrp="1"/>
          </p:cNvSpPr>
          <p:nvPr>
            <p:ph type="dt" sz="half" idx="10"/>
          </p:nvPr>
        </p:nvSpPr>
        <p:spPr/>
        <p:txBody>
          <a:bodyPr/>
          <a:lstStyle>
            <a:lvl1pPr>
              <a:defRPr/>
            </a:lvl1pPr>
          </a:lstStyle>
          <a:p>
            <a:pPr>
              <a:defRPr/>
            </a:pPr>
            <a:fld id="{C541906B-0221-9E45-9E47-DDAE3D3F0BEA}" type="datetimeFigureOut">
              <a:rPr lang="tr-TR"/>
              <a:pPr>
                <a:defRPr/>
              </a:pPr>
              <a:t>23.08.2022</a:t>
            </a:fld>
            <a:endParaRPr lang="tr-TR"/>
          </a:p>
        </p:txBody>
      </p:sp>
      <p:sp>
        <p:nvSpPr>
          <p:cNvPr id="5" name="Footer Placeholder 4">
            <a:extLst>
              <a:ext uri="{FF2B5EF4-FFF2-40B4-BE49-F238E27FC236}">
                <a16:creationId xmlns:a16="http://schemas.microsoft.com/office/drawing/2014/main" id="{383C3FDD-E68B-DD5A-B665-D0CDCB378AFF}"/>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871F2998-64C8-5A76-7E2C-2956B99391D4}"/>
              </a:ext>
            </a:extLst>
          </p:cNvPr>
          <p:cNvSpPr>
            <a:spLocks noGrp="1"/>
          </p:cNvSpPr>
          <p:nvPr>
            <p:ph type="sldNum" sz="quarter" idx="12"/>
          </p:nvPr>
        </p:nvSpPr>
        <p:spPr/>
        <p:txBody>
          <a:bodyPr/>
          <a:lstStyle>
            <a:lvl1pPr>
              <a:defRPr/>
            </a:lvl1pPr>
          </a:lstStyle>
          <a:p>
            <a:pPr>
              <a:defRPr/>
            </a:pPr>
            <a:fld id="{39243182-D2D5-6149-987B-566379E2BACE}" type="slidenum">
              <a:rPr lang="tr-TR" altLang="en-TR"/>
              <a:pPr>
                <a:defRPr/>
              </a:pPr>
              <a:t>‹#›</a:t>
            </a:fld>
            <a:endParaRPr lang="tr-TR" altLang="en-TR"/>
          </a:p>
        </p:txBody>
      </p:sp>
    </p:spTree>
    <p:extLst>
      <p:ext uri="{BB962C8B-B14F-4D97-AF65-F5344CB8AC3E}">
        <p14:creationId xmlns:p14="http://schemas.microsoft.com/office/powerpoint/2010/main" val="222957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T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TR"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0667DA65-7756-3F4D-6240-1AEE82AA58A4}"/>
              </a:ext>
            </a:extLst>
          </p:cNvPr>
          <p:cNvSpPr>
            <a:spLocks noGrp="1"/>
          </p:cNvSpPr>
          <p:nvPr>
            <p:ph type="dt" sz="half" idx="10"/>
          </p:nvPr>
        </p:nvSpPr>
        <p:spPr/>
        <p:txBody>
          <a:bodyPr/>
          <a:lstStyle>
            <a:lvl1pPr>
              <a:defRPr/>
            </a:lvl1pPr>
          </a:lstStyle>
          <a:p>
            <a:pPr>
              <a:defRPr/>
            </a:pPr>
            <a:fld id="{D2AB1F64-FAF0-0E45-9A34-F8A62F569EFF}" type="datetimeFigureOut">
              <a:rPr lang="tr-TR"/>
              <a:pPr>
                <a:defRPr/>
              </a:pPr>
              <a:t>23.08.2022</a:t>
            </a:fld>
            <a:endParaRPr lang="tr-TR"/>
          </a:p>
        </p:txBody>
      </p:sp>
      <p:sp>
        <p:nvSpPr>
          <p:cNvPr id="6" name="Footer Placeholder 4">
            <a:extLst>
              <a:ext uri="{FF2B5EF4-FFF2-40B4-BE49-F238E27FC236}">
                <a16:creationId xmlns:a16="http://schemas.microsoft.com/office/drawing/2014/main" id="{4F593499-BBEB-55AA-04CF-035F9613D803}"/>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24592683-C437-B2C5-54AA-49924061EA0E}"/>
              </a:ext>
            </a:extLst>
          </p:cNvPr>
          <p:cNvSpPr>
            <a:spLocks noGrp="1"/>
          </p:cNvSpPr>
          <p:nvPr>
            <p:ph type="sldNum" sz="quarter" idx="12"/>
          </p:nvPr>
        </p:nvSpPr>
        <p:spPr/>
        <p:txBody>
          <a:bodyPr/>
          <a:lstStyle>
            <a:lvl1pPr>
              <a:defRPr/>
            </a:lvl1pPr>
          </a:lstStyle>
          <a:p>
            <a:pPr>
              <a:defRPr/>
            </a:pPr>
            <a:fld id="{0AEC594D-1369-294E-8FD5-A0F97F83DCF0}" type="slidenum">
              <a:rPr lang="tr-TR" altLang="en-TR"/>
              <a:pPr>
                <a:defRPr/>
              </a:pPr>
              <a:t>‹#›</a:t>
            </a:fld>
            <a:endParaRPr lang="tr-TR" altLang="en-TR"/>
          </a:p>
        </p:txBody>
      </p:sp>
    </p:spTree>
    <p:extLst>
      <p:ext uri="{BB962C8B-B14F-4D97-AF65-F5344CB8AC3E}">
        <p14:creationId xmlns:p14="http://schemas.microsoft.com/office/powerpoint/2010/main" val="3712804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4" name="Date Placeholder 3">
            <a:extLst>
              <a:ext uri="{FF2B5EF4-FFF2-40B4-BE49-F238E27FC236}">
                <a16:creationId xmlns:a16="http://schemas.microsoft.com/office/drawing/2014/main" id="{E344D0F1-73FC-6B29-21FD-DA206C25FDB1}"/>
              </a:ext>
            </a:extLst>
          </p:cNvPr>
          <p:cNvSpPr>
            <a:spLocks noGrp="1"/>
          </p:cNvSpPr>
          <p:nvPr>
            <p:ph type="dt" sz="half" idx="10"/>
          </p:nvPr>
        </p:nvSpPr>
        <p:spPr/>
        <p:txBody>
          <a:bodyPr/>
          <a:lstStyle>
            <a:lvl1pPr>
              <a:defRPr/>
            </a:lvl1pPr>
          </a:lstStyle>
          <a:p>
            <a:pPr>
              <a:defRPr/>
            </a:pPr>
            <a:fld id="{09EC445D-5EDD-F940-B6D9-0A4485F3B8EF}" type="datetimeFigureOut">
              <a:rPr lang="tr-TR"/>
              <a:pPr>
                <a:defRPr/>
              </a:pPr>
              <a:t>23.08.2022</a:t>
            </a:fld>
            <a:endParaRPr lang="tr-TR"/>
          </a:p>
        </p:txBody>
      </p:sp>
      <p:sp>
        <p:nvSpPr>
          <p:cNvPr id="5" name="Footer Placeholder 4">
            <a:extLst>
              <a:ext uri="{FF2B5EF4-FFF2-40B4-BE49-F238E27FC236}">
                <a16:creationId xmlns:a16="http://schemas.microsoft.com/office/drawing/2014/main" id="{714C5F81-E082-1A72-432D-BA4C242EB7B5}"/>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43E45D97-37DA-1A8A-DB56-F00512143E07}"/>
              </a:ext>
            </a:extLst>
          </p:cNvPr>
          <p:cNvSpPr>
            <a:spLocks noGrp="1"/>
          </p:cNvSpPr>
          <p:nvPr>
            <p:ph type="sldNum" sz="quarter" idx="12"/>
          </p:nvPr>
        </p:nvSpPr>
        <p:spPr/>
        <p:txBody>
          <a:bodyPr/>
          <a:lstStyle>
            <a:lvl1pPr>
              <a:defRPr/>
            </a:lvl1pPr>
          </a:lstStyle>
          <a:p>
            <a:pPr>
              <a:defRPr/>
            </a:pPr>
            <a:fld id="{51E43BDA-AC3D-5B4F-BF91-FB87F1A839C3}" type="slidenum">
              <a:rPr lang="tr-TR" altLang="en-TR"/>
              <a:pPr>
                <a:defRPr/>
              </a:pPr>
              <a:t>‹#›</a:t>
            </a:fld>
            <a:endParaRPr lang="tr-TR" altLang="en-TR"/>
          </a:p>
        </p:txBody>
      </p:sp>
    </p:spTree>
    <p:extLst>
      <p:ext uri="{BB962C8B-B14F-4D97-AF65-F5344CB8AC3E}">
        <p14:creationId xmlns:p14="http://schemas.microsoft.com/office/powerpoint/2010/main" val="1193382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T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4" name="Date Placeholder 3">
            <a:extLst>
              <a:ext uri="{FF2B5EF4-FFF2-40B4-BE49-F238E27FC236}">
                <a16:creationId xmlns:a16="http://schemas.microsoft.com/office/drawing/2014/main" id="{82554625-4A59-A557-75E2-DC37C8EC6C74}"/>
              </a:ext>
            </a:extLst>
          </p:cNvPr>
          <p:cNvSpPr>
            <a:spLocks noGrp="1"/>
          </p:cNvSpPr>
          <p:nvPr>
            <p:ph type="dt" sz="half" idx="10"/>
          </p:nvPr>
        </p:nvSpPr>
        <p:spPr/>
        <p:txBody>
          <a:bodyPr/>
          <a:lstStyle>
            <a:lvl1pPr>
              <a:defRPr/>
            </a:lvl1pPr>
          </a:lstStyle>
          <a:p>
            <a:pPr>
              <a:defRPr/>
            </a:pPr>
            <a:fld id="{BA95E81D-C818-0A4E-82F7-AA97ABE4C57E}" type="datetimeFigureOut">
              <a:rPr lang="tr-TR"/>
              <a:pPr>
                <a:defRPr/>
              </a:pPr>
              <a:t>23.08.2022</a:t>
            </a:fld>
            <a:endParaRPr lang="tr-TR"/>
          </a:p>
        </p:txBody>
      </p:sp>
      <p:sp>
        <p:nvSpPr>
          <p:cNvPr id="5" name="Footer Placeholder 4">
            <a:extLst>
              <a:ext uri="{FF2B5EF4-FFF2-40B4-BE49-F238E27FC236}">
                <a16:creationId xmlns:a16="http://schemas.microsoft.com/office/drawing/2014/main" id="{D8C5754E-4F62-86E8-B5D3-379672A27FE1}"/>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5">
            <a:extLst>
              <a:ext uri="{FF2B5EF4-FFF2-40B4-BE49-F238E27FC236}">
                <a16:creationId xmlns:a16="http://schemas.microsoft.com/office/drawing/2014/main" id="{02598FAF-5128-A760-EC77-71B891FC8E42}"/>
              </a:ext>
            </a:extLst>
          </p:cNvPr>
          <p:cNvSpPr>
            <a:spLocks noGrp="1"/>
          </p:cNvSpPr>
          <p:nvPr>
            <p:ph type="sldNum" sz="quarter" idx="12"/>
          </p:nvPr>
        </p:nvSpPr>
        <p:spPr/>
        <p:txBody>
          <a:bodyPr/>
          <a:lstStyle>
            <a:lvl1pPr>
              <a:defRPr/>
            </a:lvl1pPr>
          </a:lstStyle>
          <a:p>
            <a:pPr>
              <a:defRPr/>
            </a:pPr>
            <a:fld id="{002F482C-32F3-BA4E-A483-27C88ADD5402}" type="slidenum">
              <a:rPr lang="tr-TR" altLang="en-TR"/>
              <a:pPr>
                <a:defRPr/>
              </a:pPr>
              <a:t>‹#›</a:t>
            </a:fld>
            <a:endParaRPr lang="tr-TR" altLang="en-TR"/>
          </a:p>
        </p:txBody>
      </p:sp>
    </p:spTree>
    <p:extLst>
      <p:ext uri="{BB962C8B-B14F-4D97-AF65-F5344CB8AC3E}">
        <p14:creationId xmlns:p14="http://schemas.microsoft.com/office/powerpoint/2010/main" val="395923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1"/>
          <a:lstStyle>
            <a:lvl1pPr>
              <a:defRPr sz="35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6">
            <a:extLst>
              <a:ext uri="{FF2B5EF4-FFF2-40B4-BE49-F238E27FC236}">
                <a16:creationId xmlns:a16="http://schemas.microsoft.com/office/drawing/2014/main" id="{33FCEF30-79EF-1AD7-38B8-67FD6FAC0860}"/>
              </a:ext>
            </a:extLst>
          </p:cNvPr>
          <p:cNvSpPr>
            <a:spLocks noGrp="1"/>
          </p:cNvSpPr>
          <p:nvPr>
            <p:ph type="dt" sz="half" idx="10"/>
          </p:nvPr>
        </p:nvSpPr>
        <p:spPr/>
        <p:txBody>
          <a:bodyPr/>
          <a:lstStyle>
            <a:lvl1pPr>
              <a:defRPr/>
            </a:lvl1pPr>
          </a:lstStyle>
          <a:p>
            <a:pPr>
              <a:defRPr/>
            </a:pPr>
            <a:fld id="{E40ED8C7-A379-0940-9303-C677BF5ACAED}" type="datetimeFigureOut">
              <a:rPr lang="tr-TR"/>
              <a:pPr>
                <a:defRPr/>
              </a:pPr>
              <a:t>23.08.2022</a:t>
            </a:fld>
            <a:endParaRPr lang="tr-TR"/>
          </a:p>
        </p:txBody>
      </p:sp>
      <p:sp>
        <p:nvSpPr>
          <p:cNvPr id="5" name="Footer Placeholder 7">
            <a:extLst>
              <a:ext uri="{FF2B5EF4-FFF2-40B4-BE49-F238E27FC236}">
                <a16:creationId xmlns:a16="http://schemas.microsoft.com/office/drawing/2014/main" id="{2D5C017F-8461-454C-4A63-EA5F4C960807}"/>
              </a:ext>
            </a:extLst>
          </p:cNvPr>
          <p:cNvSpPr>
            <a:spLocks noGrp="1"/>
          </p:cNvSpPr>
          <p:nvPr>
            <p:ph type="ftr" sz="quarter" idx="11"/>
          </p:nvPr>
        </p:nvSpPr>
        <p:spPr/>
        <p:txBody>
          <a:bodyPr/>
          <a:lstStyle>
            <a:lvl1pPr>
              <a:defRPr/>
            </a:lvl1pPr>
          </a:lstStyle>
          <a:p>
            <a:pPr>
              <a:defRPr/>
            </a:pPr>
            <a:endParaRPr lang="tr-TR"/>
          </a:p>
        </p:txBody>
      </p:sp>
      <p:sp>
        <p:nvSpPr>
          <p:cNvPr id="6" name="Slide Number Placeholder 8">
            <a:extLst>
              <a:ext uri="{FF2B5EF4-FFF2-40B4-BE49-F238E27FC236}">
                <a16:creationId xmlns:a16="http://schemas.microsoft.com/office/drawing/2014/main" id="{CAEBCDD4-03F8-FB69-FED7-BAB9C44AAF51}"/>
              </a:ext>
            </a:extLst>
          </p:cNvPr>
          <p:cNvSpPr>
            <a:spLocks noGrp="1"/>
          </p:cNvSpPr>
          <p:nvPr>
            <p:ph type="sldNum" sz="quarter" idx="12"/>
          </p:nvPr>
        </p:nvSpPr>
        <p:spPr/>
        <p:txBody>
          <a:bodyPr/>
          <a:lstStyle>
            <a:lvl1pPr>
              <a:defRPr/>
            </a:lvl1pPr>
          </a:lstStyle>
          <a:p>
            <a:pPr>
              <a:defRPr/>
            </a:pPr>
            <a:fld id="{323D3026-915E-404A-9408-B5705C3DBB41}" type="slidenum">
              <a:rPr lang="tr-TR" altLang="en-TR"/>
              <a:pPr>
                <a:defRPr/>
              </a:pPr>
              <a:t>‹#›</a:t>
            </a:fld>
            <a:endParaRPr lang="tr-TR" altLang="en-TR"/>
          </a:p>
        </p:txBody>
      </p:sp>
    </p:spTree>
    <p:extLst>
      <p:ext uri="{BB962C8B-B14F-4D97-AF65-F5344CB8AC3E}">
        <p14:creationId xmlns:p14="http://schemas.microsoft.com/office/powerpoint/2010/main" val="377071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DCEFB1BB-1E55-D0F2-71E3-8E5E80256855}"/>
              </a:ext>
            </a:extLst>
          </p:cNvPr>
          <p:cNvSpPr>
            <a:spLocks noGrp="1"/>
          </p:cNvSpPr>
          <p:nvPr>
            <p:ph type="dt" sz="half" idx="10"/>
          </p:nvPr>
        </p:nvSpPr>
        <p:spPr/>
        <p:txBody>
          <a:bodyPr/>
          <a:lstStyle>
            <a:lvl1pPr>
              <a:defRPr/>
            </a:lvl1pPr>
          </a:lstStyle>
          <a:p>
            <a:pPr>
              <a:defRPr/>
            </a:pPr>
            <a:fld id="{45A6FE57-0E37-3243-B6DC-D7F4010BD8E8}" type="datetimeFigureOut">
              <a:rPr lang="tr-TR"/>
              <a:pPr>
                <a:defRPr/>
              </a:pPr>
              <a:t>23.08.2022</a:t>
            </a:fld>
            <a:endParaRPr lang="tr-TR"/>
          </a:p>
        </p:txBody>
      </p:sp>
      <p:sp>
        <p:nvSpPr>
          <p:cNvPr id="6" name="Footer Placeholder 4">
            <a:extLst>
              <a:ext uri="{FF2B5EF4-FFF2-40B4-BE49-F238E27FC236}">
                <a16:creationId xmlns:a16="http://schemas.microsoft.com/office/drawing/2014/main" id="{E3BC433D-C113-A566-589E-FF467F89A872}"/>
              </a:ext>
            </a:extLst>
          </p:cNvPr>
          <p:cNvSpPr>
            <a:spLocks noGrp="1"/>
          </p:cNvSpPr>
          <p:nvPr>
            <p:ph type="ftr" sz="quarter" idx="11"/>
          </p:nvPr>
        </p:nvSpPr>
        <p:spPr/>
        <p:txBody>
          <a:bodyPr/>
          <a:lstStyle>
            <a:lvl1pPr>
              <a:defRPr/>
            </a:lvl1pPr>
          </a:lstStyle>
          <a:p>
            <a:pPr>
              <a:defRPr/>
            </a:pPr>
            <a:endParaRPr lang="tr-TR"/>
          </a:p>
        </p:txBody>
      </p:sp>
      <p:sp>
        <p:nvSpPr>
          <p:cNvPr id="7" name="Slide Number Placeholder 5">
            <a:extLst>
              <a:ext uri="{FF2B5EF4-FFF2-40B4-BE49-F238E27FC236}">
                <a16:creationId xmlns:a16="http://schemas.microsoft.com/office/drawing/2014/main" id="{08ECCD2B-4DD9-3994-8407-E8523B8E3CC6}"/>
              </a:ext>
            </a:extLst>
          </p:cNvPr>
          <p:cNvSpPr>
            <a:spLocks noGrp="1"/>
          </p:cNvSpPr>
          <p:nvPr>
            <p:ph type="sldNum" sz="quarter" idx="12"/>
          </p:nvPr>
        </p:nvSpPr>
        <p:spPr/>
        <p:txBody>
          <a:bodyPr/>
          <a:lstStyle>
            <a:lvl1pPr>
              <a:defRPr/>
            </a:lvl1pPr>
          </a:lstStyle>
          <a:p>
            <a:pPr>
              <a:defRPr/>
            </a:pPr>
            <a:fld id="{2B0F9FF1-7947-1D4A-87B2-C915B607A42C}" type="slidenum">
              <a:rPr lang="tr-TR" altLang="en-TR"/>
              <a:pPr>
                <a:defRPr/>
              </a:pPr>
              <a:t>‹#›</a:t>
            </a:fld>
            <a:endParaRPr lang="tr-TR" altLang="en-TR"/>
          </a:p>
        </p:txBody>
      </p:sp>
    </p:spTree>
    <p:extLst>
      <p:ext uri="{BB962C8B-B14F-4D97-AF65-F5344CB8AC3E}">
        <p14:creationId xmlns:p14="http://schemas.microsoft.com/office/powerpoint/2010/main" val="280129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9"/>
          <p:cNvSpPr>
            <a:spLocks noGrp="1"/>
          </p:cNvSpPr>
          <p:nvPr>
            <p:ph type="title"/>
          </p:nvPr>
        </p:nvSpPr>
        <p:spPr/>
        <p:txBody>
          <a:bodyPr/>
          <a:lstStyle/>
          <a:p>
            <a:r>
              <a:rPr lang="en-GB"/>
              <a:t>Click to edit Master title style</a:t>
            </a:r>
            <a:endParaRPr lang="en-US" dirty="0"/>
          </a:p>
        </p:txBody>
      </p:sp>
      <p:sp>
        <p:nvSpPr>
          <p:cNvPr id="7" name="Date Placeholder 3">
            <a:extLst>
              <a:ext uri="{FF2B5EF4-FFF2-40B4-BE49-F238E27FC236}">
                <a16:creationId xmlns:a16="http://schemas.microsoft.com/office/drawing/2014/main" id="{001FADAB-6A97-8A23-4384-F846BF5FAA42}"/>
              </a:ext>
            </a:extLst>
          </p:cNvPr>
          <p:cNvSpPr>
            <a:spLocks noGrp="1"/>
          </p:cNvSpPr>
          <p:nvPr>
            <p:ph type="dt" sz="half" idx="14"/>
          </p:nvPr>
        </p:nvSpPr>
        <p:spPr/>
        <p:txBody>
          <a:bodyPr/>
          <a:lstStyle>
            <a:lvl1pPr>
              <a:defRPr/>
            </a:lvl1pPr>
          </a:lstStyle>
          <a:p>
            <a:pPr>
              <a:defRPr/>
            </a:pPr>
            <a:fld id="{95411495-7B05-9349-BC1F-6C599CCB2720}" type="datetimeFigureOut">
              <a:rPr lang="tr-TR"/>
              <a:pPr>
                <a:defRPr/>
              </a:pPr>
              <a:t>23.08.2022</a:t>
            </a:fld>
            <a:endParaRPr lang="tr-TR"/>
          </a:p>
        </p:txBody>
      </p:sp>
      <p:sp>
        <p:nvSpPr>
          <p:cNvPr id="8" name="Footer Placeholder 4">
            <a:extLst>
              <a:ext uri="{FF2B5EF4-FFF2-40B4-BE49-F238E27FC236}">
                <a16:creationId xmlns:a16="http://schemas.microsoft.com/office/drawing/2014/main" id="{00321332-9BCF-DA36-B944-06844D0CB0BA}"/>
              </a:ext>
            </a:extLst>
          </p:cNvPr>
          <p:cNvSpPr>
            <a:spLocks noGrp="1"/>
          </p:cNvSpPr>
          <p:nvPr>
            <p:ph type="ftr" sz="quarter" idx="15"/>
          </p:nvPr>
        </p:nvSpPr>
        <p:spPr/>
        <p:txBody>
          <a:bodyPr/>
          <a:lstStyle>
            <a:lvl1pPr>
              <a:defRPr/>
            </a:lvl1pPr>
          </a:lstStyle>
          <a:p>
            <a:pPr>
              <a:defRPr/>
            </a:pPr>
            <a:endParaRPr lang="tr-TR"/>
          </a:p>
        </p:txBody>
      </p:sp>
      <p:sp>
        <p:nvSpPr>
          <p:cNvPr id="9" name="Slide Number Placeholder 5">
            <a:extLst>
              <a:ext uri="{FF2B5EF4-FFF2-40B4-BE49-F238E27FC236}">
                <a16:creationId xmlns:a16="http://schemas.microsoft.com/office/drawing/2014/main" id="{720FCCA7-10F5-9A9F-6A0A-F533BC3EB7E7}"/>
              </a:ext>
            </a:extLst>
          </p:cNvPr>
          <p:cNvSpPr>
            <a:spLocks noGrp="1"/>
          </p:cNvSpPr>
          <p:nvPr>
            <p:ph type="sldNum" sz="quarter" idx="16"/>
          </p:nvPr>
        </p:nvSpPr>
        <p:spPr/>
        <p:txBody>
          <a:bodyPr/>
          <a:lstStyle>
            <a:lvl1pPr>
              <a:defRPr/>
            </a:lvl1pPr>
          </a:lstStyle>
          <a:p>
            <a:pPr>
              <a:defRPr/>
            </a:pPr>
            <a:fld id="{17F1E73F-6E60-8940-99F3-AAF13ED574A8}" type="slidenum">
              <a:rPr lang="tr-TR" altLang="en-TR"/>
              <a:pPr>
                <a:defRPr/>
              </a:pPr>
              <a:t>‹#›</a:t>
            </a:fld>
            <a:endParaRPr lang="tr-TR" altLang="en-TR"/>
          </a:p>
        </p:txBody>
      </p:sp>
    </p:spTree>
    <p:extLst>
      <p:ext uri="{BB962C8B-B14F-4D97-AF65-F5344CB8AC3E}">
        <p14:creationId xmlns:p14="http://schemas.microsoft.com/office/powerpoint/2010/main" val="347297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9B889146-42D0-8A39-8C45-F42F1A9BCB52}"/>
              </a:ext>
            </a:extLst>
          </p:cNvPr>
          <p:cNvSpPr>
            <a:spLocks noGrp="1"/>
          </p:cNvSpPr>
          <p:nvPr>
            <p:ph type="dt" sz="half" idx="10"/>
          </p:nvPr>
        </p:nvSpPr>
        <p:spPr/>
        <p:txBody>
          <a:bodyPr/>
          <a:lstStyle>
            <a:lvl1pPr>
              <a:defRPr/>
            </a:lvl1pPr>
          </a:lstStyle>
          <a:p>
            <a:pPr>
              <a:defRPr/>
            </a:pPr>
            <a:fld id="{BD972A69-AED6-4042-9B90-954731E58C44}" type="datetimeFigureOut">
              <a:rPr lang="tr-TR"/>
              <a:pPr>
                <a:defRPr/>
              </a:pPr>
              <a:t>23.08.2022</a:t>
            </a:fld>
            <a:endParaRPr lang="tr-TR"/>
          </a:p>
        </p:txBody>
      </p:sp>
      <p:sp>
        <p:nvSpPr>
          <p:cNvPr id="4" name="Footer Placeholder 4">
            <a:extLst>
              <a:ext uri="{FF2B5EF4-FFF2-40B4-BE49-F238E27FC236}">
                <a16:creationId xmlns:a16="http://schemas.microsoft.com/office/drawing/2014/main" id="{7B020F18-70F7-7B64-FD5D-2E32CA9A5C5D}"/>
              </a:ext>
            </a:extLst>
          </p:cNvPr>
          <p:cNvSpPr>
            <a:spLocks noGrp="1"/>
          </p:cNvSpPr>
          <p:nvPr>
            <p:ph type="ftr" sz="quarter" idx="11"/>
          </p:nvPr>
        </p:nvSpPr>
        <p:spPr/>
        <p:txBody>
          <a:bodyPr/>
          <a:lstStyle>
            <a:lvl1pPr>
              <a:defRPr/>
            </a:lvl1pPr>
          </a:lstStyle>
          <a:p>
            <a:pPr>
              <a:defRPr/>
            </a:pPr>
            <a:endParaRPr lang="tr-TR"/>
          </a:p>
        </p:txBody>
      </p:sp>
      <p:sp>
        <p:nvSpPr>
          <p:cNvPr id="5" name="Slide Number Placeholder 5">
            <a:extLst>
              <a:ext uri="{FF2B5EF4-FFF2-40B4-BE49-F238E27FC236}">
                <a16:creationId xmlns:a16="http://schemas.microsoft.com/office/drawing/2014/main" id="{D3066B0A-E19D-B1AA-8521-BDAB5EC8BDCE}"/>
              </a:ext>
            </a:extLst>
          </p:cNvPr>
          <p:cNvSpPr>
            <a:spLocks noGrp="1"/>
          </p:cNvSpPr>
          <p:nvPr>
            <p:ph type="sldNum" sz="quarter" idx="12"/>
          </p:nvPr>
        </p:nvSpPr>
        <p:spPr/>
        <p:txBody>
          <a:bodyPr/>
          <a:lstStyle>
            <a:lvl1pPr>
              <a:defRPr/>
            </a:lvl1pPr>
          </a:lstStyle>
          <a:p>
            <a:pPr>
              <a:defRPr/>
            </a:pPr>
            <a:fld id="{F3BAF52E-7A8C-214E-8EB3-DABEDCA8C260}" type="slidenum">
              <a:rPr lang="tr-TR" altLang="en-TR"/>
              <a:pPr>
                <a:defRPr/>
              </a:pPr>
              <a:t>‹#›</a:t>
            </a:fld>
            <a:endParaRPr lang="tr-TR" altLang="en-TR"/>
          </a:p>
        </p:txBody>
      </p:sp>
    </p:spTree>
    <p:extLst>
      <p:ext uri="{BB962C8B-B14F-4D97-AF65-F5344CB8AC3E}">
        <p14:creationId xmlns:p14="http://schemas.microsoft.com/office/powerpoint/2010/main" val="156223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B181F8-F6FE-B95B-2DE3-E3AACAA8E6DF}"/>
              </a:ext>
            </a:extLst>
          </p:cNvPr>
          <p:cNvSpPr>
            <a:spLocks noGrp="1"/>
          </p:cNvSpPr>
          <p:nvPr>
            <p:ph type="dt" sz="half" idx="10"/>
          </p:nvPr>
        </p:nvSpPr>
        <p:spPr/>
        <p:txBody>
          <a:bodyPr/>
          <a:lstStyle>
            <a:lvl1pPr>
              <a:defRPr/>
            </a:lvl1pPr>
          </a:lstStyle>
          <a:p>
            <a:pPr>
              <a:defRPr/>
            </a:pPr>
            <a:fld id="{83017C16-A9A2-9244-9679-D85466F37A16}" type="datetimeFigureOut">
              <a:rPr lang="tr-TR"/>
              <a:pPr>
                <a:defRPr/>
              </a:pPr>
              <a:t>23.08.2022</a:t>
            </a:fld>
            <a:endParaRPr lang="tr-TR"/>
          </a:p>
        </p:txBody>
      </p:sp>
      <p:sp>
        <p:nvSpPr>
          <p:cNvPr id="3" name="Footer Placeholder 4">
            <a:extLst>
              <a:ext uri="{FF2B5EF4-FFF2-40B4-BE49-F238E27FC236}">
                <a16:creationId xmlns:a16="http://schemas.microsoft.com/office/drawing/2014/main" id="{ECCABCC4-8F3E-5F78-D052-1DB4D2B38C2E}"/>
              </a:ext>
            </a:extLst>
          </p:cNvPr>
          <p:cNvSpPr>
            <a:spLocks noGrp="1"/>
          </p:cNvSpPr>
          <p:nvPr>
            <p:ph type="ftr" sz="quarter" idx="11"/>
          </p:nvPr>
        </p:nvSpPr>
        <p:spPr/>
        <p:txBody>
          <a:bodyPr/>
          <a:lstStyle>
            <a:lvl1pPr>
              <a:defRPr/>
            </a:lvl1pPr>
          </a:lstStyle>
          <a:p>
            <a:pPr>
              <a:defRPr/>
            </a:pPr>
            <a:endParaRPr lang="tr-TR"/>
          </a:p>
        </p:txBody>
      </p:sp>
      <p:sp>
        <p:nvSpPr>
          <p:cNvPr id="4" name="Slide Number Placeholder 5">
            <a:extLst>
              <a:ext uri="{FF2B5EF4-FFF2-40B4-BE49-F238E27FC236}">
                <a16:creationId xmlns:a16="http://schemas.microsoft.com/office/drawing/2014/main" id="{D82E5A9D-73DF-D5E7-97D9-C8CA264081AC}"/>
              </a:ext>
            </a:extLst>
          </p:cNvPr>
          <p:cNvSpPr>
            <a:spLocks noGrp="1"/>
          </p:cNvSpPr>
          <p:nvPr>
            <p:ph type="sldNum" sz="quarter" idx="12"/>
          </p:nvPr>
        </p:nvSpPr>
        <p:spPr/>
        <p:txBody>
          <a:bodyPr/>
          <a:lstStyle>
            <a:lvl1pPr>
              <a:defRPr/>
            </a:lvl1pPr>
          </a:lstStyle>
          <a:p>
            <a:pPr>
              <a:defRPr/>
            </a:pPr>
            <a:fld id="{648D7574-C713-E247-B967-A478963856BC}" type="slidenum">
              <a:rPr lang="tr-TR" altLang="en-TR"/>
              <a:pPr>
                <a:defRPr/>
              </a:pPr>
              <a:t>‹#›</a:t>
            </a:fld>
            <a:endParaRPr lang="tr-TR" altLang="en-TR"/>
          </a:p>
        </p:txBody>
      </p:sp>
    </p:spTree>
    <p:extLst>
      <p:ext uri="{BB962C8B-B14F-4D97-AF65-F5344CB8AC3E}">
        <p14:creationId xmlns:p14="http://schemas.microsoft.com/office/powerpoint/2010/main" val="64568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050D89-F79E-EFB6-CD12-4FAC292AB995}"/>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1"/>
          <a:lstStyle>
            <a:lvl1pPr>
              <a:defRPr sz="21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Date Placeholder 8">
            <a:extLst>
              <a:ext uri="{FF2B5EF4-FFF2-40B4-BE49-F238E27FC236}">
                <a16:creationId xmlns:a16="http://schemas.microsoft.com/office/drawing/2014/main" id="{C0AC5376-2834-B4D1-9C0F-84FBB72576AF}"/>
              </a:ext>
            </a:extLst>
          </p:cNvPr>
          <p:cNvSpPr>
            <a:spLocks noGrp="1"/>
          </p:cNvSpPr>
          <p:nvPr>
            <p:ph type="dt" sz="half" idx="10"/>
          </p:nvPr>
        </p:nvSpPr>
        <p:spPr/>
        <p:txBody>
          <a:bodyPr/>
          <a:lstStyle>
            <a:lvl1pPr>
              <a:defRPr/>
            </a:lvl1pPr>
          </a:lstStyle>
          <a:p>
            <a:pPr>
              <a:defRPr/>
            </a:pPr>
            <a:fld id="{9CD3C571-44F0-F14E-8EE6-AE0E5DAD6028}" type="datetimeFigureOut">
              <a:rPr lang="tr-TR"/>
              <a:pPr>
                <a:defRPr/>
              </a:pPr>
              <a:t>23.08.2022</a:t>
            </a:fld>
            <a:endParaRPr lang="tr-TR"/>
          </a:p>
        </p:txBody>
      </p:sp>
      <p:sp>
        <p:nvSpPr>
          <p:cNvPr id="7" name="Footer Placeholder 9">
            <a:extLst>
              <a:ext uri="{FF2B5EF4-FFF2-40B4-BE49-F238E27FC236}">
                <a16:creationId xmlns:a16="http://schemas.microsoft.com/office/drawing/2014/main" id="{FA711C8A-AB43-0C0C-D42B-E02C1B08FD3B}"/>
              </a:ext>
            </a:extLst>
          </p:cNvPr>
          <p:cNvSpPr>
            <a:spLocks noGrp="1"/>
          </p:cNvSpPr>
          <p:nvPr>
            <p:ph type="ftr" sz="quarter" idx="11"/>
          </p:nvPr>
        </p:nvSpPr>
        <p:spPr>
          <a:xfrm>
            <a:off x="641350" y="6235700"/>
            <a:ext cx="3805238" cy="320675"/>
          </a:xfrm>
        </p:spPr>
        <p:txBody>
          <a:bodyPr>
            <a:normAutofit/>
          </a:bodyPr>
          <a:lstStyle>
            <a:lvl1pPr>
              <a:defRPr>
                <a:solidFill>
                  <a:srgbClr val="FFFFFF">
                    <a:alpha val="70000"/>
                  </a:srgbClr>
                </a:solidFill>
              </a:defRPr>
            </a:lvl1pPr>
          </a:lstStyle>
          <a:p>
            <a:pPr>
              <a:defRPr/>
            </a:pPr>
            <a:endParaRPr lang="tr-TR"/>
          </a:p>
        </p:txBody>
      </p:sp>
      <p:sp>
        <p:nvSpPr>
          <p:cNvPr id="8" name="Slide Number Placeholder 10">
            <a:extLst>
              <a:ext uri="{FF2B5EF4-FFF2-40B4-BE49-F238E27FC236}">
                <a16:creationId xmlns:a16="http://schemas.microsoft.com/office/drawing/2014/main" id="{42451328-336C-A3B7-7CB6-97078AA58C7E}"/>
              </a:ext>
            </a:extLst>
          </p:cNvPr>
          <p:cNvSpPr>
            <a:spLocks noGrp="1"/>
          </p:cNvSpPr>
          <p:nvPr>
            <p:ph type="sldNum" sz="quarter" idx="12"/>
          </p:nvPr>
        </p:nvSpPr>
        <p:spPr/>
        <p:txBody>
          <a:bodyPr/>
          <a:lstStyle>
            <a:lvl1pPr>
              <a:defRPr/>
            </a:lvl1pPr>
          </a:lstStyle>
          <a:p>
            <a:pPr>
              <a:defRPr/>
            </a:pPr>
            <a:fld id="{5A25AA44-78DE-3342-BC4B-B47ABC430DBC}" type="slidenum">
              <a:rPr lang="tr-TR" altLang="en-TR"/>
              <a:pPr>
                <a:defRPr/>
              </a:pPr>
              <a:t>‹#›</a:t>
            </a:fld>
            <a:endParaRPr lang="tr-TR" altLang="en-TR"/>
          </a:p>
        </p:txBody>
      </p:sp>
    </p:spTree>
    <p:extLst>
      <p:ext uri="{BB962C8B-B14F-4D97-AF65-F5344CB8AC3E}">
        <p14:creationId xmlns:p14="http://schemas.microsoft.com/office/powerpoint/2010/main" val="62418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73A3EA-DFFC-2944-88F5-173CF12203AD}"/>
              </a:ext>
            </a:extLst>
          </p:cNvPr>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1">
            <a:noAutofit/>
          </a:bodyPr>
          <a:lstStyle>
            <a:lvl1pPr>
              <a:defRPr sz="21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862965" y="3549919"/>
            <a:ext cx="284607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Date Placeholder 7">
            <a:extLst>
              <a:ext uri="{FF2B5EF4-FFF2-40B4-BE49-F238E27FC236}">
                <a16:creationId xmlns:a16="http://schemas.microsoft.com/office/drawing/2014/main" id="{47393B6C-4D5E-C2BD-33AA-C787CFE1DB05}"/>
              </a:ext>
            </a:extLst>
          </p:cNvPr>
          <p:cNvSpPr>
            <a:spLocks noGrp="1"/>
          </p:cNvSpPr>
          <p:nvPr>
            <p:ph type="dt" sz="half" idx="10"/>
          </p:nvPr>
        </p:nvSpPr>
        <p:spPr/>
        <p:txBody>
          <a:bodyPr/>
          <a:lstStyle>
            <a:lvl1pPr>
              <a:defRPr smtClean="0">
                <a:solidFill>
                  <a:srgbClr val="FFFFFF"/>
                </a:solidFill>
                <a:effectLst>
                  <a:outerShdw blurRad="50800" dist="38100" dir="2700000" algn="tl" rotWithShape="0">
                    <a:prstClr val="black">
                      <a:alpha val="43000"/>
                    </a:prstClr>
                  </a:outerShdw>
                </a:effectLst>
              </a:defRPr>
            </a:lvl1pPr>
          </a:lstStyle>
          <a:p>
            <a:pPr>
              <a:defRPr/>
            </a:pPr>
            <a:fld id="{382EFAE4-47E4-9945-A829-47C756F23B91}" type="datetimeFigureOut">
              <a:rPr lang="tr-TR"/>
              <a:pPr>
                <a:defRPr/>
              </a:pPr>
              <a:t>23.08.2022</a:t>
            </a:fld>
            <a:endParaRPr lang="tr-TR"/>
          </a:p>
        </p:txBody>
      </p:sp>
      <p:sp>
        <p:nvSpPr>
          <p:cNvPr id="7" name="Footer Placeholder 8">
            <a:extLst>
              <a:ext uri="{FF2B5EF4-FFF2-40B4-BE49-F238E27FC236}">
                <a16:creationId xmlns:a16="http://schemas.microsoft.com/office/drawing/2014/main" id="{AD360467-EAFF-46B9-64FE-9F27610EBB0E}"/>
              </a:ext>
            </a:extLst>
          </p:cNvPr>
          <p:cNvSpPr>
            <a:spLocks noGrp="1"/>
          </p:cNvSpPr>
          <p:nvPr>
            <p:ph type="ftr" sz="quarter" idx="11"/>
          </p:nvPr>
        </p:nvSpPr>
        <p:spPr>
          <a:xfrm>
            <a:off x="639763" y="6235700"/>
            <a:ext cx="3803650" cy="320675"/>
          </a:xfrm>
        </p:spPr>
        <p:txBody>
          <a:bodyPr>
            <a:normAutofit/>
          </a:bodyPr>
          <a:lstStyle>
            <a:lvl1pPr>
              <a:defRPr>
                <a:solidFill>
                  <a:srgbClr val="FFFFFF">
                    <a:alpha val="70000"/>
                  </a:srgbClr>
                </a:solidFill>
              </a:defRPr>
            </a:lvl1pPr>
          </a:lstStyle>
          <a:p>
            <a:pPr>
              <a:defRPr/>
            </a:pPr>
            <a:endParaRPr lang="tr-TR"/>
          </a:p>
        </p:txBody>
      </p:sp>
      <p:sp>
        <p:nvSpPr>
          <p:cNvPr id="8" name="Slide Number Placeholder 9">
            <a:extLst>
              <a:ext uri="{FF2B5EF4-FFF2-40B4-BE49-F238E27FC236}">
                <a16:creationId xmlns:a16="http://schemas.microsoft.com/office/drawing/2014/main" id="{F44D112E-F427-B98F-6CBB-86185C91BB33}"/>
              </a:ext>
            </a:extLst>
          </p:cNvPr>
          <p:cNvSpPr>
            <a:spLocks noGrp="1"/>
          </p:cNvSpPr>
          <p:nvPr>
            <p:ph type="sldNum" sz="quarter" idx="12"/>
          </p:nvPr>
        </p:nvSpPr>
        <p:spPr/>
        <p:txBody>
          <a:bodyPr/>
          <a:lstStyle>
            <a:lvl1pPr>
              <a:defRPr/>
            </a:lvl1pPr>
          </a:lstStyle>
          <a:p>
            <a:pPr>
              <a:defRPr/>
            </a:pPr>
            <a:fld id="{C314B568-96E8-DD45-9144-A7365BC96F48}" type="slidenum">
              <a:rPr lang="tr-TR" altLang="en-TR"/>
              <a:pPr>
                <a:defRPr/>
              </a:pPr>
              <a:t>‹#›</a:t>
            </a:fld>
            <a:endParaRPr lang="tr-TR" altLang="en-TR"/>
          </a:p>
        </p:txBody>
      </p:sp>
    </p:spTree>
    <p:extLst>
      <p:ext uri="{BB962C8B-B14F-4D97-AF65-F5344CB8AC3E}">
        <p14:creationId xmlns:p14="http://schemas.microsoft.com/office/powerpoint/2010/main" val="267645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103B6-DE8E-1780-8DD9-954D40C909E0}"/>
              </a:ext>
            </a:extLst>
          </p:cNvPr>
          <p:cNvSpPr>
            <a:spLocks noGrp="1"/>
          </p:cNvSpPr>
          <p:nvPr>
            <p:ph type="title"/>
          </p:nvPr>
        </p:nvSpPr>
        <p:spPr bwMode="black">
          <a:xfrm>
            <a:off x="1606550" y="965200"/>
            <a:ext cx="5937250" cy="118745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0723" name="Text Placeholder 2">
            <a:extLst>
              <a:ext uri="{FF2B5EF4-FFF2-40B4-BE49-F238E27FC236}">
                <a16:creationId xmlns:a16="http://schemas.microsoft.com/office/drawing/2014/main" id="{A9ABA1F2-9F92-42F0-8873-A805AC8ED478}"/>
              </a:ext>
            </a:extLst>
          </p:cNvPr>
          <p:cNvSpPr>
            <a:spLocks noGrp="1" noChangeArrowheads="1"/>
          </p:cNvSpPr>
          <p:nvPr>
            <p:ph type="body" idx="1"/>
          </p:nvPr>
        </p:nvSpPr>
        <p:spPr bwMode="auto">
          <a:xfrm>
            <a:off x="1606550" y="2638425"/>
            <a:ext cx="59372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TR"/>
              <a:t>Click to edit Master text styles</a:t>
            </a:r>
          </a:p>
          <a:p>
            <a:pPr lvl="1"/>
            <a:r>
              <a:rPr lang="en-GB" altLang="en-TR"/>
              <a:t>Second level</a:t>
            </a:r>
          </a:p>
          <a:p>
            <a:pPr lvl="2"/>
            <a:r>
              <a:rPr lang="en-GB" altLang="en-TR"/>
              <a:t>Third level</a:t>
            </a:r>
          </a:p>
          <a:p>
            <a:pPr lvl="3"/>
            <a:r>
              <a:rPr lang="en-GB" altLang="en-TR"/>
              <a:t>Fourth level</a:t>
            </a:r>
          </a:p>
          <a:p>
            <a:pPr lvl="4"/>
            <a:r>
              <a:rPr lang="en-GB" altLang="en-TR"/>
              <a:t>Fifth level</a:t>
            </a:r>
            <a:endParaRPr lang="en-US" altLang="en-TR"/>
          </a:p>
        </p:txBody>
      </p:sp>
      <p:sp>
        <p:nvSpPr>
          <p:cNvPr id="4" name="Date Placeholder 3">
            <a:extLst>
              <a:ext uri="{FF2B5EF4-FFF2-40B4-BE49-F238E27FC236}">
                <a16:creationId xmlns:a16="http://schemas.microsoft.com/office/drawing/2014/main" id="{5236D2A7-2528-2DC6-034F-35CF73E5280B}"/>
              </a:ext>
            </a:extLst>
          </p:cNvPr>
          <p:cNvSpPr>
            <a:spLocks noGrp="1"/>
          </p:cNvSpPr>
          <p:nvPr>
            <p:ph type="dt" sz="half" idx="2"/>
          </p:nvPr>
        </p:nvSpPr>
        <p:spPr>
          <a:xfrm>
            <a:off x="5978525" y="6238875"/>
            <a:ext cx="2065338" cy="323850"/>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alpha val="70000"/>
                  </a:schemeClr>
                </a:solidFill>
                <a:latin typeface="+mn-lt"/>
              </a:defRPr>
            </a:lvl1pPr>
          </a:lstStyle>
          <a:p>
            <a:pPr>
              <a:defRPr/>
            </a:pPr>
            <a:fld id="{CF1C9AA7-2D14-4549-8284-E4EC103BD578}" type="datetimeFigureOut">
              <a:rPr lang="tr-TR"/>
              <a:pPr>
                <a:defRPr/>
              </a:pPr>
              <a:t>23.08.2022</a:t>
            </a:fld>
            <a:endParaRPr lang="tr-TR"/>
          </a:p>
        </p:txBody>
      </p:sp>
      <p:sp>
        <p:nvSpPr>
          <p:cNvPr id="5" name="Footer Placeholder 4">
            <a:extLst>
              <a:ext uri="{FF2B5EF4-FFF2-40B4-BE49-F238E27FC236}">
                <a16:creationId xmlns:a16="http://schemas.microsoft.com/office/drawing/2014/main" id="{DE6D14A6-5DA2-8A6D-5107-C22326E16487}"/>
              </a:ext>
            </a:extLst>
          </p:cNvPr>
          <p:cNvSpPr>
            <a:spLocks noGrp="1"/>
          </p:cNvSpPr>
          <p:nvPr>
            <p:ph type="ftr" sz="quarter" idx="3"/>
          </p:nvPr>
        </p:nvSpPr>
        <p:spPr>
          <a:xfrm>
            <a:off x="1101725" y="6235700"/>
            <a:ext cx="4557713" cy="3206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alpha val="70000"/>
                  </a:schemeClr>
                </a:solidFill>
                <a:latin typeface="+mn-lt"/>
              </a:defRPr>
            </a:lvl1pPr>
          </a:lstStyle>
          <a:p>
            <a:pPr>
              <a:defRPr/>
            </a:pPr>
            <a:endParaRPr lang="tr-TR"/>
          </a:p>
        </p:txBody>
      </p:sp>
      <p:sp>
        <p:nvSpPr>
          <p:cNvPr id="6" name="Slide Number Placeholder 5">
            <a:extLst>
              <a:ext uri="{FF2B5EF4-FFF2-40B4-BE49-F238E27FC236}">
                <a16:creationId xmlns:a16="http://schemas.microsoft.com/office/drawing/2014/main" id="{B142AC75-3FD6-8B1D-AD9C-925B0606B03C}"/>
              </a:ext>
            </a:extLst>
          </p:cNvPr>
          <p:cNvSpPr>
            <a:spLocks noGrp="1"/>
          </p:cNvSpPr>
          <p:nvPr>
            <p:ph type="sldNum" sz="quarter" idx="4"/>
          </p:nvPr>
        </p:nvSpPr>
        <p:spPr>
          <a:xfrm>
            <a:off x="8240713" y="6218238"/>
            <a:ext cx="365125" cy="365125"/>
          </a:xfrm>
          <a:prstGeom prst="ellipse">
            <a:avLst/>
          </a:prstGeom>
          <a:solidFill>
            <a:srgbClr val="1D1D1D">
              <a:alpha val="69804"/>
            </a:srgbClr>
          </a:solidFill>
        </p:spPr>
        <p:txBody>
          <a:bodyPr vert="horz" lIns="18288" tIns="45720" rIns="18288" bIns="45720" rtlCol="0" anchor="ctr">
            <a:noAutofit/>
          </a:bodyPr>
          <a:lstStyle>
            <a:lvl1pPr algn="ctr" eaLnBrk="1" fontAlgn="auto" hangingPunct="1">
              <a:spcBef>
                <a:spcPts val="0"/>
              </a:spcBef>
              <a:spcAft>
                <a:spcPts val="0"/>
              </a:spcAft>
              <a:defRPr sz="1100" spc="0" baseline="0" smtClean="0">
                <a:solidFill>
                  <a:srgbClr val="FFFFFF"/>
                </a:solidFill>
                <a:latin typeface="+mn-lt"/>
              </a:defRPr>
            </a:lvl1pPr>
          </a:lstStyle>
          <a:p>
            <a:pPr>
              <a:defRPr/>
            </a:pPr>
            <a:fld id="{C7828E56-3651-6B4D-86EC-F62E982DA8E0}" type="slidenum">
              <a:rPr lang="tr-TR" altLang="en-TR"/>
              <a:pPr>
                <a:defRPr/>
              </a:pPr>
              <a:t>‹#›</a:t>
            </a:fld>
            <a:endParaRPr lang="tr-TR" altLang="en-TR"/>
          </a:p>
        </p:txBody>
      </p:sp>
    </p:spTree>
  </p:cSld>
  <p:clrMap bg1="lt1" tx1="dk1" bg2="lt2" tx2="dk2" accent1="accent1" accent2="accent2" accent3="accent3" accent4="accent4" accent5="accent5" accent6="accent6" hlink="hlink" folHlink="folHlink"/>
  <p:sldLayoutIdLst>
    <p:sldLayoutId id="2147483926" r:id="rId1"/>
    <p:sldLayoutId id="2147483908" r:id="rId2"/>
    <p:sldLayoutId id="2147483927" r:id="rId3"/>
    <p:sldLayoutId id="2147483909" r:id="rId4"/>
    <p:sldLayoutId id="2147483910" r:id="rId5"/>
    <p:sldLayoutId id="2147483911" r:id="rId6"/>
    <p:sldLayoutId id="2147483912" r:id="rId7"/>
    <p:sldLayoutId id="2147483928" r:id="rId8"/>
    <p:sldLayoutId id="2147483929" r:id="rId9"/>
    <p:sldLayoutId id="2147483913" r:id="rId10"/>
    <p:sldLayoutId id="2147483914" r:id="rId11"/>
  </p:sldLayoutIdLst>
  <p:txStyles>
    <p:titleStyle>
      <a:lvl1pPr algn="ctr" rtl="0" fontAlgn="base">
        <a:lnSpc>
          <a:spcPct val="90000"/>
        </a:lnSpc>
        <a:spcBef>
          <a:spcPct val="0"/>
        </a:spcBef>
        <a:spcAft>
          <a:spcPct val="0"/>
        </a:spcAft>
        <a:defRPr sz="2600" kern="1200" cap="all" spc="200">
          <a:solidFill>
            <a:srgbClr val="262626"/>
          </a:solidFill>
          <a:latin typeface="+mj-lt"/>
          <a:ea typeface="+mj-ea"/>
          <a:cs typeface="+mj-cs"/>
        </a:defRPr>
      </a:lvl1pPr>
      <a:lvl2pPr algn="ctr" rtl="0" fontAlgn="base">
        <a:lnSpc>
          <a:spcPct val="90000"/>
        </a:lnSpc>
        <a:spcBef>
          <a:spcPct val="0"/>
        </a:spcBef>
        <a:spcAft>
          <a:spcPct val="0"/>
        </a:spcAft>
        <a:defRPr sz="2600">
          <a:solidFill>
            <a:srgbClr val="262626"/>
          </a:solidFill>
          <a:latin typeface="Gill Sans MT" panose="020B0502020104020203" pitchFamily="34" charset="77"/>
        </a:defRPr>
      </a:lvl2pPr>
      <a:lvl3pPr algn="ctr" rtl="0" fontAlgn="base">
        <a:lnSpc>
          <a:spcPct val="90000"/>
        </a:lnSpc>
        <a:spcBef>
          <a:spcPct val="0"/>
        </a:spcBef>
        <a:spcAft>
          <a:spcPct val="0"/>
        </a:spcAft>
        <a:defRPr sz="2600">
          <a:solidFill>
            <a:srgbClr val="262626"/>
          </a:solidFill>
          <a:latin typeface="Gill Sans MT" panose="020B0502020104020203" pitchFamily="34" charset="77"/>
        </a:defRPr>
      </a:lvl3pPr>
      <a:lvl4pPr algn="ctr" rtl="0" fontAlgn="base">
        <a:lnSpc>
          <a:spcPct val="90000"/>
        </a:lnSpc>
        <a:spcBef>
          <a:spcPct val="0"/>
        </a:spcBef>
        <a:spcAft>
          <a:spcPct val="0"/>
        </a:spcAft>
        <a:defRPr sz="2600">
          <a:solidFill>
            <a:srgbClr val="262626"/>
          </a:solidFill>
          <a:latin typeface="Gill Sans MT" panose="020B0502020104020203" pitchFamily="34" charset="77"/>
        </a:defRPr>
      </a:lvl4pPr>
      <a:lvl5pPr algn="ctr" rtl="0" fontAlgn="base">
        <a:lnSpc>
          <a:spcPct val="90000"/>
        </a:lnSpc>
        <a:spcBef>
          <a:spcPct val="0"/>
        </a:spcBef>
        <a:spcAft>
          <a:spcPct val="0"/>
        </a:spcAft>
        <a:defRPr sz="2600">
          <a:solidFill>
            <a:srgbClr val="262626"/>
          </a:solidFill>
          <a:latin typeface="Gill Sans MT" panose="020B0502020104020203" pitchFamily="34" charset="77"/>
        </a:defRPr>
      </a:lvl5pPr>
      <a:lvl6pPr marL="457200" algn="ctr" rtl="0" fontAlgn="base">
        <a:lnSpc>
          <a:spcPct val="90000"/>
        </a:lnSpc>
        <a:spcBef>
          <a:spcPct val="0"/>
        </a:spcBef>
        <a:spcAft>
          <a:spcPct val="0"/>
        </a:spcAft>
        <a:defRPr sz="2600">
          <a:solidFill>
            <a:srgbClr val="262626"/>
          </a:solidFill>
          <a:latin typeface="Gill Sans MT" panose="020B0502020104020203" pitchFamily="34" charset="77"/>
        </a:defRPr>
      </a:lvl6pPr>
      <a:lvl7pPr marL="914400" algn="ctr" rtl="0" fontAlgn="base">
        <a:lnSpc>
          <a:spcPct val="90000"/>
        </a:lnSpc>
        <a:spcBef>
          <a:spcPct val="0"/>
        </a:spcBef>
        <a:spcAft>
          <a:spcPct val="0"/>
        </a:spcAft>
        <a:defRPr sz="2600">
          <a:solidFill>
            <a:srgbClr val="262626"/>
          </a:solidFill>
          <a:latin typeface="Gill Sans MT" panose="020B0502020104020203" pitchFamily="34" charset="77"/>
        </a:defRPr>
      </a:lvl7pPr>
      <a:lvl8pPr marL="1371600" algn="ctr" rtl="0" fontAlgn="base">
        <a:lnSpc>
          <a:spcPct val="90000"/>
        </a:lnSpc>
        <a:spcBef>
          <a:spcPct val="0"/>
        </a:spcBef>
        <a:spcAft>
          <a:spcPct val="0"/>
        </a:spcAft>
        <a:defRPr sz="2600">
          <a:solidFill>
            <a:srgbClr val="262626"/>
          </a:solidFill>
          <a:latin typeface="Gill Sans MT" panose="020B0502020104020203" pitchFamily="34" charset="77"/>
        </a:defRPr>
      </a:lvl8pPr>
      <a:lvl9pPr marL="1828800" algn="ctr" rtl="0" fontAlgn="base">
        <a:lnSpc>
          <a:spcPct val="90000"/>
        </a:lnSpc>
        <a:spcBef>
          <a:spcPct val="0"/>
        </a:spcBef>
        <a:spcAft>
          <a:spcPct val="0"/>
        </a:spcAft>
        <a:defRPr sz="2600">
          <a:solidFill>
            <a:srgbClr val="262626"/>
          </a:solidFill>
          <a:latin typeface="Gill Sans MT" panose="020B0502020104020203" pitchFamily="34" charset="77"/>
        </a:defRPr>
      </a:lvl9pPr>
    </p:titleStyle>
    <p:bodyStyle>
      <a:lvl1pPr marL="228600" indent="-228600" algn="l" rtl="0" fontAlgn="base">
        <a:spcBef>
          <a:spcPts val="1000"/>
        </a:spcBef>
        <a:spcAft>
          <a:spcPct val="0"/>
        </a:spcAft>
        <a:buClr>
          <a:schemeClr val="accent2"/>
        </a:buClr>
        <a:buFont typeface="Arial" panose="020B0604020202020204" pitchFamily="34" charset="0"/>
        <a:buChar char="•"/>
        <a:defRPr kern="1200">
          <a:solidFill>
            <a:srgbClr val="262626"/>
          </a:solidFill>
          <a:latin typeface="+mn-lt"/>
          <a:ea typeface="+mn-ea"/>
          <a:cs typeface="+mn-cs"/>
        </a:defRPr>
      </a:lvl1pPr>
      <a:lvl2pPr marL="4572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2pPr>
      <a:lvl3pPr marL="6858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3pPr>
      <a:lvl4pPr marL="9144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4pPr>
      <a:lvl5pPr marL="1143000" indent="-228600" algn="l" rtl="0" fontAlgn="base">
        <a:spcBef>
          <a:spcPts val="1000"/>
        </a:spcBef>
        <a:spcAft>
          <a:spcPct val="0"/>
        </a:spcAft>
        <a:buClr>
          <a:schemeClr val="accent2"/>
        </a:buClr>
        <a:buFont typeface="Arial" panose="020B0604020202020204" pitchFamily="34"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a:extLst>
              <a:ext uri="{FF2B5EF4-FFF2-40B4-BE49-F238E27FC236}">
                <a16:creationId xmlns:a16="http://schemas.microsoft.com/office/drawing/2014/main" id="{42CA90FE-3139-DCDF-5671-F452504A5B2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TR"/>
              <a:t>Click to edit Master title style</a:t>
            </a:r>
            <a:endParaRPr lang="en-TR" altLang="en-TR"/>
          </a:p>
        </p:txBody>
      </p:sp>
      <p:sp>
        <p:nvSpPr>
          <p:cNvPr id="3" name="Text Placeholder 2">
            <a:extLst>
              <a:ext uri="{FF2B5EF4-FFF2-40B4-BE49-F238E27FC236}">
                <a16:creationId xmlns:a16="http://schemas.microsoft.com/office/drawing/2014/main" id="{D2714A45-4D0D-1052-B8D6-F207E5CB82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R"/>
          </a:p>
        </p:txBody>
      </p:sp>
      <p:sp>
        <p:nvSpPr>
          <p:cNvPr id="4" name="Date Placeholder 3">
            <a:extLst>
              <a:ext uri="{FF2B5EF4-FFF2-40B4-BE49-F238E27FC236}">
                <a16:creationId xmlns:a16="http://schemas.microsoft.com/office/drawing/2014/main" id="{3A0E6A31-1191-05D8-2EE6-9868F0928C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pPr>
              <a:defRPr/>
            </a:pPr>
            <a:fld id="{336B6B7B-AD0F-054A-817B-1A6A9588F602}" type="datetimeFigureOut">
              <a:rPr lang="tr-TR"/>
              <a:pPr>
                <a:defRPr/>
              </a:pPr>
              <a:t>23.08.2022</a:t>
            </a:fld>
            <a:endParaRPr lang="tr-TR"/>
          </a:p>
        </p:txBody>
      </p:sp>
      <p:sp>
        <p:nvSpPr>
          <p:cNvPr id="5" name="Footer Placeholder 4">
            <a:extLst>
              <a:ext uri="{FF2B5EF4-FFF2-40B4-BE49-F238E27FC236}">
                <a16:creationId xmlns:a16="http://schemas.microsoft.com/office/drawing/2014/main" id="{BF5984A7-F598-CE30-AC28-E6CEB36E07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tr-TR"/>
          </a:p>
        </p:txBody>
      </p:sp>
      <p:sp>
        <p:nvSpPr>
          <p:cNvPr id="6" name="Slide Number Placeholder 5">
            <a:extLst>
              <a:ext uri="{FF2B5EF4-FFF2-40B4-BE49-F238E27FC236}">
                <a16:creationId xmlns:a16="http://schemas.microsoft.com/office/drawing/2014/main" id="{00366182-E886-FBE7-AC72-D34D3D9579D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6EAAC10D-F839-D945-AD4E-095B12B6915D}" type="slidenum">
              <a:rPr lang="tr-TR" altLang="en-TR"/>
              <a:pPr>
                <a:defRPr/>
              </a:pPr>
              <a:t>‹#›</a:t>
            </a:fld>
            <a:endParaRPr lang="tr-TR" altLang="en-T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A1237EA-F294-0971-24F5-F1C15125EBAB}"/>
              </a:ext>
            </a:extLst>
          </p:cNvPr>
          <p:cNvSpPr>
            <a:spLocks noGrp="1" noChangeArrowheads="1"/>
          </p:cNvSpPr>
          <p:nvPr>
            <p:ph type="ctrTitle"/>
          </p:nvPr>
        </p:nvSpPr>
        <p:spPr>
          <a:xfrm>
            <a:off x="395288" y="2276475"/>
            <a:ext cx="8424862" cy="2665413"/>
          </a:xfrm>
        </p:spPr>
        <p:txBody>
          <a:bodyPr>
            <a:noAutofit/>
          </a:bodyPr>
          <a:lstStyle/>
          <a:p>
            <a:pPr fontAlgn="auto">
              <a:spcAft>
                <a:spcPts val="0"/>
              </a:spcAft>
              <a:defRPr/>
            </a:pPr>
            <a:br>
              <a:rPr lang="tr-TR" sz="4000" dirty="0">
                <a:solidFill>
                  <a:schemeClr val="accent1">
                    <a:satMod val="150000"/>
                  </a:schemeClr>
                </a:solidFill>
              </a:rPr>
            </a:br>
            <a:br>
              <a:rPr lang="tr-TR" sz="4000" dirty="0">
                <a:solidFill>
                  <a:schemeClr val="accent1">
                    <a:satMod val="150000"/>
                  </a:schemeClr>
                </a:solidFill>
              </a:rPr>
            </a:br>
            <a:r>
              <a:rPr lang="tr-TR" sz="4000" dirty="0">
                <a:solidFill>
                  <a:schemeClr val="accent1">
                    <a:satMod val="150000"/>
                  </a:schemeClr>
                </a:solidFill>
              </a:rPr>
              <a:t>Türkiye’de medya politikaları </a:t>
            </a:r>
            <a:br>
              <a:rPr lang="tr-TR" sz="4000" dirty="0">
                <a:solidFill>
                  <a:schemeClr val="accent1">
                    <a:satMod val="150000"/>
                  </a:schemeClr>
                </a:solidFill>
              </a:rPr>
            </a:br>
            <a:r>
              <a:rPr lang="tr-TR" sz="4000" dirty="0">
                <a:solidFill>
                  <a:schemeClr val="accent1">
                    <a:satMod val="150000"/>
                  </a:schemeClr>
                </a:solidFill>
              </a:rPr>
              <a:t>1980’ler</a:t>
            </a:r>
            <a:br>
              <a:rPr lang="tr-TR" sz="4000" dirty="0">
                <a:solidFill>
                  <a:schemeClr val="accent1">
                    <a:satMod val="150000"/>
                  </a:schemeClr>
                </a:solidFill>
              </a:rPr>
            </a:br>
            <a:br>
              <a:rPr lang="tr-TR" sz="4000" dirty="0">
                <a:solidFill>
                  <a:schemeClr val="accent1">
                    <a:satMod val="150000"/>
                  </a:schemeClr>
                </a:solidFill>
              </a:rPr>
            </a:br>
            <a:br>
              <a:rPr lang="tr-TR" sz="2800" i="1" dirty="0">
                <a:solidFill>
                  <a:schemeClr val="accent1">
                    <a:satMod val="150000"/>
                  </a:schemeClr>
                </a:solidFill>
              </a:rPr>
            </a:br>
            <a:endParaRPr lang="tr-TR" sz="4000" i="1" dirty="0">
              <a:solidFill>
                <a:schemeClr val="accent1">
                  <a:satMod val="150000"/>
                </a:schemeClr>
              </a:solidFill>
            </a:endParaRPr>
          </a:p>
        </p:txBody>
      </p:sp>
      <p:sp>
        <p:nvSpPr>
          <p:cNvPr id="2" name="Rectangle 3">
            <a:extLst>
              <a:ext uri="{FF2B5EF4-FFF2-40B4-BE49-F238E27FC236}">
                <a16:creationId xmlns:a16="http://schemas.microsoft.com/office/drawing/2014/main" id="{50FBA003-1510-5E87-5C32-E4032A9F92CF}"/>
              </a:ext>
            </a:extLst>
          </p:cNvPr>
          <p:cNvSpPr>
            <a:spLocks noGrp="1" noChangeArrowheads="1"/>
          </p:cNvSpPr>
          <p:nvPr>
            <p:ph type="subTitle" idx="1"/>
          </p:nvPr>
        </p:nvSpPr>
        <p:spPr>
          <a:xfrm>
            <a:off x="539750" y="5373688"/>
            <a:ext cx="8077200" cy="1028700"/>
          </a:xfrm>
        </p:spPr>
        <p:txBody>
          <a:bodyPr/>
          <a:lstStyle/>
          <a:p>
            <a:endParaRPr lang="tr-TR" altLang="tr-TR" sz="2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E8BCFE8A-980D-40A1-28F3-AC3C6FDA999E}"/>
              </a:ext>
            </a:extLst>
          </p:cNvPr>
          <p:cNvSpPr>
            <a:spLocks noGrp="1" noChangeArrowheads="1"/>
          </p:cNvSpPr>
          <p:nvPr>
            <p:ph type="title"/>
          </p:nvPr>
        </p:nvSpPr>
        <p:spPr/>
        <p:txBody>
          <a:bodyPr rtlCol="0">
            <a:normAutofit/>
          </a:bodyPr>
          <a:lstStyle/>
          <a:p>
            <a:pPr fontAlgn="auto">
              <a:spcAft>
                <a:spcPts val="0"/>
              </a:spcAft>
              <a:defRPr/>
            </a:pPr>
            <a:r>
              <a:rPr lang="tr-TR" sz="3200" i="1" dirty="0">
                <a:solidFill>
                  <a:schemeClr val="accent1">
                    <a:satMod val="150000"/>
                  </a:schemeClr>
                </a:solidFill>
              </a:rPr>
              <a:t>Tarz-ı hayat’tan </a:t>
            </a:r>
            <a:r>
              <a:rPr lang="tr-TR" sz="3200" i="1" dirty="0" err="1">
                <a:solidFill>
                  <a:schemeClr val="accent1">
                    <a:satMod val="150000"/>
                  </a:schemeClr>
                </a:solidFill>
              </a:rPr>
              <a:t>lifestyle’a</a:t>
            </a:r>
            <a:r>
              <a:rPr lang="tr-TR" sz="3200" dirty="0">
                <a:solidFill>
                  <a:schemeClr val="accent1">
                    <a:satMod val="150000"/>
                  </a:schemeClr>
                </a:solidFill>
              </a:rPr>
              <a:t> – </a:t>
            </a:r>
            <a:r>
              <a:rPr lang="tr-TR" sz="3200" dirty="0" err="1">
                <a:solidFill>
                  <a:schemeClr val="accent1">
                    <a:satMod val="150000"/>
                  </a:schemeClr>
                </a:solidFill>
              </a:rPr>
              <a:t>Rifat</a:t>
            </a:r>
            <a:r>
              <a:rPr lang="tr-TR" sz="3200" dirty="0">
                <a:solidFill>
                  <a:schemeClr val="accent1">
                    <a:satMod val="150000"/>
                  </a:schemeClr>
                </a:solidFill>
              </a:rPr>
              <a:t> N. </a:t>
            </a:r>
            <a:r>
              <a:rPr lang="tr-TR" sz="3200" dirty="0" err="1">
                <a:solidFill>
                  <a:schemeClr val="accent1">
                    <a:satMod val="150000"/>
                  </a:schemeClr>
                </a:solidFill>
              </a:rPr>
              <a:t>Bali</a:t>
            </a:r>
            <a:endParaRPr lang="tr-TR" sz="3200" dirty="0">
              <a:solidFill>
                <a:schemeClr val="accent1">
                  <a:satMod val="150000"/>
                </a:schemeClr>
              </a:solidFill>
            </a:endParaRPr>
          </a:p>
        </p:txBody>
      </p:sp>
      <p:sp>
        <p:nvSpPr>
          <p:cNvPr id="22530" name="Rectangle 3">
            <a:extLst>
              <a:ext uri="{FF2B5EF4-FFF2-40B4-BE49-F238E27FC236}">
                <a16:creationId xmlns:a16="http://schemas.microsoft.com/office/drawing/2014/main" id="{E20AB001-D32D-BEF5-61DB-B5D950012FB2}"/>
              </a:ext>
            </a:extLst>
          </p:cNvPr>
          <p:cNvSpPr>
            <a:spLocks noGrp="1" noChangeArrowheads="1"/>
          </p:cNvSpPr>
          <p:nvPr>
            <p:ph idx="1"/>
          </p:nvPr>
        </p:nvSpPr>
        <p:spPr bwMode="auto"/>
        <p:txBody>
          <a:bodyPr wrap="square" numCol="1" anchor="t" anchorCtr="0" compatLnSpc="1">
            <a:prstTxWarp prst="textNoShape">
              <a:avLst/>
            </a:prstTxWarp>
          </a:bodyPr>
          <a:lstStyle/>
          <a:p>
            <a:pPr>
              <a:spcBef>
                <a:spcPct val="30000"/>
              </a:spcBef>
              <a:spcAft>
                <a:spcPct val="25000"/>
              </a:spcAft>
              <a:buFont typeface="Wingdings 2" pitchFamily="2" charset="2"/>
              <a:buNone/>
            </a:pPr>
            <a:r>
              <a:rPr lang="tr-TR" altLang="tr-TR" sz="2000"/>
              <a:t>1980 sonrası dönemin kültür iklimine damgasını vuran bazı unsurlar: </a:t>
            </a:r>
          </a:p>
          <a:p>
            <a:pPr>
              <a:spcBef>
                <a:spcPct val="30000"/>
              </a:spcBef>
              <a:spcAft>
                <a:spcPct val="25000"/>
              </a:spcAft>
              <a:buFont typeface="Corbel" panose="020B0503020204020204" pitchFamily="34" charset="0"/>
              <a:buAutoNum type="arabicPeriod"/>
            </a:pPr>
            <a:r>
              <a:rPr lang="tr-TR" altLang="tr-TR" sz="2000"/>
              <a:t>Burjuvazinin toplumsal meşruiyeti</a:t>
            </a:r>
          </a:p>
          <a:p>
            <a:pPr>
              <a:spcBef>
                <a:spcPct val="30000"/>
              </a:spcBef>
              <a:spcAft>
                <a:spcPct val="25000"/>
              </a:spcAft>
              <a:buFont typeface="Corbel" panose="020B0503020204020204" pitchFamily="34" charset="0"/>
              <a:buAutoNum type="arabicPeriod"/>
            </a:pPr>
            <a:r>
              <a:rPr lang="tr-TR" altLang="tr-TR" sz="2000"/>
              <a:t>Ekonomi vurgusunun siyaset vurgusuyla yer değiştirmesi</a:t>
            </a:r>
          </a:p>
          <a:p>
            <a:pPr>
              <a:spcBef>
                <a:spcPct val="30000"/>
              </a:spcBef>
              <a:spcAft>
                <a:spcPct val="25000"/>
              </a:spcAft>
              <a:buFont typeface="Corbel" panose="020B0503020204020204" pitchFamily="34" charset="0"/>
              <a:buAutoNum type="arabicPeriod"/>
            </a:pPr>
            <a:r>
              <a:rPr lang="tr-TR" altLang="tr-TR" sz="2000"/>
              <a:t>Amerikancılık</a:t>
            </a:r>
          </a:p>
          <a:p>
            <a:pPr>
              <a:spcBef>
                <a:spcPct val="30000"/>
              </a:spcBef>
              <a:spcAft>
                <a:spcPct val="25000"/>
              </a:spcAft>
              <a:buFont typeface="Corbel" panose="020B0503020204020204" pitchFamily="34" charset="0"/>
              <a:buAutoNum type="arabicPeriod"/>
            </a:pPr>
            <a:r>
              <a:rPr lang="tr-TR" altLang="tr-TR" sz="2000"/>
              <a:t>Tüketimcilik</a:t>
            </a:r>
          </a:p>
          <a:p>
            <a:pPr>
              <a:spcBef>
                <a:spcPct val="30000"/>
              </a:spcBef>
              <a:spcAft>
                <a:spcPct val="25000"/>
              </a:spcAft>
              <a:buFont typeface="Corbel" panose="020B0503020204020204" pitchFamily="34" charset="0"/>
              <a:buAutoNum type="arabicPeriod"/>
            </a:pPr>
            <a:r>
              <a:rPr lang="tr-TR" altLang="tr-TR" sz="2000"/>
              <a:t>Bireycilik ( “yaşam tarzı” vurgusu, konformizm, vb.)</a:t>
            </a:r>
          </a:p>
          <a:p>
            <a:pPr>
              <a:spcBef>
                <a:spcPct val="30000"/>
              </a:spcBef>
              <a:spcAft>
                <a:spcPct val="25000"/>
              </a:spcAft>
              <a:buFont typeface="Corbel" panose="020B0503020204020204" pitchFamily="34" charset="0"/>
              <a:buAutoNum type="arabicPeriod"/>
            </a:pPr>
            <a:r>
              <a:rPr lang="tr-TR" altLang="tr-TR" sz="2000"/>
              <a:t>Yeni sınıfsal kategoriler (“yeni aristokrasi”, “prensler”, vb.)</a:t>
            </a:r>
          </a:p>
          <a:p>
            <a:pPr>
              <a:spcBef>
                <a:spcPct val="30000"/>
              </a:spcBef>
              <a:spcAft>
                <a:spcPct val="25000"/>
              </a:spcAft>
              <a:buFont typeface="Corbel" panose="020B0503020204020204" pitchFamily="34" charset="0"/>
              <a:buAutoNum type="arabicPeriod"/>
            </a:pPr>
            <a:r>
              <a:rPr lang="tr-TR" altLang="tr-TR" sz="2000"/>
              <a:t>Medya bombardımanı</a:t>
            </a:r>
          </a:p>
          <a:p>
            <a:pPr>
              <a:spcBef>
                <a:spcPct val="30000"/>
              </a:spcBef>
              <a:spcAft>
                <a:spcPct val="25000"/>
              </a:spcAft>
              <a:buFont typeface="Corbel" panose="020B0503020204020204" pitchFamily="34" charset="0"/>
              <a:buAutoNum type="arabicPeriod"/>
            </a:pPr>
            <a:r>
              <a:rPr lang="tr-TR" altLang="tr-TR" sz="2000"/>
              <a:t>Toplumsal muhalefetin buharlaşması vb.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11E92CF0-3947-FBEF-1497-D42D145B6969}"/>
              </a:ext>
            </a:extLst>
          </p:cNvPr>
          <p:cNvSpPr>
            <a:spLocks noGrp="1"/>
          </p:cNvSpPr>
          <p:nvPr>
            <p:ph type="title"/>
          </p:nvPr>
        </p:nvSpPr>
        <p:spPr/>
        <p:txBody>
          <a:bodyPr rtlCol="0">
            <a:normAutofit/>
          </a:bodyPr>
          <a:lstStyle/>
          <a:p>
            <a:pPr fontAlgn="auto">
              <a:spcAft>
                <a:spcPts val="0"/>
              </a:spcAft>
              <a:defRPr/>
            </a:pPr>
            <a:endParaRPr lang="tr-TR" dirty="0">
              <a:solidFill>
                <a:schemeClr val="accent1">
                  <a:satMod val="150000"/>
                </a:schemeClr>
              </a:solidFill>
            </a:endParaRPr>
          </a:p>
        </p:txBody>
      </p:sp>
      <p:sp>
        <p:nvSpPr>
          <p:cNvPr id="3" name="2 İçerik Yer Tutucusu">
            <a:extLst>
              <a:ext uri="{FF2B5EF4-FFF2-40B4-BE49-F238E27FC236}">
                <a16:creationId xmlns:a16="http://schemas.microsoft.com/office/drawing/2014/main" id="{D7BD2F53-5E23-7410-577C-0EC04F5C8FBF}"/>
              </a:ext>
            </a:extLst>
          </p:cNvPr>
          <p:cNvSpPr>
            <a:spLocks noGrp="1"/>
          </p:cNvSpPr>
          <p:nvPr>
            <p:ph idx="1"/>
          </p:nvPr>
        </p:nvSpPr>
        <p:spPr/>
        <p:txBody>
          <a:bodyPr>
            <a:normAutofit fontScale="92500"/>
          </a:bodyPr>
          <a:lstStyle/>
          <a:p>
            <a:pPr fontAlgn="auto">
              <a:spcAft>
                <a:spcPts val="0"/>
              </a:spcAft>
              <a:buFont typeface="Wingdings 2" pitchFamily="2" charset="2"/>
              <a:buNone/>
              <a:defRPr/>
            </a:pPr>
            <a:r>
              <a:rPr lang="tr-TR" altLang="en-TR" sz="2700"/>
              <a:t>“Yeni/eski, eylem/söz, çağdaş/çağdışı dikotomileri üzerine yükselen Özalcı retorik, sermaye cephesinde TÜSİAD ve onun en popüler temsilcisi olan Sakıp Sabancı ile tekamül etmiştir. Sakıp Sabancı’nınki, Türkiye’de bir işadamının nasıl olup da kültür endüstrisinin önemli bir figürü haline geldiğinin çarpıcı bir öyküsüdür. 80’li yıllarda ivme kazanan ekonomik, politik ve ideolojik dönüşümlerin uğrağında bir işadamı, en popüler şarkı-türkücüleri, mankenleri, futbolcuları sollayıp televizyon ve gazetelerde en çok boy gösteren popüler bir ikona dönüşmüştür.”</a:t>
            </a:r>
          </a:p>
          <a:p>
            <a:pPr fontAlgn="auto">
              <a:spcAft>
                <a:spcPts val="0"/>
              </a:spcAft>
              <a:buFont typeface="Wingdings 2" pitchFamily="2" charset="2"/>
              <a:buNone/>
              <a:defRPr/>
            </a:pPr>
            <a:r>
              <a:rPr lang="tr-TR" altLang="en-TR" sz="2700"/>
              <a:t>							(Adaklı, 2001)</a:t>
            </a:r>
            <a:endParaRPr lang="tr-TR" altLang="en-TR"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1FC93A9E-07F3-8E99-38E6-0424839BA1E2}"/>
              </a:ext>
            </a:extLst>
          </p:cNvPr>
          <p:cNvSpPr>
            <a:spLocks noGrp="1"/>
          </p:cNvSpPr>
          <p:nvPr>
            <p:ph type="title"/>
          </p:nvPr>
        </p:nvSpPr>
        <p:spPr/>
        <p:txBody>
          <a:bodyPr rtlCol="0">
            <a:normAutofit/>
          </a:bodyPr>
          <a:lstStyle/>
          <a:p>
            <a:pPr fontAlgn="auto">
              <a:spcAft>
                <a:spcPts val="0"/>
              </a:spcAft>
              <a:defRPr/>
            </a:pPr>
            <a:r>
              <a:rPr lang="tr-TR" sz="3200" dirty="0">
                <a:solidFill>
                  <a:schemeClr val="accent1">
                    <a:satMod val="150000"/>
                  </a:schemeClr>
                </a:solidFill>
              </a:rPr>
              <a:t>(</a:t>
            </a:r>
            <a:r>
              <a:rPr lang="tr-TR" sz="2800" dirty="0">
                <a:solidFill>
                  <a:schemeClr val="accent1">
                    <a:satMod val="150000"/>
                  </a:schemeClr>
                </a:solidFill>
              </a:rPr>
              <a:t>Demirel ve Sözen, 2013: 172)</a:t>
            </a:r>
            <a:endParaRPr lang="tr-TR" dirty="0">
              <a:solidFill>
                <a:schemeClr val="accent1">
                  <a:satMod val="150000"/>
                </a:schemeClr>
              </a:solidFill>
            </a:endParaRPr>
          </a:p>
        </p:txBody>
      </p:sp>
      <p:pic>
        <p:nvPicPr>
          <p:cNvPr id="25602" name="Picture 2">
            <a:extLst>
              <a:ext uri="{FF2B5EF4-FFF2-40B4-BE49-F238E27FC236}">
                <a16:creationId xmlns:a16="http://schemas.microsoft.com/office/drawing/2014/main" id="{A88BAABC-97E3-7A9D-5C31-BEF408B570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613" y="2152650"/>
            <a:ext cx="4679950" cy="43926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41C83A7-38C3-2BDB-301A-4CF019BE490C}"/>
              </a:ext>
            </a:extLst>
          </p:cNvPr>
          <p:cNvSpPr>
            <a:spLocks noGrp="1" noChangeArrowheads="1"/>
          </p:cNvSpPr>
          <p:nvPr>
            <p:ph type="title"/>
          </p:nvPr>
        </p:nvSpPr>
        <p:spPr>
          <a:xfrm>
            <a:off x="1485900" y="155575"/>
            <a:ext cx="6172200" cy="681038"/>
          </a:xfrm>
        </p:spPr>
        <p:txBody>
          <a:bodyPr rtlCol="0">
            <a:normAutofit/>
          </a:bodyPr>
          <a:lstStyle/>
          <a:p>
            <a:pPr fontAlgn="auto">
              <a:spcAft>
                <a:spcPts val="0"/>
              </a:spcAft>
              <a:defRPr/>
            </a:pPr>
            <a:r>
              <a:rPr lang="tr-TR" sz="2200" dirty="0">
                <a:solidFill>
                  <a:schemeClr val="accent1">
                    <a:satMod val="150000"/>
                  </a:schemeClr>
                </a:solidFill>
              </a:rPr>
              <a:t>Koç’lar, Sabancı’lar ve yükselen yeni zenginler</a:t>
            </a:r>
          </a:p>
        </p:txBody>
      </p:sp>
      <p:sp>
        <p:nvSpPr>
          <p:cNvPr id="26626" name="28 İçerik Yer Tutucusu">
            <a:extLst>
              <a:ext uri="{FF2B5EF4-FFF2-40B4-BE49-F238E27FC236}">
                <a16:creationId xmlns:a16="http://schemas.microsoft.com/office/drawing/2014/main" id="{90CDAF3C-D874-18EE-27DA-9F4AA9C96BE2}"/>
              </a:ext>
            </a:extLst>
          </p:cNvPr>
          <p:cNvSpPr>
            <a:spLocks noGrp="1" noChangeArrowheads="1"/>
          </p:cNvSpPr>
          <p:nvPr>
            <p:ph idx="1"/>
          </p:nvPr>
        </p:nvSpPr>
        <p:spPr bwMode="auto"/>
        <p:txBody>
          <a:bodyPr wrap="square" numCol="1" anchor="t" anchorCtr="0" compatLnSpc="1">
            <a:prstTxWarp prst="textNoShape">
              <a:avLst/>
            </a:prstTxWarp>
          </a:bodyPr>
          <a:lstStyle/>
          <a:p>
            <a:endParaRPr lang="tr-TR" altLang="tr-TR"/>
          </a:p>
        </p:txBody>
      </p:sp>
      <p:pic>
        <p:nvPicPr>
          <p:cNvPr id="26627" name="Picture 3">
            <a:extLst>
              <a:ext uri="{FF2B5EF4-FFF2-40B4-BE49-F238E27FC236}">
                <a16:creationId xmlns:a16="http://schemas.microsoft.com/office/drawing/2014/main" id="{B7706C65-8657-CEB5-CC13-034B5FF90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6613"/>
            <a:ext cx="1701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a:extLst>
              <a:ext uri="{FF2B5EF4-FFF2-40B4-BE49-F238E27FC236}">
                <a16:creationId xmlns:a16="http://schemas.microsoft.com/office/drawing/2014/main" id="{B46EF674-FA06-3130-66BA-490A0FA976D4}"/>
              </a:ext>
            </a:extLst>
          </p:cNvPr>
          <p:cNvSpPr>
            <a:spLocks noChangeArrowheads="1"/>
          </p:cNvSpPr>
          <p:nvPr/>
        </p:nvSpPr>
        <p:spPr bwMode="auto">
          <a:xfrm>
            <a:off x="1385888" y="1841500"/>
            <a:ext cx="1235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algn="ctr" eaLnBrk="1" hangingPunct="1"/>
            <a:r>
              <a:rPr lang="en-US" altLang="tr-TR" sz="1200">
                <a:solidFill>
                  <a:schemeClr val="bg1"/>
                </a:solidFill>
                <a:latin typeface="Calibri" panose="020F0502020204030204" pitchFamily="34" charset="0"/>
                <a:cs typeface="Arial" panose="020B0604020202020204" pitchFamily="34" charset="0"/>
              </a:rPr>
              <a:t>Özdemir-Şevket-Erol-</a:t>
            </a:r>
            <a:endParaRPr lang="tr-TR" altLang="tr-TR" sz="1200">
              <a:solidFill>
                <a:schemeClr val="bg1"/>
              </a:solidFill>
              <a:latin typeface="Calibri" panose="020F0502020204030204" pitchFamily="34" charset="0"/>
              <a:cs typeface="Arial" panose="020B0604020202020204" pitchFamily="34" charset="0"/>
            </a:endParaRPr>
          </a:p>
          <a:p>
            <a:pPr algn="ctr" eaLnBrk="1" hangingPunct="1"/>
            <a:r>
              <a:rPr lang="en-US" altLang="tr-TR" sz="1200">
                <a:solidFill>
                  <a:schemeClr val="bg1"/>
                </a:solidFill>
                <a:latin typeface="Calibri" panose="020F0502020204030204" pitchFamily="34" charset="0"/>
                <a:cs typeface="Arial" panose="020B0604020202020204" pitchFamily="34" charset="0"/>
              </a:rPr>
              <a:t>Hacı-Sakıp </a:t>
            </a:r>
            <a:endParaRPr lang="tr-TR" altLang="tr-TR" sz="1200">
              <a:solidFill>
                <a:schemeClr val="bg1"/>
              </a:solidFill>
              <a:latin typeface="Calibri" panose="020F0502020204030204" pitchFamily="34" charset="0"/>
              <a:cs typeface="Arial" panose="020B0604020202020204" pitchFamily="34" charset="0"/>
            </a:endParaRPr>
          </a:p>
          <a:p>
            <a:pPr algn="ctr" eaLnBrk="1" hangingPunct="1"/>
            <a:r>
              <a:rPr lang="en-US" altLang="tr-TR" sz="1200">
                <a:solidFill>
                  <a:schemeClr val="bg1"/>
                </a:solidFill>
                <a:latin typeface="Calibri" panose="020F0502020204030204" pitchFamily="34" charset="0"/>
                <a:cs typeface="Arial" panose="020B0604020202020204" pitchFamily="34" charset="0"/>
              </a:rPr>
              <a:t>Sabancı </a:t>
            </a:r>
          </a:p>
        </p:txBody>
      </p:sp>
      <p:pic>
        <p:nvPicPr>
          <p:cNvPr id="26629" name="Picture 5">
            <a:extLst>
              <a:ext uri="{FF2B5EF4-FFF2-40B4-BE49-F238E27FC236}">
                <a16:creationId xmlns:a16="http://schemas.microsoft.com/office/drawing/2014/main" id="{9FC00E79-ABFD-A7E1-3F2B-3BF58A1FB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238" y="2852738"/>
            <a:ext cx="17827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C4F3B3C3-4C7E-3A63-4A9C-B22F478FD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765175"/>
            <a:ext cx="200183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a:extLst>
              <a:ext uri="{FF2B5EF4-FFF2-40B4-BE49-F238E27FC236}">
                <a16:creationId xmlns:a16="http://schemas.microsoft.com/office/drawing/2014/main" id="{F612BF72-6E92-BC39-D4A1-C001EC5DC6F0}"/>
              </a:ext>
            </a:extLst>
          </p:cNvPr>
          <p:cNvSpPr>
            <a:spLocks noChangeArrowheads="1"/>
          </p:cNvSpPr>
          <p:nvPr/>
        </p:nvSpPr>
        <p:spPr bwMode="auto">
          <a:xfrm>
            <a:off x="6165850" y="4437063"/>
            <a:ext cx="1835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algn="ctr" eaLnBrk="1" hangingPunct="1"/>
            <a:r>
              <a:rPr lang="tr-TR" altLang="tr-TR" sz="1400">
                <a:solidFill>
                  <a:schemeClr val="bg1"/>
                </a:solidFill>
                <a:latin typeface="Calibri" panose="020F0502020204030204" pitchFamily="34" charset="0"/>
                <a:cs typeface="Arial" panose="020B0604020202020204" pitchFamily="34" charset="0"/>
              </a:rPr>
              <a:t>Demirel’in “aile” fotoğrafı</a:t>
            </a:r>
            <a:endParaRPr lang="en-US" altLang="tr-TR" sz="1400">
              <a:solidFill>
                <a:schemeClr val="bg1"/>
              </a:solidFill>
              <a:latin typeface="Calibri" panose="020F0502020204030204" pitchFamily="34" charset="0"/>
              <a:cs typeface="Arial" panose="020B0604020202020204" pitchFamily="34" charset="0"/>
            </a:endParaRPr>
          </a:p>
        </p:txBody>
      </p:sp>
      <p:sp>
        <p:nvSpPr>
          <p:cNvPr id="26632" name="Rectangle 8">
            <a:extLst>
              <a:ext uri="{FF2B5EF4-FFF2-40B4-BE49-F238E27FC236}">
                <a16:creationId xmlns:a16="http://schemas.microsoft.com/office/drawing/2014/main" id="{D03D9314-ECD7-DCDF-0817-1DDDC3A8CC26}"/>
              </a:ext>
            </a:extLst>
          </p:cNvPr>
          <p:cNvSpPr>
            <a:spLocks noChangeArrowheads="1"/>
          </p:cNvSpPr>
          <p:nvPr/>
        </p:nvSpPr>
        <p:spPr bwMode="auto">
          <a:xfrm>
            <a:off x="6084888" y="2420938"/>
            <a:ext cx="657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Uzanlar</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33" name="Picture 9">
            <a:extLst>
              <a:ext uri="{FF2B5EF4-FFF2-40B4-BE49-F238E27FC236}">
                <a16:creationId xmlns:a16="http://schemas.microsoft.com/office/drawing/2014/main" id="{43F6697F-B978-E41C-19E1-E918060EC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1038" y="3141663"/>
            <a:ext cx="145891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a:extLst>
              <a:ext uri="{FF2B5EF4-FFF2-40B4-BE49-F238E27FC236}">
                <a16:creationId xmlns:a16="http://schemas.microsoft.com/office/drawing/2014/main" id="{6DF9D00F-B643-0E00-980D-661AA2EF9C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981075"/>
            <a:ext cx="18891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11">
            <a:extLst>
              <a:ext uri="{FF2B5EF4-FFF2-40B4-BE49-F238E27FC236}">
                <a16:creationId xmlns:a16="http://schemas.microsoft.com/office/drawing/2014/main" id="{617D3701-729C-109B-2F91-0D8C1E5A977A}"/>
              </a:ext>
            </a:extLst>
          </p:cNvPr>
          <p:cNvSpPr>
            <a:spLocks noChangeArrowheads="1"/>
          </p:cNvSpPr>
          <p:nvPr/>
        </p:nvSpPr>
        <p:spPr bwMode="auto">
          <a:xfrm>
            <a:off x="3492500" y="4437063"/>
            <a:ext cx="1309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M.E. Karamehmet</a:t>
            </a:r>
            <a:endParaRPr lang="en-US" altLang="tr-TR" sz="1200">
              <a:solidFill>
                <a:schemeClr val="bg1"/>
              </a:solidFill>
              <a:latin typeface="Calibri" panose="020F0502020204030204" pitchFamily="34" charset="0"/>
              <a:cs typeface="Arial" panose="020B0604020202020204" pitchFamily="34" charset="0"/>
            </a:endParaRPr>
          </a:p>
        </p:txBody>
      </p:sp>
      <p:sp>
        <p:nvSpPr>
          <p:cNvPr id="26636" name="Rectangle 12">
            <a:extLst>
              <a:ext uri="{FF2B5EF4-FFF2-40B4-BE49-F238E27FC236}">
                <a16:creationId xmlns:a16="http://schemas.microsoft.com/office/drawing/2014/main" id="{6D5E7688-6DAB-90AC-B75B-E9F40E962170}"/>
              </a:ext>
            </a:extLst>
          </p:cNvPr>
          <p:cNvSpPr>
            <a:spLocks noChangeArrowheads="1"/>
          </p:cNvSpPr>
          <p:nvPr/>
        </p:nvSpPr>
        <p:spPr bwMode="auto">
          <a:xfrm>
            <a:off x="3492500" y="2349500"/>
            <a:ext cx="77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Koç Ailesi</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37" name="Picture 13">
            <a:extLst>
              <a:ext uri="{FF2B5EF4-FFF2-40B4-BE49-F238E27FC236}">
                <a16:creationId xmlns:a16="http://schemas.microsoft.com/office/drawing/2014/main" id="{94CACBD7-E75A-8D69-6A81-041A10489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068638"/>
            <a:ext cx="2132013"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Rectangle 14">
            <a:extLst>
              <a:ext uri="{FF2B5EF4-FFF2-40B4-BE49-F238E27FC236}">
                <a16:creationId xmlns:a16="http://schemas.microsoft.com/office/drawing/2014/main" id="{FF3AC4C0-2360-DAF6-50A0-70EEB0D8821C}"/>
              </a:ext>
            </a:extLst>
          </p:cNvPr>
          <p:cNvSpPr>
            <a:spLocks noChangeArrowheads="1"/>
          </p:cNvSpPr>
          <p:nvPr/>
        </p:nvSpPr>
        <p:spPr bwMode="auto">
          <a:xfrm>
            <a:off x="2141538" y="4292600"/>
            <a:ext cx="917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Cavit Çağlar</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39" name="Picture 15">
            <a:extLst>
              <a:ext uri="{FF2B5EF4-FFF2-40B4-BE49-F238E27FC236}">
                <a16:creationId xmlns:a16="http://schemas.microsoft.com/office/drawing/2014/main" id="{ABC99AD9-07DC-F6E5-EB50-0C94FD78D2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5084763"/>
            <a:ext cx="17018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16">
            <a:extLst>
              <a:ext uri="{FF2B5EF4-FFF2-40B4-BE49-F238E27FC236}">
                <a16:creationId xmlns:a16="http://schemas.microsoft.com/office/drawing/2014/main" id="{92143B3E-3A07-172B-A7FC-5C59508007B2}"/>
              </a:ext>
            </a:extLst>
          </p:cNvPr>
          <p:cNvSpPr>
            <a:spLocks noChangeArrowheads="1"/>
          </p:cNvSpPr>
          <p:nvPr/>
        </p:nvSpPr>
        <p:spPr bwMode="auto">
          <a:xfrm>
            <a:off x="1277938" y="6308725"/>
            <a:ext cx="831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Erol Aksoy</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41" name="Picture 17">
            <a:extLst>
              <a:ext uri="{FF2B5EF4-FFF2-40B4-BE49-F238E27FC236}">
                <a16:creationId xmlns:a16="http://schemas.microsoft.com/office/drawing/2014/main" id="{F48B69AF-FC25-3484-AC38-C38E4C0C37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8775" y="5013325"/>
            <a:ext cx="16065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Rectangle 18">
            <a:extLst>
              <a:ext uri="{FF2B5EF4-FFF2-40B4-BE49-F238E27FC236}">
                <a16:creationId xmlns:a16="http://schemas.microsoft.com/office/drawing/2014/main" id="{9256BC89-1640-D037-78BC-3FF6588289A8}"/>
              </a:ext>
            </a:extLst>
          </p:cNvPr>
          <p:cNvSpPr>
            <a:spLocks noChangeArrowheads="1"/>
          </p:cNvSpPr>
          <p:nvPr/>
        </p:nvSpPr>
        <p:spPr bwMode="auto">
          <a:xfrm>
            <a:off x="3060700" y="6381750"/>
            <a:ext cx="1825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Karamehmet, Ilıcak, Aksoy</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43" name="Picture 19">
            <a:extLst>
              <a:ext uri="{FF2B5EF4-FFF2-40B4-BE49-F238E27FC236}">
                <a16:creationId xmlns:a16="http://schemas.microsoft.com/office/drawing/2014/main" id="{E90A2555-8F4B-B4CC-1188-785C10205D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9763" y="4953000"/>
            <a:ext cx="1011237"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Rectangle 20">
            <a:extLst>
              <a:ext uri="{FF2B5EF4-FFF2-40B4-BE49-F238E27FC236}">
                <a16:creationId xmlns:a16="http://schemas.microsoft.com/office/drawing/2014/main" id="{CAA31AA9-4E96-FC31-E4AB-38A7C0BBE83C}"/>
              </a:ext>
            </a:extLst>
          </p:cNvPr>
          <p:cNvSpPr>
            <a:spLocks noChangeArrowheads="1"/>
          </p:cNvSpPr>
          <p:nvPr/>
        </p:nvSpPr>
        <p:spPr bwMode="auto">
          <a:xfrm>
            <a:off x="7032625" y="6308725"/>
            <a:ext cx="1196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Kamuran Çörtük</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45" name="Picture 21">
            <a:extLst>
              <a:ext uri="{FF2B5EF4-FFF2-40B4-BE49-F238E27FC236}">
                <a16:creationId xmlns:a16="http://schemas.microsoft.com/office/drawing/2014/main" id="{492F7700-C550-0621-6D19-19E219B030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5975" y="2924175"/>
            <a:ext cx="16033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Rectangle 22">
            <a:extLst>
              <a:ext uri="{FF2B5EF4-FFF2-40B4-BE49-F238E27FC236}">
                <a16:creationId xmlns:a16="http://schemas.microsoft.com/office/drawing/2014/main" id="{5AFFF6D2-EE2F-8EBD-432B-3AD494058D85}"/>
              </a:ext>
            </a:extLst>
          </p:cNvPr>
          <p:cNvSpPr>
            <a:spLocks noChangeArrowheads="1"/>
          </p:cNvSpPr>
          <p:nvPr/>
        </p:nvSpPr>
        <p:spPr bwMode="auto">
          <a:xfrm>
            <a:off x="5003800" y="4221163"/>
            <a:ext cx="969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Aydın Doğan</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47" name="Picture 23">
            <a:extLst>
              <a:ext uri="{FF2B5EF4-FFF2-40B4-BE49-F238E27FC236}">
                <a16:creationId xmlns:a16="http://schemas.microsoft.com/office/drawing/2014/main" id="{7BD6A3CB-D82A-820C-6B92-6269AF66A2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9950" y="4895850"/>
            <a:ext cx="117951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Rectangle 24">
            <a:extLst>
              <a:ext uri="{FF2B5EF4-FFF2-40B4-BE49-F238E27FC236}">
                <a16:creationId xmlns:a16="http://schemas.microsoft.com/office/drawing/2014/main" id="{47F07583-3591-4C0C-B4A5-E9ADC4741F19}"/>
              </a:ext>
            </a:extLst>
          </p:cNvPr>
          <p:cNvSpPr>
            <a:spLocks noChangeArrowheads="1"/>
          </p:cNvSpPr>
          <p:nvPr/>
        </p:nvSpPr>
        <p:spPr bwMode="auto">
          <a:xfrm>
            <a:off x="4895850" y="6583363"/>
            <a:ext cx="836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Dinç Bilgin</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49" name="Picture 25">
            <a:extLst>
              <a:ext uri="{FF2B5EF4-FFF2-40B4-BE49-F238E27FC236}">
                <a16:creationId xmlns:a16="http://schemas.microsoft.com/office/drawing/2014/main" id="{7AC18DB9-5256-C551-D26D-42522BFA43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2488" y="4797425"/>
            <a:ext cx="10906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Rectangle 26">
            <a:extLst>
              <a:ext uri="{FF2B5EF4-FFF2-40B4-BE49-F238E27FC236}">
                <a16:creationId xmlns:a16="http://schemas.microsoft.com/office/drawing/2014/main" id="{3EBD2F2D-68CA-07C8-307A-CC7DDAE5666A}"/>
              </a:ext>
            </a:extLst>
          </p:cNvPr>
          <p:cNvSpPr>
            <a:spLocks noChangeArrowheads="1"/>
          </p:cNvSpPr>
          <p:nvPr/>
        </p:nvSpPr>
        <p:spPr bwMode="auto">
          <a:xfrm>
            <a:off x="6030913" y="6381750"/>
            <a:ext cx="1027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Korkmaz Yiğit</a:t>
            </a:r>
            <a:endParaRPr lang="en-US" altLang="tr-TR" sz="1200">
              <a:solidFill>
                <a:schemeClr val="bg1"/>
              </a:solidFill>
              <a:latin typeface="Calibri" panose="020F0502020204030204" pitchFamily="34" charset="0"/>
              <a:cs typeface="Arial" panose="020B0604020202020204" pitchFamily="34" charset="0"/>
            </a:endParaRPr>
          </a:p>
        </p:txBody>
      </p:sp>
      <p:pic>
        <p:nvPicPr>
          <p:cNvPr id="26651" name="Picture 27">
            <a:extLst>
              <a:ext uri="{FF2B5EF4-FFF2-40B4-BE49-F238E27FC236}">
                <a16:creationId xmlns:a16="http://schemas.microsoft.com/office/drawing/2014/main" id="{61CE2F30-C887-2305-477A-0BFB6E044B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3925" y="1196975"/>
            <a:ext cx="12954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Rectangle 28">
            <a:extLst>
              <a:ext uri="{FF2B5EF4-FFF2-40B4-BE49-F238E27FC236}">
                <a16:creationId xmlns:a16="http://schemas.microsoft.com/office/drawing/2014/main" id="{8489F325-EB09-8187-2DBC-7A39F1462059}"/>
              </a:ext>
            </a:extLst>
          </p:cNvPr>
          <p:cNvSpPr>
            <a:spLocks noChangeArrowheads="1"/>
          </p:cNvSpPr>
          <p:nvPr/>
        </p:nvSpPr>
        <p:spPr bwMode="auto">
          <a:xfrm>
            <a:off x="4895850" y="2205038"/>
            <a:ext cx="782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tr-TR" altLang="tr-TR" sz="1200">
                <a:solidFill>
                  <a:schemeClr val="bg1"/>
                </a:solidFill>
                <a:latin typeface="Calibri" panose="020F0502020204030204" pitchFamily="34" charset="0"/>
                <a:cs typeface="Arial" panose="020B0604020202020204" pitchFamily="34" charset="0"/>
              </a:rPr>
              <a:t>Asil Nadir</a:t>
            </a:r>
            <a:endParaRPr lang="en-US" altLang="tr-TR" sz="1200">
              <a:solidFill>
                <a:schemeClr val="bg1"/>
              </a:solidFill>
              <a:latin typeface="Calibri" panose="020F050202020403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DF9CC630-2839-5805-9652-D66610D57614}"/>
              </a:ext>
            </a:extLst>
          </p:cNvPr>
          <p:cNvSpPr>
            <a:spLocks noGrp="1"/>
          </p:cNvSpPr>
          <p:nvPr>
            <p:ph type="title"/>
          </p:nvPr>
        </p:nvSpPr>
        <p:spPr/>
        <p:txBody>
          <a:bodyPr>
            <a:normAutofit fontScale="90000"/>
          </a:bodyPr>
          <a:lstStyle/>
          <a:p>
            <a:pPr fontAlgn="auto">
              <a:spcAft>
                <a:spcPts val="0"/>
              </a:spcAft>
              <a:defRPr/>
            </a:pPr>
            <a:r>
              <a:rPr lang="tr-TR" sz="3600" dirty="0">
                <a:solidFill>
                  <a:schemeClr val="accent1">
                    <a:satMod val="150000"/>
                  </a:schemeClr>
                </a:solidFill>
              </a:rPr>
              <a:t>24  Ocak kararları ve 12 Eylül Darbesi</a:t>
            </a:r>
          </a:p>
        </p:txBody>
      </p:sp>
      <p:sp>
        <p:nvSpPr>
          <p:cNvPr id="4098" name="2 İçerik Yer Tutucusu">
            <a:extLst>
              <a:ext uri="{FF2B5EF4-FFF2-40B4-BE49-F238E27FC236}">
                <a16:creationId xmlns:a16="http://schemas.microsoft.com/office/drawing/2014/main" id="{834B7878-CB04-1AC1-8934-E6F677DFC4E0}"/>
              </a:ext>
            </a:extLst>
          </p:cNvPr>
          <p:cNvSpPr>
            <a:spLocks noGrp="1" noChangeArrowheads="1"/>
          </p:cNvSpPr>
          <p:nvPr>
            <p:ph idx="1"/>
          </p:nvPr>
        </p:nvSpPr>
        <p:spPr>
          <a:xfrm>
            <a:off x="468313" y="1774825"/>
            <a:ext cx="8351837" cy="4625975"/>
          </a:xfrm>
        </p:spPr>
        <p:txBody>
          <a:bodyPr/>
          <a:lstStyle/>
          <a:p>
            <a:endParaRPr lang="tr-TR" altLang="tr-TR" sz="2800"/>
          </a:p>
          <a:p>
            <a:r>
              <a:rPr lang="tr-TR" altLang="tr-TR" sz="2800"/>
              <a:t>24 Ocak 1980 tarihinde 6. Demirel Hükümeti tarafından ilan edildi. </a:t>
            </a:r>
          </a:p>
          <a:p>
            <a:pPr lvl="2"/>
            <a:r>
              <a:rPr lang="tr-TR" altLang="tr-TR" sz="2000"/>
              <a:t>Devalüasyon </a:t>
            </a:r>
          </a:p>
          <a:p>
            <a:pPr lvl="2"/>
            <a:r>
              <a:rPr lang="tr-TR" altLang="tr-TR" sz="2000"/>
              <a:t>Fiyatların serbestleşmesi</a:t>
            </a:r>
          </a:p>
          <a:p>
            <a:pPr lvl="2"/>
            <a:r>
              <a:rPr lang="tr-TR" altLang="tr-TR" sz="2000"/>
              <a:t>Yeni kredileirn alınması, borçların ertelenmesi</a:t>
            </a:r>
          </a:p>
          <a:p>
            <a:pPr lvl="2"/>
            <a:r>
              <a:rPr lang="tr-TR" altLang="tr-TR" sz="2000"/>
              <a:t>Yabancı sermayeyi teşvik</a:t>
            </a:r>
          </a:p>
          <a:p>
            <a:pPr lvl="2"/>
            <a:r>
              <a:rPr lang="tr-TR" altLang="tr-TR" sz="2000"/>
              <a:t>İhracatı teşvik/ithalatı kolaylaştırma önlemleri</a:t>
            </a:r>
          </a:p>
          <a:p>
            <a:pPr lvl="2"/>
            <a:r>
              <a:rPr lang="tr-TR" altLang="tr-TR" sz="2000"/>
              <a:t>Hükümetin yeniden yapılanması</a:t>
            </a:r>
          </a:p>
          <a:p>
            <a:pPr lvl="2"/>
            <a:endParaRPr lang="tr-TR" altLang="tr-TR" sz="2000"/>
          </a:p>
          <a:p>
            <a:endParaRPr lang="tr-TR" altLang="tr-T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FA8F-C474-6842-2F8F-CCA2C0EB0A82}"/>
              </a:ext>
            </a:extLst>
          </p:cNvPr>
          <p:cNvSpPr>
            <a:spLocks noGrp="1"/>
          </p:cNvSpPr>
          <p:nvPr>
            <p:ph type="title"/>
          </p:nvPr>
        </p:nvSpPr>
        <p:spPr>
          <a:xfrm>
            <a:off x="0" y="152400"/>
            <a:ext cx="3810000" cy="685800"/>
          </a:xfrm>
        </p:spPr>
        <p:txBody>
          <a:bodyPr>
            <a:noAutofit/>
          </a:bodyPr>
          <a:lstStyle/>
          <a:p>
            <a:pPr fontAlgn="auto">
              <a:spcAft>
                <a:spcPts val="0"/>
              </a:spcAft>
              <a:defRPr/>
            </a:pPr>
            <a:r>
              <a:rPr lang="tr-TR" sz="2000" dirty="0">
                <a:solidFill>
                  <a:schemeClr val="accent1">
                    <a:satMod val="150000"/>
                  </a:schemeClr>
                </a:solidFill>
              </a:rPr>
              <a:t>25 ve 26 ocak 1980</a:t>
            </a:r>
            <a:br>
              <a:rPr lang="tr-TR" sz="2000" dirty="0">
                <a:solidFill>
                  <a:schemeClr val="accent1">
                    <a:satMod val="150000"/>
                  </a:schemeClr>
                </a:solidFill>
              </a:rPr>
            </a:br>
            <a:r>
              <a:rPr lang="tr-TR" sz="2000" dirty="0">
                <a:solidFill>
                  <a:schemeClr val="accent1">
                    <a:satMod val="150000"/>
                  </a:schemeClr>
                </a:solidFill>
              </a:rPr>
              <a:t>Milliyet</a:t>
            </a:r>
            <a:endParaRPr lang="en-US" sz="2000" dirty="0">
              <a:solidFill>
                <a:schemeClr val="accent1">
                  <a:satMod val="150000"/>
                </a:schemeClr>
              </a:solidFill>
            </a:endParaRPr>
          </a:p>
        </p:txBody>
      </p:sp>
      <p:sp>
        <p:nvSpPr>
          <p:cNvPr id="6146" name="Content Placeholder 2">
            <a:extLst>
              <a:ext uri="{FF2B5EF4-FFF2-40B4-BE49-F238E27FC236}">
                <a16:creationId xmlns:a16="http://schemas.microsoft.com/office/drawing/2014/main" id="{E996BD1A-01A1-DA36-BDAB-653FF49C7023}"/>
              </a:ext>
            </a:extLst>
          </p:cNvPr>
          <p:cNvSpPr>
            <a:spLocks noGrp="1" noChangeArrowheads="1"/>
          </p:cNvSpPr>
          <p:nvPr>
            <p:ph idx="1"/>
          </p:nvPr>
        </p:nvSpPr>
        <p:spPr/>
        <p:txBody>
          <a:bodyPr/>
          <a:lstStyle/>
          <a:p>
            <a:endParaRPr lang="en-US" altLang="tr-TR"/>
          </a:p>
        </p:txBody>
      </p:sp>
      <p:pic>
        <p:nvPicPr>
          <p:cNvPr id="6147" name="Picture 2">
            <a:extLst>
              <a:ext uri="{FF2B5EF4-FFF2-40B4-BE49-F238E27FC236}">
                <a16:creationId xmlns:a16="http://schemas.microsoft.com/office/drawing/2014/main" id="{B4522948-C040-D222-71D4-D34A93185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5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a:extLst>
              <a:ext uri="{FF2B5EF4-FFF2-40B4-BE49-F238E27FC236}">
                <a16:creationId xmlns:a16="http://schemas.microsoft.com/office/drawing/2014/main" id="{2F6F4368-2201-4513-40F8-19A863A31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685800"/>
            <a:ext cx="40354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5A53FBC3-DB46-A7EA-7B9D-35DEF643E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463" y="4114800"/>
            <a:ext cx="40465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67D6D01-0AFB-9A2C-152C-F0FA09050F05}"/>
              </a:ext>
            </a:extLst>
          </p:cNvPr>
          <p:cNvSpPr>
            <a:spLocks noGrp="1" noChangeArrowheads="1"/>
          </p:cNvSpPr>
          <p:nvPr>
            <p:ph type="title"/>
          </p:nvPr>
        </p:nvSpPr>
        <p:spPr/>
        <p:txBody>
          <a:bodyPr anchorCtr="0">
            <a:normAutofit fontScale="90000"/>
          </a:bodyPr>
          <a:lstStyle/>
          <a:p>
            <a:pPr fontAlgn="auto">
              <a:spcAft>
                <a:spcPts val="0"/>
              </a:spcAft>
              <a:defRPr/>
            </a:pPr>
            <a:r>
              <a:rPr lang="tr-TR" sz="3200" dirty="0">
                <a:solidFill>
                  <a:schemeClr val="accent1">
                    <a:satMod val="150000"/>
                  </a:schemeClr>
                </a:solidFill>
              </a:rPr>
              <a:t>24+12: Yeni hegemonya projesi</a:t>
            </a:r>
            <a:endParaRPr lang="tr-TR" sz="2400" dirty="0">
              <a:solidFill>
                <a:schemeClr val="accent1">
                  <a:satMod val="150000"/>
                </a:schemeClr>
              </a:solidFill>
            </a:endParaRPr>
          </a:p>
        </p:txBody>
      </p:sp>
      <p:sp>
        <p:nvSpPr>
          <p:cNvPr id="13315" name="Rectangle 3">
            <a:extLst>
              <a:ext uri="{FF2B5EF4-FFF2-40B4-BE49-F238E27FC236}">
                <a16:creationId xmlns:a16="http://schemas.microsoft.com/office/drawing/2014/main" id="{C4FEB4AE-9710-55BA-220D-A918ECB75D36}"/>
              </a:ext>
            </a:extLst>
          </p:cNvPr>
          <p:cNvSpPr>
            <a:spLocks noGrp="1" noChangeArrowheads="1"/>
          </p:cNvSpPr>
          <p:nvPr>
            <p:ph idx="1"/>
          </p:nvPr>
        </p:nvSpPr>
        <p:spPr/>
        <p:txBody>
          <a:bodyPr rtlCol="0">
            <a:normAutofit fontScale="85000" lnSpcReduction="20000"/>
          </a:bodyPr>
          <a:lstStyle/>
          <a:p>
            <a:pPr fontAlgn="auto">
              <a:lnSpc>
                <a:spcPct val="90000"/>
              </a:lnSpc>
              <a:spcBef>
                <a:spcPct val="100000"/>
              </a:spcBef>
              <a:spcAft>
                <a:spcPts val="0"/>
              </a:spcAft>
              <a:defRPr/>
            </a:pPr>
            <a:r>
              <a:rPr lang="tr-TR" altLang="tr-TR" sz="2400">
                <a:solidFill>
                  <a:schemeClr val="tx1">
                    <a:lumMod val="85000"/>
                    <a:lumOff val="15000"/>
                  </a:schemeClr>
                </a:solidFill>
              </a:rPr>
              <a:t>24 Ocak'ı takip eden 12 Eylül 1980 Gramscigil anlamda yeni bir hegemonya projesini simgeler…</a:t>
            </a:r>
          </a:p>
          <a:p>
            <a:pPr fontAlgn="auto">
              <a:lnSpc>
                <a:spcPct val="90000"/>
              </a:lnSpc>
              <a:spcBef>
                <a:spcPct val="100000"/>
              </a:spcBef>
              <a:spcAft>
                <a:spcPts val="0"/>
              </a:spcAft>
              <a:defRPr/>
            </a:pPr>
            <a:r>
              <a:rPr lang="tr-TR" altLang="tr-TR" sz="2400">
                <a:solidFill>
                  <a:schemeClr val="tx1">
                    <a:lumMod val="85000"/>
                    <a:lumOff val="15000"/>
                  </a:schemeClr>
                </a:solidFill>
              </a:rPr>
              <a:t>24 Ocak Kararlarıyla ilan edilen yeni ekonomi politikalarının toplumun büyük kesiminden onay alması, zor aygıtı devreye girmeksizin mümkün olamayacağı için Türk egemen sınıfları için askeri darbe bir anlamda mecburiyete dönüştü…</a:t>
            </a:r>
          </a:p>
          <a:p>
            <a:pPr fontAlgn="auto">
              <a:lnSpc>
                <a:spcPct val="90000"/>
              </a:lnSpc>
              <a:spcBef>
                <a:spcPct val="100000"/>
              </a:spcBef>
              <a:spcAft>
                <a:spcPts val="0"/>
              </a:spcAft>
              <a:defRPr/>
            </a:pPr>
            <a:r>
              <a:rPr lang="tr-TR" altLang="tr-TR" sz="2400">
                <a:solidFill>
                  <a:schemeClr val="tx1">
                    <a:lumMod val="85000"/>
                    <a:lumOff val="15000"/>
                  </a:schemeClr>
                </a:solidFill>
              </a:rPr>
              <a:t>Askeri yönetimle "zor" aygıtının devreye sokulması, "rıza" cephesinde basına özgül bir rolü de gündeme getirdi…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DCDE-5F22-C2D1-7CAB-82432F07F429}"/>
              </a:ext>
            </a:extLst>
          </p:cNvPr>
          <p:cNvSpPr>
            <a:spLocks noGrp="1"/>
          </p:cNvSpPr>
          <p:nvPr>
            <p:ph type="title"/>
          </p:nvPr>
        </p:nvSpPr>
        <p:spPr/>
        <p:txBody>
          <a:bodyPr/>
          <a:lstStyle/>
          <a:p>
            <a:pPr fontAlgn="auto">
              <a:spcAft>
                <a:spcPts val="0"/>
              </a:spcAft>
              <a:defRPr/>
            </a:pPr>
            <a:r>
              <a:rPr lang="en-US" dirty="0">
                <a:solidFill>
                  <a:schemeClr val="accent1">
                    <a:satMod val="150000"/>
                  </a:schemeClr>
                </a:solidFill>
              </a:rPr>
              <a:t>24+12 </a:t>
            </a:r>
            <a:r>
              <a:rPr lang="en-US" dirty="0" err="1">
                <a:solidFill>
                  <a:schemeClr val="accent1">
                    <a:satMod val="150000"/>
                  </a:schemeClr>
                </a:solidFill>
              </a:rPr>
              <a:t>formülü</a:t>
            </a:r>
            <a:r>
              <a:rPr lang="en-US" dirty="0">
                <a:solidFill>
                  <a:schemeClr val="accent1">
                    <a:satMod val="150000"/>
                  </a:schemeClr>
                </a:solidFill>
              </a:rPr>
              <a:t>…</a:t>
            </a:r>
          </a:p>
        </p:txBody>
      </p:sp>
      <p:sp>
        <p:nvSpPr>
          <p:cNvPr id="14339" name="Content Placeholder 2">
            <a:extLst>
              <a:ext uri="{FF2B5EF4-FFF2-40B4-BE49-F238E27FC236}">
                <a16:creationId xmlns:a16="http://schemas.microsoft.com/office/drawing/2014/main" id="{9276741F-C992-2A97-8DB6-2AFC03964ED4}"/>
              </a:ext>
            </a:extLst>
          </p:cNvPr>
          <p:cNvSpPr>
            <a:spLocks noGrp="1"/>
          </p:cNvSpPr>
          <p:nvPr>
            <p:ph idx="1"/>
          </p:nvPr>
        </p:nvSpPr>
        <p:spPr/>
        <p:txBody>
          <a:bodyPr rtlCol="0">
            <a:normAutofit fontScale="92500" lnSpcReduction="10000"/>
          </a:bodyPr>
          <a:lstStyle/>
          <a:p>
            <a:pPr fontAlgn="auto">
              <a:lnSpc>
                <a:spcPct val="90000"/>
              </a:lnSpc>
              <a:spcAft>
                <a:spcPts val="0"/>
              </a:spcAft>
              <a:defRPr/>
            </a:pPr>
            <a:r>
              <a:rPr lang="tr-TR" altLang="tr-TR" sz="2400" dirty="0">
                <a:solidFill>
                  <a:schemeClr val="tx1">
                    <a:lumMod val="85000"/>
                    <a:lumOff val="15000"/>
                  </a:schemeClr>
                </a:solidFill>
              </a:rPr>
              <a:t>“Eğer 24 Ocak kararları denen kararların arkasından 12 Eylül dönemi gelmemiş olsaydı, o tedbirlerin fiyasko ile sonuçlanacağından hiç şüphem yoktu. </a:t>
            </a:r>
          </a:p>
          <a:p>
            <a:pPr fontAlgn="auto">
              <a:lnSpc>
                <a:spcPct val="90000"/>
              </a:lnSpc>
              <a:spcAft>
                <a:spcPts val="0"/>
              </a:spcAft>
              <a:defRPr/>
            </a:pPr>
            <a:endParaRPr lang="tr-TR" altLang="tr-TR" sz="2400" dirty="0">
              <a:solidFill>
                <a:schemeClr val="tx1">
                  <a:lumMod val="85000"/>
                  <a:lumOff val="15000"/>
                </a:schemeClr>
              </a:solidFill>
            </a:endParaRPr>
          </a:p>
          <a:p>
            <a:pPr fontAlgn="auto">
              <a:lnSpc>
                <a:spcPct val="90000"/>
              </a:lnSpc>
              <a:spcAft>
                <a:spcPts val="0"/>
              </a:spcAft>
              <a:defRPr/>
            </a:pPr>
            <a:r>
              <a:rPr lang="tr-TR" altLang="tr-TR" sz="2400" dirty="0">
                <a:solidFill>
                  <a:schemeClr val="tx1">
                    <a:lumMod val="85000"/>
                    <a:lumOff val="15000"/>
                  </a:schemeClr>
                </a:solidFill>
              </a:rPr>
              <a:t>Böyle sıkı bir askeri rejim sayesinde o tedbirler meyvesini vermiştir.” </a:t>
            </a:r>
          </a:p>
          <a:p>
            <a:pPr fontAlgn="auto">
              <a:lnSpc>
                <a:spcPct val="90000"/>
              </a:lnSpc>
              <a:spcAft>
                <a:spcPts val="0"/>
              </a:spcAft>
              <a:buFont typeface="Wingdings" pitchFamily="2" charset="2"/>
              <a:buNone/>
              <a:defRPr/>
            </a:pPr>
            <a:endParaRPr lang="tr-TR" altLang="tr-TR" sz="2400" dirty="0">
              <a:solidFill>
                <a:schemeClr val="tx1">
                  <a:lumMod val="85000"/>
                  <a:lumOff val="15000"/>
                </a:schemeClr>
              </a:solidFill>
            </a:endParaRPr>
          </a:p>
          <a:p>
            <a:pPr algn="ctr" fontAlgn="auto">
              <a:lnSpc>
                <a:spcPct val="90000"/>
              </a:lnSpc>
              <a:spcAft>
                <a:spcPts val="0"/>
              </a:spcAft>
              <a:buFont typeface="Wingdings" pitchFamily="2" charset="2"/>
              <a:buNone/>
              <a:defRPr/>
            </a:pPr>
            <a:r>
              <a:rPr lang="tr-TR" altLang="tr-TR" sz="2400" dirty="0">
                <a:solidFill>
                  <a:schemeClr val="tx1">
                    <a:lumMod val="85000"/>
                    <a:lumOff val="15000"/>
                  </a:schemeClr>
                </a:solidFill>
              </a:rPr>
              <a:t>(Milliyet 7 Ocak 1991)</a:t>
            </a:r>
            <a:endParaRPr lang="en-US" altLang="tr-TR" sz="2400" dirty="0">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8119-35BD-66CE-CA16-D4CECB933BB5}"/>
              </a:ext>
            </a:extLst>
          </p:cNvPr>
          <p:cNvSpPr>
            <a:spLocks noGrp="1"/>
          </p:cNvSpPr>
          <p:nvPr>
            <p:ph type="title"/>
          </p:nvPr>
        </p:nvSpPr>
        <p:spPr/>
        <p:txBody>
          <a:bodyPr/>
          <a:lstStyle/>
          <a:p>
            <a:pPr fontAlgn="auto">
              <a:spcAft>
                <a:spcPts val="0"/>
              </a:spcAft>
              <a:defRPr/>
            </a:pPr>
            <a:endParaRPr lang="en-US">
              <a:solidFill>
                <a:schemeClr val="accent1">
                  <a:satMod val="150000"/>
                </a:schemeClr>
              </a:solidFill>
            </a:endParaRPr>
          </a:p>
        </p:txBody>
      </p:sp>
      <p:pic>
        <p:nvPicPr>
          <p:cNvPr id="11266" name="Picture 2">
            <a:extLst>
              <a:ext uri="{FF2B5EF4-FFF2-40B4-BE49-F238E27FC236}">
                <a16:creationId xmlns:a16="http://schemas.microsoft.com/office/drawing/2014/main" id="{0F682A41-A0CE-F5A6-8BC8-E85E990B9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0"/>
            <a:ext cx="72009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a:extLst>
              <a:ext uri="{FF2B5EF4-FFF2-40B4-BE49-F238E27FC236}">
                <a16:creationId xmlns:a16="http://schemas.microsoft.com/office/drawing/2014/main" id="{8A220CDB-F413-3B62-09B7-D8B4288ABBD3}"/>
              </a:ext>
            </a:extLst>
          </p:cNvPr>
          <p:cNvSpPr>
            <a:spLocks noChangeArrowheads="1"/>
          </p:cNvSpPr>
          <p:nvPr/>
        </p:nvSpPr>
        <p:spPr bwMode="auto">
          <a:xfrm>
            <a:off x="0" y="457200"/>
            <a:ext cx="1889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algn="ctr" eaLnBrk="1" hangingPunct="1"/>
            <a:r>
              <a:rPr lang="tr-TR" altLang="tr-TR" sz="2400">
                <a:latin typeface="Tahoma" panose="020B0604030504040204" pitchFamily="34" charset="0"/>
                <a:cs typeface="Arial" panose="020B0604020202020204" pitchFamily="34" charset="0"/>
              </a:rPr>
              <a:t>7 Ocak 1991 </a:t>
            </a:r>
          </a:p>
          <a:p>
            <a:pPr algn="ctr" eaLnBrk="1" hangingPunct="1"/>
            <a:r>
              <a:rPr lang="tr-TR" altLang="tr-TR" sz="2400">
                <a:latin typeface="Tahoma" panose="020B0604030504040204" pitchFamily="34" charset="0"/>
                <a:cs typeface="Arial" panose="020B0604020202020204" pitchFamily="34" charset="0"/>
              </a:rPr>
              <a:t>Milliyet</a:t>
            </a:r>
            <a:endParaRPr lang="en-US" altLang="tr-TR" sz="2400">
              <a:latin typeface="Tahoma" panose="020B0604030504040204" pitchFamily="34" charset="0"/>
              <a:cs typeface="Arial" panose="020B0604020202020204" pitchFamily="34" charset="0"/>
            </a:endParaRPr>
          </a:p>
        </p:txBody>
      </p:sp>
      <p:pic>
        <p:nvPicPr>
          <p:cNvPr id="11268" name="Picture 4">
            <a:extLst>
              <a:ext uri="{FF2B5EF4-FFF2-40B4-BE49-F238E27FC236}">
                <a16:creationId xmlns:a16="http://schemas.microsoft.com/office/drawing/2014/main" id="{3594260B-AC78-680D-6B90-58E23990B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16063"/>
            <a:ext cx="914400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a:extLst>
              <a:ext uri="{FF2B5EF4-FFF2-40B4-BE49-F238E27FC236}">
                <a16:creationId xmlns:a16="http://schemas.microsoft.com/office/drawing/2014/main" id="{9D9EDCC9-8673-24BE-08B4-3937E62A8810}"/>
              </a:ext>
            </a:extLst>
          </p:cNvPr>
          <p:cNvSpPr>
            <a:spLocks noGrp="1"/>
          </p:cNvSpPr>
          <p:nvPr>
            <p:ph type="title"/>
          </p:nvPr>
        </p:nvSpPr>
        <p:spPr>
          <a:xfrm>
            <a:off x="304800" y="155575"/>
            <a:ext cx="8382000" cy="1252538"/>
          </a:xfrm>
        </p:spPr>
        <p:txBody>
          <a:bodyPr>
            <a:noAutofit/>
          </a:bodyPr>
          <a:lstStyle/>
          <a:p>
            <a:pPr fontAlgn="auto">
              <a:spcAft>
                <a:spcPts val="0"/>
              </a:spcAft>
              <a:defRPr/>
            </a:pPr>
            <a:r>
              <a:rPr lang="tr-TR" sz="3200" dirty="0">
                <a:solidFill>
                  <a:schemeClr val="accent1">
                    <a:satMod val="150000"/>
                  </a:schemeClr>
                </a:solidFill>
              </a:rPr>
              <a:t>Türk medyasının sözcüleri </a:t>
            </a:r>
            <a:br>
              <a:rPr lang="tr-TR" sz="3200" dirty="0">
                <a:solidFill>
                  <a:schemeClr val="accent1">
                    <a:satMod val="150000"/>
                  </a:schemeClr>
                </a:solidFill>
              </a:rPr>
            </a:br>
            <a:r>
              <a:rPr lang="tr-TR" sz="3200" dirty="0">
                <a:solidFill>
                  <a:schemeClr val="accent1">
                    <a:satMod val="150000"/>
                  </a:schemeClr>
                </a:solidFill>
              </a:rPr>
              <a:t>12 Eylül’e tam destek veriyor…</a:t>
            </a:r>
          </a:p>
        </p:txBody>
      </p:sp>
      <p:sp>
        <p:nvSpPr>
          <p:cNvPr id="13314" name="Rectangle 3">
            <a:extLst>
              <a:ext uri="{FF2B5EF4-FFF2-40B4-BE49-F238E27FC236}">
                <a16:creationId xmlns:a16="http://schemas.microsoft.com/office/drawing/2014/main" id="{BAEB6698-68CB-F766-028F-7E049D128ABB}"/>
              </a:ext>
            </a:extLst>
          </p:cNvPr>
          <p:cNvSpPr>
            <a:spLocks noGrp="1" noChangeArrowheads="1"/>
          </p:cNvSpPr>
          <p:nvPr>
            <p:ph idx="1"/>
          </p:nvPr>
        </p:nvSpPr>
        <p:spPr>
          <a:xfrm>
            <a:off x="228600" y="1600200"/>
            <a:ext cx="8628063" cy="5029200"/>
          </a:xfrm>
        </p:spPr>
        <p:txBody>
          <a:bodyPr/>
          <a:lstStyle/>
          <a:p>
            <a:pPr algn="just">
              <a:lnSpc>
                <a:spcPct val="80000"/>
              </a:lnSpc>
            </a:pPr>
            <a:r>
              <a:rPr lang="tr-TR" altLang="en-TR" sz="2000" b="1"/>
              <a:t>Güneri Cıvaoğlu (Tercüman-4 Ekim 1980): </a:t>
            </a:r>
            <a:r>
              <a:rPr lang="tr-TR" altLang="en-TR" sz="2000"/>
              <a:t>"12 Eylül Harekatı'nı, dünyadaki diğer asker kökenli rejim olayları ile mukayese ettirmeyecek diğer görüntüleri ise yeni yönetimin uygulamalarında buluyoruz. Her geçen gün bir yeni uygar görüntüyü, aşırı davranışlardan kaçınan makul ve kamu vicdanını tatmin eder nitelikte haklı uygulamaları sergilemektedir. </a:t>
            </a:r>
          </a:p>
          <a:p>
            <a:pPr algn="just">
              <a:lnSpc>
                <a:spcPct val="80000"/>
              </a:lnSpc>
            </a:pPr>
            <a:endParaRPr lang="tr-TR" altLang="en-TR" sz="2000"/>
          </a:p>
          <a:p>
            <a:pPr algn="just">
              <a:lnSpc>
                <a:spcPct val="80000"/>
              </a:lnSpc>
            </a:pPr>
            <a:r>
              <a:rPr lang="tr-TR" altLang="en-TR" sz="2000" b="1"/>
              <a:t>Cüneyt Arcayürek (Hürriyet 21 Şubat 1981): </a:t>
            </a:r>
            <a:r>
              <a:rPr lang="tr-TR" altLang="en-TR" sz="2000"/>
              <a:t>Eğer ordu, 12 Eylül öncesi kendi bünyesinde parçalanmasını, bölünmesini isteyenlerin oyununa gelseydi, komuta zinciri içinde hareket edip ihtilali başaramasaydı, başımıza gelecekleri hiç düşünebiliyor musunuz? Birbirimizi vuracaktık! Bunu hiç unutmayalım, hep düşünelim, bin şükredelim. Türkiye'de işkence olaylarının varlığını inkar etmeyen bir yönetimin, işkenceyi devlet politikası olarak yürüttüğünü söyleyecek veya ima edecek insafsız çıkacak mıdır, bunu çok merak ediyorum</a:t>
            </a:r>
          </a:p>
          <a:p>
            <a:pPr algn="just">
              <a:lnSpc>
                <a:spcPct val="80000"/>
              </a:lnSpc>
            </a:pPr>
            <a:endParaRPr lang="tr-TR" altLang="en-TR" sz="2000" b="1"/>
          </a:p>
          <a:p>
            <a:pPr algn="just">
              <a:lnSpc>
                <a:spcPct val="80000"/>
              </a:lnSpc>
            </a:pPr>
            <a:r>
              <a:rPr lang="tr-TR" altLang="en-TR" sz="2000" b="1"/>
              <a:t>Mehmet Barlas (Milliyet-14 Kasım 1983): </a:t>
            </a:r>
            <a:r>
              <a:rPr lang="tr-TR" altLang="en-TR" sz="2000"/>
              <a:t>Cumhurbaşkanı Evren, 10 Kasım'da Anıtkabir Defterine duygularını yazarken, ‘Demokratik parlamenter sisteme geçiş sınavını başardık’ müjdesini vermektedir Atamıza..  Bir insan yürekten bunun sevincini duymasa, böyle bir ifadeyi seslendirir mi?"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a:extLst>
              <a:ext uri="{FF2B5EF4-FFF2-40B4-BE49-F238E27FC236}">
                <a16:creationId xmlns:a16="http://schemas.microsoft.com/office/drawing/2014/main" id="{6E53BBE0-674E-FE17-EED0-5C709859A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4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4">
            <a:extLst>
              <a:ext uri="{FF2B5EF4-FFF2-40B4-BE49-F238E27FC236}">
                <a16:creationId xmlns:a16="http://schemas.microsoft.com/office/drawing/2014/main" id="{B97AD485-2F96-9697-AA0C-8C921C11D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1785938"/>
            <a:ext cx="26257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93B12DAF-C5FC-7636-2FD0-0F04A9376F72}"/>
              </a:ext>
            </a:extLst>
          </p:cNvPr>
          <p:cNvSpPr>
            <a:spLocks noGrp="1" noChangeArrowheads="1"/>
          </p:cNvSpPr>
          <p:nvPr>
            <p:ph type="title"/>
          </p:nvPr>
        </p:nvSpPr>
        <p:spPr/>
        <p:txBody>
          <a:bodyPr anchorCtr="0"/>
          <a:lstStyle/>
          <a:p>
            <a:pPr fontAlgn="auto">
              <a:spcAft>
                <a:spcPts val="0"/>
              </a:spcAft>
              <a:defRPr/>
            </a:pPr>
            <a:r>
              <a:rPr lang="tr-TR" sz="3200">
                <a:solidFill>
                  <a:schemeClr val="accent1">
                    <a:satMod val="150000"/>
                  </a:schemeClr>
                </a:solidFill>
              </a:rPr>
              <a:t>Türkiye’de yeni sağ…</a:t>
            </a:r>
          </a:p>
        </p:txBody>
      </p:sp>
      <p:sp>
        <p:nvSpPr>
          <p:cNvPr id="20483" name="Rectangle 3">
            <a:extLst>
              <a:ext uri="{FF2B5EF4-FFF2-40B4-BE49-F238E27FC236}">
                <a16:creationId xmlns:a16="http://schemas.microsoft.com/office/drawing/2014/main" id="{D994B935-94E6-C4BB-CDB6-8EAABB471281}"/>
              </a:ext>
            </a:extLst>
          </p:cNvPr>
          <p:cNvSpPr>
            <a:spLocks noGrp="1" noChangeArrowheads="1"/>
          </p:cNvSpPr>
          <p:nvPr>
            <p:ph idx="1"/>
          </p:nvPr>
        </p:nvSpPr>
        <p:spPr/>
        <p:txBody>
          <a:bodyPr rtlCol="0">
            <a:normAutofit fontScale="70000" lnSpcReduction="20000"/>
          </a:bodyPr>
          <a:lstStyle/>
          <a:p>
            <a:pPr algn="just" fontAlgn="auto">
              <a:spcBef>
                <a:spcPct val="100000"/>
              </a:spcBef>
              <a:spcAft>
                <a:spcPts val="0"/>
              </a:spcAft>
              <a:buFont typeface="Wingdings" pitchFamily="2" charset="2"/>
              <a:buNone/>
              <a:defRPr/>
            </a:pPr>
            <a:r>
              <a:rPr lang="tr-TR" altLang="tr-TR" sz="2000">
                <a:solidFill>
                  <a:schemeClr val="tx1">
                    <a:lumMod val="85000"/>
                    <a:lumOff val="15000"/>
                  </a:schemeClr>
                </a:solidFill>
              </a:rPr>
              <a:t>	Türkiye'de yeni sağ çeşitli geleneksel unsurlarla ve onun ideolojik çekimiyle varlığını sürdürmüştür. </a:t>
            </a:r>
          </a:p>
          <a:p>
            <a:pPr algn="just" fontAlgn="auto">
              <a:spcBef>
                <a:spcPct val="100000"/>
              </a:spcBef>
              <a:spcAft>
                <a:spcPts val="0"/>
              </a:spcAft>
              <a:buFont typeface="Wingdings" pitchFamily="2" charset="2"/>
              <a:buNone/>
              <a:defRPr/>
            </a:pPr>
            <a:r>
              <a:rPr lang="tr-TR" altLang="tr-TR" sz="2000">
                <a:solidFill>
                  <a:schemeClr val="tx1">
                    <a:lumMod val="85000"/>
                    <a:lumOff val="15000"/>
                  </a:schemeClr>
                </a:solidFill>
              </a:rPr>
              <a:t>	Fakat aynı zamanda yeni sağ Türkiye’de şu yeni değerlerle harmanlanmıştır: </a:t>
            </a:r>
          </a:p>
          <a:p>
            <a:pPr algn="just" fontAlgn="auto">
              <a:spcBef>
                <a:spcPct val="100000"/>
              </a:spcBef>
              <a:spcAft>
                <a:spcPts val="0"/>
              </a:spcAft>
              <a:defRPr/>
            </a:pPr>
            <a:r>
              <a:rPr lang="tr-TR" altLang="tr-TR" sz="2400">
                <a:solidFill>
                  <a:schemeClr val="tx1">
                    <a:lumMod val="85000"/>
                    <a:lumOff val="15000"/>
                  </a:schemeClr>
                </a:solidFill>
              </a:rPr>
              <a:t>anti-devletçilik, </a:t>
            </a:r>
          </a:p>
          <a:p>
            <a:pPr algn="just" fontAlgn="auto">
              <a:spcBef>
                <a:spcPct val="100000"/>
              </a:spcBef>
              <a:spcAft>
                <a:spcPts val="0"/>
              </a:spcAft>
              <a:defRPr/>
            </a:pPr>
            <a:r>
              <a:rPr lang="tr-TR" altLang="tr-TR" sz="2400">
                <a:solidFill>
                  <a:schemeClr val="tx1">
                    <a:lumMod val="85000"/>
                    <a:lumOff val="15000"/>
                  </a:schemeClr>
                </a:solidFill>
              </a:rPr>
              <a:t>özelleştirme, </a:t>
            </a:r>
          </a:p>
          <a:p>
            <a:pPr algn="just" fontAlgn="auto">
              <a:spcBef>
                <a:spcPct val="100000"/>
              </a:spcBef>
              <a:spcAft>
                <a:spcPts val="0"/>
              </a:spcAft>
              <a:defRPr/>
            </a:pPr>
            <a:r>
              <a:rPr lang="tr-TR" altLang="tr-TR" sz="2400">
                <a:solidFill>
                  <a:schemeClr val="tx1">
                    <a:lumMod val="85000"/>
                    <a:lumOff val="15000"/>
                  </a:schemeClr>
                </a:solidFill>
              </a:rPr>
              <a:t>liberal-rekabetçi bireycilik</a:t>
            </a:r>
          </a:p>
          <a:p>
            <a:pPr algn="just" fontAlgn="auto">
              <a:spcBef>
                <a:spcPct val="100000"/>
              </a:spcBef>
              <a:spcAft>
                <a:spcPts val="0"/>
              </a:spcAft>
              <a:defRPr/>
            </a:pPr>
            <a:r>
              <a:rPr lang="tr-TR" altLang="tr-TR" sz="2400">
                <a:solidFill>
                  <a:schemeClr val="tx1">
                    <a:lumMod val="85000"/>
                    <a:lumOff val="15000"/>
                  </a:schemeClr>
                </a:solidFill>
              </a:rPr>
              <a:t>İslamcı kapitalist serbest girişimcilik</a:t>
            </a: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{03E04E36-2218-AA4B-8E0A-9FDB640D12BA}tf10001120</Template>
  <TotalTime>4374</TotalTime>
  <Words>1017</Words>
  <Application>Microsoft Macintosh PowerPoint</Application>
  <PresentationFormat>On-screen Show (4:3)</PresentationFormat>
  <Paragraphs>99</Paragraphs>
  <Slides>13</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Gill Sans MT</vt:lpstr>
      <vt:lpstr>Arial</vt:lpstr>
      <vt:lpstr>Calibri Light</vt:lpstr>
      <vt:lpstr>Calibri</vt:lpstr>
      <vt:lpstr>Wingdings</vt:lpstr>
      <vt:lpstr>Tahoma</vt:lpstr>
      <vt:lpstr>Wingdings 2</vt:lpstr>
      <vt:lpstr>Corbel</vt:lpstr>
      <vt:lpstr>Parcel</vt:lpstr>
      <vt:lpstr>Office Theme</vt:lpstr>
      <vt:lpstr>  Türkiye’de medya politikaları  1980’ler   </vt:lpstr>
      <vt:lpstr>24  Ocak kararları ve 12 Eylül Darbesi</vt:lpstr>
      <vt:lpstr>25 ve 26 ocak 1980 Milliyet</vt:lpstr>
      <vt:lpstr>24+12: Yeni hegemonya projesi</vt:lpstr>
      <vt:lpstr>24+12 formülü…</vt:lpstr>
      <vt:lpstr>PowerPoint Presentation</vt:lpstr>
      <vt:lpstr>Türk medyasının sözcüleri  12 Eylül’e tam destek veriyor…</vt:lpstr>
      <vt:lpstr>PowerPoint Presentation</vt:lpstr>
      <vt:lpstr>Türkiye’de yeni sağ…</vt:lpstr>
      <vt:lpstr>Tarz-ı hayat’tan lifestyle’a – Rifat N. Bali</vt:lpstr>
      <vt:lpstr>PowerPoint Presentation</vt:lpstr>
      <vt:lpstr>(Demirel ve Sözen, 2013: 172)</vt:lpstr>
      <vt:lpstr>Koç’lar, Sabancı’lar ve yükselen yeni zenginler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Türkiye’de Medya Politikaları  2. Hafta - 23 Şubat 2009</dc:title>
  <dc:creator>gulseren</dc:creator>
  <cp:lastModifiedBy>Burcu Sümer</cp:lastModifiedBy>
  <cp:revision>324</cp:revision>
  <dcterms:created xsi:type="dcterms:W3CDTF">2009-02-20T16:39:46Z</dcterms:created>
  <dcterms:modified xsi:type="dcterms:W3CDTF">2022-08-23T06:22:00Z</dcterms:modified>
</cp:coreProperties>
</file>