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9AA39-FCBF-473F-98F2-A535658420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CF75EB8-5005-4522-9D50-6DCD2F2811D4}">
      <dgm:prSet phldrT="[Metin]"/>
      <dgm:spPr/>
      <dgm:t>
        <a:bodyPr/>
        <a:lstStyle/>
        <a:p>
          <a:r>
            <a:rPr lang="tr-TR" dirty="0"/>
            <a:t>Genel Antropoloji</a:t>
          </a:r>
        </a:p>
      </dgm:t>
    </dgm:pt>
    <dgm:pt modelId="{262931D0-C693-4E65-B233-E44B019FA496}" type="parTrans" cxnId="{D247E3D4-0568-4023-8C4F-CD46C7A99E10}">
      <dgm:prSet/>
      <dgm:spPr/>
      <dgm:t>
        <a:bodyPr/>
        <a:lstStyle/>
        <a:p>
          <a:endParaRPr lang="tr-TR"/>
        </a:p>
      </dgm:t>
    </dgm:pt>
    <dgm:pt modelId="{9C09857B-8166-4172-98AF-796AA479315F}" type="sibTrans" cxnId="{D247E3D4-0568-4023-8C4F-CD46C7A99E10}">
      <dgm:prSet/>
      <dgm:spPr/>
      <dgm:t>
        <a:bodyPr/>
        <a:lstStyle/>
        <a:p>
          <a:endParaRPr lang="tr-TR"/>
        </a:p>
      </dgm:t>
    </dgm:pt>
    <dgm:pt modelId="{EC4D86BE-0D96-4102-9C4C-A344D906D18C}">
      <dgm:prSet phldrT="[Metin]"/>
      <dgm:spPr/>
      <dgm:t>
        <a:bodyPr/>
        <a:lstStyle/>
        <a:p>
          <a:r>
            <a:rPr lang="tr-TR" dirty="0"/>
            <a:t>Kültürel(Sosyal) Antropoloji</a:t>
          </a:r>
        </a:p>
      </dgm:t>
    </dgm:pt>
    <dgm:pt modelId="{0DDE1F68-908A-4A5E-B835-D8F21010C42F}" type="parTrans" cxnId="{4F821EA9-43AE-414B-8408-DDE098B60B9C}">
      <dgm:prSet/>
      <dgm:spPr/>
      <dgm:t>
        <a:bodyPr/>
        <a:lstStyle/>
        <a:p>
          <a:endParaRPr lang="tr-TR"/>
        </a:p>
      </dgm:t>
    </dgm:pt>
    <dgm:pt modelId="{36D09153-322E-4EA2-9099-582841C08E2F}" type="sibTrans" cxnId="{4F821EA9-43AE-414B-8408-DDE098B60B9C}">
      <dgm:prSet/>
      <dgm:spPr/>
      <dgm:t>
        <a:bodyPr/>
        <a:lstStyle/>
        <a:p>
          <a:endParaRPr lang="tr-TR"/>
        </a:p>
      </dgm:t>
    </dgm:pt>
    <dgm:pt modelId="{B5863927-AD54-41EC-B1DB-D32A76F376FB}">
      <dgm:prSet phldrT="[Metin]"/>
      <dgm:spPr/>
      <dgm:t>
        <a:bodyPr/>
        <a:lstStyle/>
        <a:p>
          <a:r>
            <a:rPr lang="tr-TR" dirty="0"/>
            <a:t>Arkeolojik Antropoloji</a:t>
          </a:r>
        </a:p>
      </dgm:t>
    </dgm:pt>
    <dgm:pt modelId="{507ADBCC-60F3-4ADB-BE63-C795465B8CA3}" type="parTrans" cxnId="{7AE472BC-4E19-4042-9B0D-138EE2D14561}">
      <dgm:prSet/>
      <dgm:spPr/>
      <dgm:t>
        <a:bodyPr/>
        <a:lstStyle/>
        <a:p>
          <a:endParaRPr lang="tr-TR"/>
        </a:p>
      </dgm:t>
    </dgm:pt>
    <dgm:pt modelId="{42D38D27-2A9E-4D78-81B9-DAD715CDB535}" type="sibTrans" cxnId="{7AE472BC-4E19-4042-9B0D-138EE2D14561}">
      <dgm:prSet/>
      <dgm:spPr/>
      <dgm:t>
        <a:bodyPr/>
        <a:lstStyle/>
        <a:p>
          <a:endParaRPr lang="tr-TR"/>
        </a:p>
      </dgm:t>
    </dgm:pt>
    <dgm:pt modelId="{E5C676A2-8A82-4038-A0FF-3FAAACB9815B}">
      <dgm:prSet phldrT="[Metin]"/>
      <dgm:spPr/>
      <dgm:t>
        <a:bodyPr/>
        <a:lstStyle/>
        <a:p>
          <a:r>
            <a:rPr lang="tr-TR" dirty="0"/>
            <a:t>Biyolojik Antropoloji</a:t>
          </a:r>
        </a:p>
      </dgm:t>
    </dgm:pt>
    <dgm:pt modelId="{EB145A39-45A6-4F82-A521-2117BC5194FC}" type="parTrans" cxnId="{F963B6B9-034E-4A80-90F7-C8881460C8E1}">
      <dgm:prSet/>
      <dgm:spPr/>
      <dgm:t>
        <a:bodyPr/>
        <a:lstStyle/>
        <a:p>
          <a:endParaRPr lang="tr-TR"/>
        </a:p>
      </dgm:t>
    </dgm:pt>
    <dgm:pt modelId="{41845512-2D1F-43BB-9758-9D0A3FC78BB6}" type="sibTrans" cxnId="{F963B6B9-034E-4A80-90F7-C8881460C8E1}">
      <dgm:prSet/>
      <dgm:spPr/>
      <dgm:t>
        <a:bodyPr/>
        <a:lstStyle/>
        <a:p>
          <a:endParaRPr lang="tr-TR"/>
        </a:p>
      </dgm:t>
    </dgm:pt>
    <dgm:pt modelId="{64BBC5A1-2A84-48D5-B0CB-89052BA4114B}">
      <dgm:prSet/>
      <dgm:spPr/>
      <dgm:t>
        <a:bodyPr/>
        <a:lstStyle/>
        <a:p>
          <a:r>
            <a:rPr lang="tr-TR" dirty="0" err="1"/>
            <a:t>Linguistik</a:t>
          </a:r>
          <a:r>
            <a:rPr lang="tr-TR" dirty="0"/>
            <a:t> Antropoloji</a:t>
          </a:r>
        </a:p>
      </dgm:t>
    </dgm:pt>
    <dgm:pt modelId="{D115C263-8F76-4AFD-A45B-D74614479DB8}" type="parTrans" cxnId="{D1CFB78B-1F29-4CDC-AC47-0CF9AF05311D}">
      <dgm:prSet/>
      <dgm:spPr/>
      <dgm:t>
        <a:bodyPr/>
        <a:lstStyle/>
        <a:p>
          <a:endParaRPr lang="tr-TR"/>
        </a:p>
      </dgm:t>
    </dgm:pt>
    <dgm:pt modelId="{9A00810C-686E-4D96-982C-959CAF78710F}" type="sibTrans" cxnId="{D1CFB78B-1F29-4CDC-AC47-0CF9AF05311D}">
      <dgm:prSet/>
      <dgm:spPr/>
      <dgm:t>
        <a:bodyPr/>
        <a:lstStyle/>
        <a:p>
          <a:endParaRPr lang="tr-TR"/>
        </a:p>
      </dgm:t>
    </dgm:pt>
    <dgm:pt modelId="{FF2E3388-0ACA-4FA4-88C2-41771E5B7D9B}" type="pres">
      <dgm:prSet presAssocID="{58A9AA39-FCBF-473F-98F2-A53565842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6603E7-3D35-4203-A540-A30EB552401F}" type="pres">
      <dgm:prSet presAssocID="{3CF75EB8-5005-4522-9D50-6DCD2F2811D4}" presName="hierRoot1" presStyleCnt="0">
        <dgm:presLayoutVars>
          <dgm:hierBranch val="init"/>
        </dgm:presLayoutVars>
      </dgm:prSet>
      <dgm:spPr/>
    </dgm:pt>
    <dgm:pt modelId="{4F92754C-51EE-4CCC-B566-F42E510084C2}" type="pres">
      <dgm:prSet presAssocID="{3CF75EB8-5005-4522-9D50-6DCD2F2811D4}" presName="rootComposite1" presStyleCnt="0"/>
      <dgm:spPr/>
    </dgm:pt>
    <dgm:pt modelId="{FF15D1B4-BAE1-4730-BF06-9FCB1B47C888}" type="pres">
      <dgm:prSet presAssocID="{3CF75EB8-5005-4522-9D50-6DCD2F2811D4}" presName="rootText1" presStyleLbl="node0" presStyleIdx="0" presStyleCnt="1">
        <dgm:presLayoutVars>
          <dgm:chPref val="3"/>
        </dgm:presLayoutVars>
      </dgm:prSet>
      <dgm:spPr/>
    </dgm:pt>
    <dgm:pt modelId="{63C5E0DF-30F2-4CCC-9320-73F17F1B6C39}" type="pres">
      <dgm:prSet presAssocID="{3CF75EB8-5005-4522-9D50-6DCD2F2811D4}" presName="rootConnector1" presStyleLbl="node1" presStyleIdx="0" presStyleCnt="0"/>
      <dgm:spPr/>
    </dgm:pt>
    <dgm:pt modelId="{FF991431-2184-4E45-9C63-96042E718AC4}" type="pres">
      <dgm:prSet presAssocID="{3CF75EB8-5005-4522-9D50-6DCD2F2811D4}" presName="hierChild2" presStyleCnt="0"/>
      <dgm:spPr/>
    </dgm:pt>
    <dgm:pt modelId="{E8867A73-85CA-4279-861A-9FCAF3369FF5}" type="pres">
      <dgm:prSet presAssocID="{0DDE1F68-908A-4A5E-B835-D8F21010C42F}" presName="Name37" presStyleLbl="parChTrans1D2" presStyleIdx="0" presStyleCnt="4"/>
      <dgm:spPr/>
    </dgm:pt>
    <dgm:pt modelId="{12C736F4-7F00-44AC-AE14-7FE06B40E732}" type="pres">
      <dgm:prSet presAssocID="{EC4D86BE-0D96-4102-9C4C-A344D906D18C}" presName="hierRoot2" presStyleCnt="0">
        <dgm:presLayoutVars>
          <dgm:hierBranch val="init"/>
        </dgm:presLayoutVars>
      </dgm:prSet>
      <dgm:spPr/>
    </dgm:pt>
    <dgm:pt modelId="{1EFE3978-10E3-4A01-91B0-1D44CF0371AB}" type="pres">
      <dgm:prSet presAssocID="{EC4D86BE-0D96-4102-9C4C-A344D906D18C}" presName="rootComposite" presStyleCnt="0"/>
      <dgm:spPr/>
    </dgm:pt>
    <dgm:pt modelId="{2CA20D51-74E0-4714-A237-6DD9C0453560}" type="pres">
      <dgm:prSet presAssocID="{EC4D86BE-0D96-4102-9C4C-A344D906D18C}" presName="rootText" presStyleLbl="node2" presStyleIdx="0" presStyleCnt="4">
        <dgm:presLayoutVars>
          <dgm:chPref val="3"/>
        </dgm:presLayoutVars>
      </dgm:prSet>
      <dgm:spPr/>
    </dgm:pt>
    <dgm:pt modelId="{B8335442-6B23-41C6-862A-8B4B2BE98B85}" type="pres">
      <dgm:prSet presAssocID="{EC4D86BE-0D96-4102-9C4C-A344D906D18C}" presName="rootConnector" presStyleLbl="node2" presStyleIdx="0" presStyleCnt="4"/>
      <dgm:spPr/>
    </dgm:pt>
    <dgm:pt modelId="{6A686238-809E-4A25-A425-FA886D2EAD40}" type="pres">
      <dgm:prSet presAssocID="{EC4D86BE-0D96-4102-9C4C-A344D906D18C}" presName="hierChild4" presStyleCnt="0"/>
      <dgm:spPr/>
    </dgm:pt>
    <dgm:pt modelId="{870CC0CA-DDC0-4AFF-B401-9944F428BF94}" type="pres">
      <dgm:prSet presAssocID="{EC4D86BE-0D96-4102-9C4C-A344D906D18C}" presName="hierChild5" presStyleCnt="0"/>
      <dgm:spPr/>
    </dgm:pt>
    <dgm:pt modelId="{724A3C25-4487-48B4-8EBC-6EE2F7B9741A}" type="pres">
      <dgm:prSet presAssocID="{507ADBCC-60F3-4ADB-BE63-C795465B8CA3}" presName="Name37" presStyleLbl="parChTrans1D2" presStyleIdx="1" presStyleCnt="4"/>
      <dgm:spPr/>
    </dgm:pt>
    <dgm:pt modelId="{5E951494-8685-4E16-80DE-68367CA14902}" type="pres">
      <dgm:prSet presAssocID="{B5863927-AD54-41EC-B1DB-D32A76F376FB}" presName="hierRoot2" presStyleCnt="0">
        <dgm:presLayoutVars>
          <dgm:hierBranch val="init"/>
        </dgm:presLayoutVars>
      </dgm:prSet>
      <dgm:spPr/>
    </dgm:pt>
    <dgm:pt modelId="{E391B2F9-A43F-4B9A-ABA8-6D261B32B85D}" type="pres">
      <dgm:prSet presAssocID="{B5863927-AD54-41EC-B1DB-D32A76F376FB}" presName="rootComposite" presStyleCnt="0"/>
      <dgm:spPr/>
    </dgm:pt>
    <dgm:pt modelId="{081A64BB-E020-48DF-A825-C9F2F9661353}" type="pres">
      <dgm:prSet presAssocID="{B5863927-AD54-41EC-B1DB-D32A76F376FB}" presName="rootText" presStyleLbl="node2" presStyleIdx="1" presStyleCnt="4">
        <dgm:presLayoutVars>
          <dgm:chPref val="3"/>
        </dgm:presLayoutVars>
      </dgm:prSet>
      <dgm:spPr/>
    </dgm:pt>
    <dgm:pt modelId="{C799D9EE-EDAA-49F6-8FAD-3F82E629A769}" type="pres">
      <dgm:prSet presAssocID="{B5863927-AD54-41EC-B1DB-D32A76F376FB}" presName="rootConnector" presStyleLbl="node2" presStyleIdx="1" presStyleCnt="4"/>
      <dgm:spPr/>
    </dgm:pt>
    <dgm:pt modelId="{E2D67E4C-F722-4BC5-AC5F-7433C1AE84CC}" type="pres">
      <dgm:prSet presAssocID="{B5863927-AD54-41EC-B1DB-D32A76F376FB}" presName="hierChild4" presStyleCnt="0"/>
      <dgm:spPr/>
    </dgm:pt>
    <dgm:pt modelId="{F2FC8668-B3C5-4257-904A-E877A04E2424}" type="pres">
      <dgm:prSet presAssocID="{B5863927-AD54-41EC-B1DB-D32A76F376FB}" presName="hierChild5" presStyleCnt="0"/>
      <dgm:spPr/>
    </dgm:pt>
    <dgm:pt modelId="{30B69150-6CED-46DC-A2B3-135B693CCD80}" type="pres">
      <dgm:prSet presAssocID="{EB145A39-45A6-4F82-A521-2117BC5194FC}" presName="Name37" presStyleLbl="parChTrans1D2" presStyleIdx="2" presStyleCnt="4"/>
      <dgm:spPr/>
    </dgm:pt>
    <dgm:pt modelId="{CBACD8F5-9607-415F-9427-10055520D848}" type="pres">
      <dgm:prSet presAssocID="{E5C676A2-8A82-4038-A0FF-3FAAACB9815B}" presName="hierRoot2" presStyleCnt="0">
        <dgm:presLayoutVars>
          <dgm:hierBranch val="init"/>
        </dgm:presLayoutVars>
      </dgm:prSet>
      <dgm:spPr/>
    </dgm:pt>
    <dgm:pt modelId="{311E8062-85D8-4095-92D1-76D976826E79}" type="pres">
      <dgm:prSet presAssocID="{E5C676A2-8A82-4038-A0FF-3FAAACB9815B}" presName="rootComposite" presStyleCnt="0"/>
      <dgm:spPr/>
    </dgm:pt>
    <dgm:pt modelId="{0F4241D3-2AF6-4742-A12A-212D77FF4F5E}" type="pres">
      <dgm:prSet presAssocID="{E5C676A2-8A82-4038-A0FF-3FAAACB9815B}" presName="rootText" presStyleLbl="node2" presStyleIdx="2" presStyleCnt="4">
        <dgm:presLayoutVars>
          <dgm:chPref val="3"/>
        </dgm:presLayoutVars>
      </dgm:prSet>
      <dgm:spPr/>
    </dgm:pt>
    <dgm:pt modelId="{EE74124A-09C7-4D38-8888-1DCA8571555B}" type="pres">
      <dgm:prSet presAssocID="{E5C676A2-8A82-4038-A0FF-3FAAACB9815B}" presName="rootConnector" presStyleLbl="node2" presStyleIdx="2" presStyleCnt="4"/>
      <dgm:spPr/>
    </dgm:pt>
    <dgm:pt modelId="{2CD54D43-2C9F-4E03-A902-38726715B900}" type="pres">
      <dgm:prSet presAssocID="{E5C676A2-8A82-4038-A0FF-3FAAACB9815B}" presName="hierChild4" presStyleCnt="0"/>
      <dgm:spPr/>
    </dgm:pt>
    <dgm:pt modelId="{5DBA82D7-441E-408D-AED8-52117F38F228}" type="pres">
      <dgm:prSet presAssocID="{E5C676A2-8A82-4038-A0FF-3FAAACB9815B}" presName="hierChild5" presStyleCnt="0"/>
      <dgm:spPr/>
    </dgm:pt>
    <dgm:pt modelId="{28B46DA2-9D4E-46FE-BFFF-1A7D4C29AFA5}" type="pres">
      <dgm:prSet presAssocID="{D115C263-8F76-4AFD-A45B-D74614479DB8}" presName="Name37" presStyleLbl="parChTrans1D2" presStyleIdx="3" presStyleCnt="4"/>
      <dgm:spPr/>
    </dgm:pt>
    <dgm:pt modelId="{1D909AEF-C8DA-46D0-84D5-39D4070D9693}" type="pres">
      <dgm:prSet presAssocID="{64BBC5A1-2A84-48D5-B0CB-89052BA4114B}" presName="hierRoot2" presStyleCnt="0">
        <dgm:presLayoutVars>
          <dgm:hierBranch val="init"/>
        </dgm:presLayoutVars>
      </dgm:prSet>
      <dgm:spPr/>
    </dgm:pt>
    <dgm:pt modelId="{93567E52-A13B-403C-B53E-27DE316E79CF}" type="pres">
      <dgm:prSet presAssocID="{64BBC5A1-2A84-48D5-B0CB-89052BA4114B}" presName="rootComposite" presStyleCnt="0"/>
      <dgm:spPr/>
    </dgm:pt>
    <dgm:pt modelId="{872D5D5B-51ED-4F6B-9144-C63305DECDDE}" type="pres">
      <dgm:prSet presAssocID="{64BBC5A1-2A84-48D5-B0CB-89052BA4114B}" presName="rootText" presStyleLbl="node2" presStyleIdx="3" presStyleCnt="4">
        <dgm:presLayoutVars>
          <dgm:chPref val="3"/>
        </dgm:presLayoutVars>
      </dgm:prSet>
      <dgm:spPr/>
    </dgm:pt>
    <dgm:pt modelId="{068D366C-225F-4978-9826-69FE400CC035}" type="pres">
      <dgm:prSet presAssocID="{64BBC5A1-2A84-48D5-B0CB-89052BA4114B}" presName="rootConnector" presStyleLbl="node2" presStyleIdx="3" presStyleCnt="4"/>
      <dgm:spPr/>
    </dgm:pt>
    <dgm:pt modelId="{2C35F82B-1681-4FEB-96F7-BDB475ED34D8}" type="pres">
      <dgm:prSet presAssocID="{64BBC5A1-2A84-48D5-B0CB-89052BA4114B}" presName="hierChild4" presStyleCnt="0"/>
      <dgm:spPr/>
    </dgm:pt>
    <dgm:pt modelId="{8C2823DE-FF31-44A7-8649-46D21B6BCFE9}" type="pres">
      <dgm:prSet presAssocID="{64BBC5A1-2A84-48D5-B0CB-89052BA4114B}" presName="hierChild5" presStyleCnt="0"/>
      <dgm:spPr/>
    </dgm:pt>
    <dgm:pt modelId="{1A291C35-3894-47C1-BE05-B77E11087AEF}" type="pres">
      <dgm:prSet presAssocID="{3CF75EB8-5005-4522-9D50-6DCD2F2811D4}" presName="hierChild3" presStyleCnt="0"/>
      <dgm:spPr/>
    </dgm:pt>
  </dgm:ptLst>
  <dgm:cxnLst>
    <dgm:cxn modelId="{0A47B60B-51F5-40EB-A8E3-939C6FB083FB}" type="presOf" srcId="{507ADBCC-60F3-4ADB-BE63-C795465B8CA3}" destId="{724A3C25-4487-48B4-8EBC-6EE2F7B9741A}" srcOrd="0" destOrd="0" presId="urn:microsoft.com/office/officeart/2005/8/layout/orgChart1"/>
    <dgm:cxn modelId="{CEC9FC1D-1213-48B8-9552-5B42AA31B7BC}" type="presOf" srcId="{EC4D86BE-0D96-4102-9C4C-A344D906D18C}" destId="{2CA20D51-74E0-4714-A237-6DD9C0453560}" srcOrd="0" destOrd="0" presId="urn:microsoft.com/office/officeart/2005/8/layout/orgChart1"/>
    <dgm:cxn modelId="{50BA5925-065D-4DCA-8EE8-F771CC9FEA0E}" type="presOf" srcId="{3CF75EB8-5005-4522-9D50-6DCD2F2811D4}" destId="{63C5E0DF-30F2-4CCC-9320-73F17F1B6C39}" srcOrd="1" destOrd="0" presId="urn:microsoft.com/office/officeart/2005/8/layout/orgChart1"/>
    <dgm:cxn modelId="{3E42562B-E90B-4A88-BBD1-7A789A7AFB4F}" type="presOf" srcId="{D115C263-8F76-4AFD-A45B-D74614479DB8}" destId="{28B46DA2-9D4E-46FE-BFFF-1A7D4C29AFA5}" srcOrd="0" destOrd="0" presId="urn:microsoft.com/office/officeart/2005/8/layout/orgChart1"/>
    <dgm:cxn modelId="{993CE06B-19AF-43BB-80CE-37BDE24FCCA9}" type="presOf" srcId="{0DDE1F68-908A-4A5E-B835-D8F21010C42F}" destId="{E8867A73-85CA-4279-861A-9FCAF3369FF5}" srcOrd="0" destOrd="0" presId="urn:microsoft.com/office/officeart/2005/8/layout/orgChart1"/>
    <dgm:cxn modelId="{15F1ED6C-E6CE-44D3-B9F5-2BF724591374}" type="presOf" srcId="{64BBC5A1-2A84-48D5-B0CB-89052BA4114B}" destId="{872D5D5B-51ED-4F6B-9144-C63305DECDDE}" srcOrd="0" destOrd="0" presId="urn:microsoft.com/office/officeart/2005/8/layout/orgChart1"/>
    <dgm:cxn modelId="{9D98996F-F23E-440B-AD6F-951375C43DAF}" type="presOf" srcId="{B5863927-AD54-41EC-B1DB-D32A76F376FB}" destId="{C799D9EE-EDAA-49F6-8FAD-3F82E629A769}" srcOrd="1" destOrd="0" presId="urn:microsoft.com/office/officeart/2005/8/layout/orgChart1"/>
    <dgm:cxn modelId="{B079B550-A3F6-4F99-B596-E800B0F93C47}" type="presOf" srcId="{58A9AA39-FCBF-473F-98F2-A5356584204E}" destId="{FF2E3388-0ACA-4FA4-88C2-41771E5B7D9B}" srcOrd="0" destOrd="0" presId="urn:microsoft.com/office/officeart/2005/8/layout/orgChart1"/>
    <dgm:cxn modelId="{95D6E750-42F2-46BC-B341-320AE3DC5D89}" type="presOf" srcId="{EB145A39-45A6-4F82-A521-2117BC5194FC}" destId="{30B69150-6CED-46DC-A2B3-135B693CCD80}" srcOrd="0" destOrd="0" presId="urn:microsoft.com/office/officeart/2005/8/layout/orgChart1"/>
    <dgm:cxn modelId="{CFCFD37B-5093-416E-BA58-E22FAC7A9B80}" type="presOf" srcId="{EC4D86BE-0D96-4102-9C4C-A344D906D18C}" destId="{B8335442-6B23-41C6-862A-8B4B2BE98B85}" srcOrd="1" destOrd="0" presId="urn:microsoft.com/office/officeart/2005/8/layout/orgChart1"/>
    <dgm:cxn modelId="{D1CFB78B-1F29-4CDC-AC47-0CF9AF05311D}" srcId="{3CF75EB8-5005-4522-9D50-6DCD2F2811D4}" destId="{64BBC5A1-2A84-48D5-B0CB-89052BA4114B}" srcOrd="3" destOrd="0" parTransId="{D115C263-8F76-4AFD-A45B-D74614479DB8}" sibTransId="{9A00810C-686E-4D96-982C-959CAF78710F}"/>
    <dgm:cxn modelId="{41DB86A5-DFB0-4B0E-99D2-216B30852D4F}" type="presOf" srcId="{E5C676A2-8A82-4038-A0FF-3FAAACB9815B}" destId="{0F4241D3-2AF6-4742-A12A-212D77FF4F5E}" srcOrd="0" destOrd="0" presId="urn:microsoft.com/office/officeart/2005/8/layout/orgChart1"/>
    <dgm:cxn modelId="{4F821EA9-43AE-414B-8408-DDE098B60B9C}" srcId="{3CF75EB8-5005-4522-9D50-6DCD2F2811D4}" destId="{EC4D86BE-0D96-4102-9C4C-A344D906D18C}" srcOrd="0" destOrd="0" parTransId="{0DDE1F68-908A-4A5E-B835-D8F21010C42F}" sibTransId="{36D09153-322E-4EA2-9099-582841C08E2F}"/>
    <dgm:cxn modelId="{F963B6B9-034E-4A80-90F7-C8881460C8E1}" srcId="{3CF75EB8-5005-4522-9D50-6DCD2F2811D4}" destId="{E5C676A2-8A82-4038-A0FF-3FAAACB9815B}" srcOrd="2" destOrd="0" parTransId="{EB145A39-45A6-4F82-A521-2117BC5194FC}" sibTransId="{41845512-2D1F-43BB-9758-9D0A3FC78BB6}"/>
    <dgm:cxn modelId="{90F0BEBB-1CC4-4E57-8C26-256D130AE5F9}" type="presOf" srcId="{B5863927-AD54-41EC-B1DB-D32A76F376FB}" destId="{081A64BB-E020-48DF-A825-C9F2F9661353}" srcOrd="0" destOrd="0" presId="urn:microsoft.com/office/officeart/2005/8/layout/orgChart1"/>
    <dgm:cxn modelId="{7AE472BC-4E19-4042-9B0D-138EE2D14561}" srcId="{3CF75EB8-5005-4522-9D50-6DCD2F2811D4}" destId="{B5863927-AD54-41EC-B1DB-D32A76F376FB}" srcOrd="1" destOrd="0" parTransId="{507ADBCC-60F3-4ADB-BE63-C795465B8CA3}" sibTransId="{42D38D27-2A9E-4D78-81B9-DAD715CDB535}"/>
    <dgm:cxn modelId="{BDF1F2C9-BAC0-4783-B160-0183FCD0AAFD}" type="presOf" srcId="{3CF75EB8-5005-4522-9D50-6DCD2F2811D4}" destId="{FF15D1B4-BAE1-4730-BF06-9FCB1B47C888}" srcOrd="0" destOrd="0" presId="urn:microsoft.com/office/officeart/2005/8/layout/orgChart1"/>
    <dgm:cxn modelId="{8C3714CE-DBDE-40CC-98DC-166E87AB78D1}" type="presOf" srcId="{E5C676A2-8A82-4038-A0FF-3FAAACB9815B}" destId="{EE74124A-09C7-4D38-8888-1DCA8571555B}" srcOrd="1" destOrd="0" presId="urn:microsoft.com/office/officeart/2005/8/layout/orgChart1"/>
    <dgm:cxn modelId="{D247E3D4-0568-4023-8C4F-CD46C7A99E10}" srcId="{58A9AA39-FCBF-473F-98F2-A5356584204E}" destId="{3CF75EB8-5005-4522-9D50-6DCD2F2811D4}" srcOrd="0" destOrd="0" parTransId="{262931D0-C693-4E65-B233-E44B019FA496}" sibTransId="{9C09857B-8166-4172-98AF-796AA479315F}"/>
    <dgm:cxn modelId="{080D1ADC-D76B-4705-8126-BFF903E67862}" type="presOf" srcId="{64BBC5A1-2A84-48D5-B0CB-89052BA4114B}" destId="{068D366C-225F-4978-9826-69FE400CC035}" srcOrd="1" destOrd="0" presId="urn:microsoft.com/office/officeart/2005/8/layout/orgChart1"/>
    <dgm:cxn modelId="{82BEFEE8-B4DF-4070-8403-66FBCDFF1CCB}" type="presParOf" srcId="{FF2E3388-0ACA-4FA4-88C2-41771E5B7D9B}" destId="{FF6603E7-3D35-4203-A540-A30EB552401F}" srcOrd="0" destOrd="0" presId="urn:microsoft.com/office/officeart/2005/8/layout/orgChart1"/>
    <dgm:cxn modelId="{02379A03-18F7-446A-BD69-E4019820D81F}" type="presParOf" srcId="{FF6603E7-3D35-4203-A540-A30EB552401F}" destId="{4F92754C-51EE-4CCC-B566-F42E510084C2}" srcOrd="0" destOrd="0" presId="urn:microsoft.com/office/officeart/2005/8/layout/orgChart1"/>
    <dgm:cxn modelId="{286201DB-A06E-4546-A3A1-E762F69E627B}" type="presParOf" srcId="{4F92754C-51EE-4CCC-B566-F42E510084C2}" destId="{FF15D1B4-BAE1-4730-BF06-9FCB1B47C888}" srcOrd="0" destOrd="0" presId="urn:microsoft.com/office/officeart/2005/8/layout/orgChart1"/>
    <dgm:cxn modelId="{FBB915BA-2180-4925-B07E-740CE93CFD23}" type="presParOf" srcId="{4F92754C-51EE-4CCC-B566-F42E510084C2}" destId="{63C5E0DF-30F2-4CCC-9320-73F17F1B6C39}" srcOrd="1" destOrd="0" presId="urn:microsoft.com/office/officeart/2005/8/layout/orgChart1"/>
    <dgm:cxn modelId="{E7369711-B81E-45DB-8D63-BC3ACAC8F61A}" type="presParOf" srcId="{FF6603E7-3D35-4203-A540-A30EB552401F}" destId="{FF991431-2184-4E45-9C63-96042E718AC4}" srcOrd="1" destOrd="0" presId="urn:microsoft.com/office/officeart/2005/8/layout/orgChart1"/>
    <dgm:cxn modelId="{63BC5D08-7B60-450C-82AA-1965AB1D3729}" type="presParOf" srcId="{FF991431-2184-4E45-9C63-96042E718AC4}" destId="{E8867A73-85CA-4279-861A-9FCAF3369FF5}" srcOrd="0" destOrd="0" presId="urn:microsoft.com/office/officeart/2005/8/layout/orgChart1"/>
    <dgm:cxn modelId="{2FD16DB0-741D-4A1F-AA11-5F5A28CE65BA}" type="presParOf" srcId="{FF991431-2184-4E45-9C63-96042E718AC4}" destId="{12C736F4-7F00-44AC-AE14-7FE06B40E732}" srcOrd="1" destOrd="0" presId="urn:microsoft.com/office/officeart/2005/8/layout/orgChart1"/>
    <dgm:cxn modelId="{D8B1258B-9EF5-488B-AA84-C44CA6F0FD0A}" type="presParOf" srcId="{12C736F4-7F00-44AC-AE14-7FE06B40E732}" destId="{1EFE3978-10E3-4A01-91B0-1D44CF0371AB}" srcOrd="0" destOrd="0" presId="urn:microsoft.com/office/officeart/2005/8/layout/orgChart1"/>
    <dgm:cxn modelId="{4065C5E5-168F-4439-B95A-8735AD287006}" type="presParOf" srcId="{1EFE3978-10E3-4A01-91B0-1D44CF0371AB}" destId="{2CA20D51-74E0-4714-A237-6DD9C0453560}" srcOrd="0" destOrd="0" presId="urn:microsoft.com/office/officeart/2005/8/layout/orgChart1"/>
    <dgm:cxn modelId="{9A800C0C-D8AF-4EAC-89D9-198D7223CF2E}" type="presParOf" srcId="{1EFE3978-10E3-4A01-91B0-1D44CF0371AB}" destId="{B8335442-6B23-41C6-862A-8B4B2BE98B85}" srcOrd="1" destOrd="0" presId="urn:microsoft.com/office/officeart/2005/8/layout/orgChart1"/>
    <dgm:cxn modelId="{D74E3DE4-BF84-4541-AA0D-3B1B57B1310C}" type="presParOf" srcId="{12C736F4-7F00-44AC-AE14-7FE06B40E732}" destId="{6A686238-809E-4A25-A425-FA886D2EAD40}" srcOrd="1" destOrd="0" presId="urn:microsoft.com/office/officeart/2005/8/layout/orgChart1"/>
    <dgm:cxn modelId="{62476204-E160-4523-999D-0351249933A9}" type="presParOf" srcId="{12C736F4-7F00-44AC-AE14-7FE06B40E732}" destId="{870CC0CA-DDC0-4AFF-B401-9944F428BF94}" srcOrd="2" destOrd="0" presId="urn:microsoft.com/office/officeart/2005/8/layout/orgChart1"/>
    <dgm:cxn modelId="{925E4375-05A7-44B8-938E-CD68CF043573}" type="presParOf" srcId="{FF991431-2184-4E45-9C63-96042E718AC4}" destId="{724A3C25-4487-48B4-8EBC-6EE2F7B9741A}" srcOrd="2" destOrd="0" presId="urn:microsoft.com/office/officeart/2005/8/layout/orgChart1"/>
    <dgm:cxn modelId="{574930EB-10DF-4C7F-B05C-259A1A4C78E6}" type="presParOf" srcId="{FF991431-2184-4E45-9C63-96042E718AC4}" destId="{5E951494-8685-4E16-80DE-68367CA14902}" srcOrd="3" destOrd="0" presId="urn:microsoft.com/office/officeart/2005/8/layout/orgChart1"/>
    <dgm:cxn modelId="{7F9B048B-EF70-497C-879E-8FB8EE70339F}" type="presParOf" srcId="{5E951494-8685-4E16-80DE-68367CA14902}" destId="{E391B2F9-A43F-4B9A-ABA8-6D261B32B85D}" srcOrd="0" destOrd="0" presId="urn:microsoft.com/office/officeart/2005/8/layout/orgChart1"/>
    <dgm:cxn modelId="{52EA0031-C9CA-4479-8E71-CAE89709F07A}" type="presParOf" srcId="{E391B2F9-A43F-4B9A-ABA8-6D261B32B85D}" destId="{081A64BB-E020-48DF-A825-C9F2F9661353}" srcOrd="0" destOrd="0" presId="urn:microsoft.com/office/officeart/2005/8/layout/orgChart1"/>
    <dgm:cxn modelId="{8091F32F-7D10-4C32-B089-B18A0BA2431F}" type="presParOf" srcId="{E391B2F9-A43F-4B9A-ABA8-6D261B32B85D}" destId="{C799D9EE-EDAA-49F6-8FAD-3F82E629A769}" srcOrd="1" destOrd="0" presId="urn:microsoft.com/office/officeart/2005/8/layout/orgChart1"/>
    <dgm:cxn modelId="{926A21F2-4A90-40D1-BE1E-18290BD81E88}" type="presParOf" srcId="{5E951494-8685-4E16-80DE-68367CA14902}" destId="{E2D67E4C-F722-4BC5-AC5F-7433C1AE84CC}" srcOrd="1" destOrd="0" presId="urn:microsoft.com/office/officeart/2005/8/layout/orgChart1"/>
    <dgm:cxn modelId="{0BD54D6A-B9EB-4B5B-99E7-054F4C1A564E}" type="presParOf" srcId="{5E951494-8685-4E16-80DE-68367CA14902}" destId="{F2FC8668-B3C5-4257-904A-E877A04E2424}" srcOrd="2" destOrd="0" presId="urn:microsoft.com/office/officeart/2005/8/layout/orgChart1"/>
    <dgm:cxn modelId="{F5DA00FF-8B02-4F43-9CAC-2C4983558D6E}" type="presParOf" srcId="{FF991431-2184-4E45-9C63-96042E718AC4}" destId="{30B69150-6CED-46DC-A2B3-135B693CCD80}" srcOrd="4" destOrd="0" presId="urn:microsoft.com/office/officeart/2005/8/layout/orgChart1"/>
    <dgm:cxn modelId="{91CAC95C-55A9-4FDD-8D8D-859B7AEE1C2A}" type="presParOf" srcId="{FF991431-2184-4E45-9C63-96042E718AC4}" destId="{CBACD8F5-9607-415F-9427-10055520D848}" srcOrd="5" destOrd="0" presId="urn:microsoft.com/office/officeart/2005/8/layout/orgChart1"/>
    <dgm:cxn modelId="{7A45F79C-9681-49D4-A33B-D18A4FE842FF}" type="presParOf" srcId="{CBACD8F5-9607-415F-9427-10055520D848}" destId="{311E8062-85D8-4095-92D1-76D976826E79}" srcOrd="0" destOrd="0" presId="urn:microsoft.com/office/officeart/2005/8/layout/orgChart1"/>
    <dgm:cxn modelId="{0F8F83B0-5C36-47CF-87A8-2692746CC761}" type="presParOf" srcId="{311E8062-85D8-4095-92D1-76D976826E79}" destId="{0F4241D3-2AF6-4742-A12A-212D77FF4F5E}" srcOrd="0" destOrd="0" presId="urn:microsoft.com/office/officeart/2005/8/layout/orgChart1"/>
    <dgm:cxn modelId="{62BD156E-F057-4E3E-8BA6-E550069FBA83}" type="presParOf" srcId="{311E8062-85D8-4095-92D1-76D976826E79}" destId="{EE74124A-09C7-4D38-8888-1DCA8571555B}" srcOrd="1" destOrd="0" presId="urn:microsoft.com/office/officeart/2005/8/layout/orgChart1"/>
    <dgm:cxn modelId="{5ADCDD95-123E-4093-90E1-EACB6E562F8E}" type="presParOf" srcId="{CBACD8F5-9607-415F-9427-10055520D848}" destId="{2CD54D43-2C9F-4E03-A902-38726715B900}" srcOrd="1" destOrd="0" presId="urn:microsoft.com/office/officeart/2005/8/layout/orgChart1"/>
    <dgm:cxn modelId="{CD83009E-4265-4BE3-A6A8-354076219B94}" type="presParOf" srcId="{CBACD8F5-9607-415F-9427-10055520D848}" destId="{5DBA82D7-441E-408D-AED8-52117F38F228}" srcOrd="2" destOrd="0" presId="urn:microsoft.com/office/officeart/2005/8/layout/orgChart1"/>
    <dgm:cxn modelId="{2B74B33A-D47A-4D15-9509-2225BC7518C0}" type="presParOf" srcId="{FF991431-2184-4E45-9C63-96042E718AC4}" destId="{28B46DA2-9D4E-46FE-BFFF-1A7D4C29AFA5}" srcOrd="6" destOrd="0" presId="urn:microsoft.com/office/officeart/2005/8/layout/orgChart1"/>
    <dgm:cxn modelId="{C4241818-8139-491B-9F7F-147F0FE0D1E1}" type="presParOf" srcId="{FF991431-2184-4E45-9C63-96042E718AC4}" destId="{1D909AEF-C8DA-46D0-84D5-39D4070D9693}" srcOrd="7" destOrd="0" presId="urn:microsoft.com/office/officeart/2005/8/layout/orgChart1"/>
    <dgm:cxn modelId="{9EF87289-D266-4FAA-BE44-B208CF9FE9A0}" type="presParOf" srcId="{1D909AEF-C8DA-46D0-84D5-39D4070D9693}" destId="{93567E52-A13B-403C-B53E-27DE316E79CF}" srcOrd="0" destOrd="0" presId="urn:microsoft.com/office/officeart/2005/8/layout/orgChart1"/>
    <dgm:cxn modelId="{9A4A0081-0AAA-4714-A39D-A622B130D428}" type="presParOf" srcId="{93567E52-A13B-403C-B53E-27DE316E79CF}" destId="{872D5D5B-51ED-4F6B-9144-C63305DECDDE}" srcOrd="0" destOrd="0" presId="urn:microsoft.com/office/officeart/2005/8/layout/orgChart1"/>
    <dgm:cxn modelId="{8E11DC2A-28BC-4BAC-850F-8F7EDE57E8CC}" type="presParOf" srcId="{93567E52-A13B-403C-B53E-27DE316E79CF}" destId="{068D366C-225F-4978-9826-69FE400CC035}" srcOrd="1" destOrd="0" presId="urn:microsoft.com/office/officeart/2005/8/layout/orgChart1"/>
    <dgm:cxn modelId="{B13D8CEB-930E-40C0-9050-363318B5FD3C}" type="presParOf" srcId="{1D909AEF-C8DA-46D0-84D5-39D4070D9693}" destId="{2C35F82B-1681-4FEB-96F7-BDB475ED34D8}" srcOrd="1" destOrd="0" presId="urn:microsoft.com/office/officeart/2005/8/layout/orgChart1"/>
    <dgm:cxn modelId="{85309BB1-CBDC-4013-B0D9-AFDD77D0402C}" type="presParOf" srcId="{1D909AEF-C8DA-46D0-84D5-39D4070D9693}" destId="{8C2823DE-FF31-44A7-8649-46D21B6BCFE9}" srcOrd="2" destOrd="0" presId="urn:microsoft.com/office/officeart/2005/8/layout/orgChart1"/>
    <dgm:cxn modelId="{5920169E-3CCC-4F82-9B44-17682D089737}" type="presParOf" srcId="{FF6603E7-3D35-4203-A540-A30EB552401F}" destId="{1A291C35-3894-47C1-BE05-B77E11087A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0A5C5-8590-49C1-993C-8E96F9262D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4809C31-0541-40D7-97CA-CFBE4786BCFE}">
      <dgm:prSet phldrT="[Metin]"/>
      <dgm:spPr/>
      <dgm:t>
        <a:bodyPr/>
        <a:lstStyle/>
        <a:p>
          <a:r>
            <a:rPr lang="tr-TR" dirty="0"/>
            <a:t>Sosyal Antropoloji</a:t>
          </a:r>
        </a:p>
      </dgm:t>
    </dgm:pt>
    <dgm:pt modelId="{0F7F1CB5-A672-4F7B-B05B-044621A0A864}" type="parTrans" cxnId="{0BB08927-7189-48F3-A0FD-DCA551C549A1}">
      <dgm:prSet/>
      <dgm:spPr/>
      <dgm:t>
        <a:bodyPr/>
        <a:lstStyle/>
        <a:p>
          <a:endParaRPr lang="tr-TR"/>
        </a:p>
      </dgm:t>
    </dgm:pt>
    <dgm:pt modelId="{41F6D81A-EBE0-4671-813D-1D04446D451C}" type="sibTrans" cxnId="{0BB08927-7189-48F3-A0FD-DCA551C549A1}">
      <dgm:prSet/>
      <dgm:spPr/>
      <dgm:t>
        <a:bodyPr/>
        <a:lstStyle/>
        <a:p>
          <a:endParaRPr lang="tr-TR"/>
        </a:p>
      </dgm:t>
    </dgm:pt>
    <dgm:pt modelId="{08BE6727-B7DF-4EB4-8115-4F041F27BD22}">
      <dgm:prSet phldrT="[Metin]"/>
      <dgm:spPr/>
      <dgm:t>
        <a:bodyPr/>
        <a:lstStyle/>
        <a:p>
          <a:r>
            <a:rPr lang="tr-TR" dirty="0" err="1"/>
            <a:t>Etnografi</a:t>
          </a:r>
          <a:endParaRPr lang="tr-TR" dirty="0"/>
        </a:p>
      </dgm:t>
    </dgm:pt>
    <dgm:pt modelId="{07DD32F8-D58B-4659-8D4C-B9CB212159C2}" type="parTrans" cxnId="{AF8B156A-9D75-4FC6-B507-7DE2A7A72E04}">
      <dgm:prSet/>
      <dgm:spPr/>
      <dgm:t>
        <a:bodyPr/>
        <a:lstStyle/>
        <a:p>
          <a:endParaRPr lang="tr-TR"/>
        </a:p>
      </dgm:t>
    </dgm:pt>
    <dgm:pt modelId="{B9FC83DC-613E-4A4E-B9D1-E8215D67DF06}" type="sibTrans" cxnId="{AF8B156A-9D75-4FC6-B507-7DE2A7A72E04}">
      <dgm:prSet/>
      <dgm:spPr/>
      <dgm:t>
        <a:bodyPr/>
        <a:lstStyle/>
        <a:p>
          <a:endParaRPr lang="tr-TR"/>
        </a:p>
      </dgm:t>
    </dgm:pt>
    <dgm:pt modelId="{120E7B5D-3BB6-456A-A974-D4C50F5A74FC}">
      <dgm:prSet phldrT="[Metin]"/>
      <dgm:spPr/>
      <dgm:t>
        <a:bodyPr/>
        <a:lstStyle/>
        <a:p>
          <a:r>
            <a:rPr lang="tr-TR"/>
            <a:t>Etnoloji</a:t>
          </a:r>
        </a:p>
      </dgm:t>
    </dgm:pt>
    <dgm:pt modelId="{FC3FC708-7DB9-418C-80B2-44306554087B}" type="parTrans" cxnId="{223DF61A-15A6-4C36-815C-A3D383F3CFDE}">
      <dgm:prSet/>
      <dgm:spPr/>
      <dgm:t>
        <a:bodyPr/>
        <a:lstStyle/>
        <a:p>
          <a:endParaRPr lang="tr-TR"/>
        </a:p>
      </dgm:t>
    </dgm:pt>
    <dgm:pt modelId="{D4013701-10DA-42D7-A3CF-E8DA846C8537}" type="sibTrans" cxnId="{223DF61A-15A6-4C36-815C-A3D383F3CFDE}">
      <dgm:prSet/>
      <dgm:spPr/>
      <dgm:t>
        <a:bodyPr/>
        <a:lstStyle/>
        <a:p>
          <a:endParaRPr lang="tr-TR"/>
        </a:p>
      </dgm:t>
    </dgm:pt>
    <dgm:pt modelId="{55643350-AD12-4C6E-8097-4CE82C67682E}" type="pres">
      <dgm:prSet presAssocID="{9490A5C5-8590-49C1-993C-8E96F9262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FF1773-FEE8-4436-9BF5-FE61E258EEE4}" type="pres">
      <dgm:prSet presAssocID="{74809C31-0541-40D7-97CA-CFBE4786BCFE}" presName="hierRoot1" presStyleCnt="0">
        <dgm:presLayoutVars>
          <dgm:hierBranch val="init"/>
        </dgm:presLayoutVars>
      </dgm:prSet>
      <dgm:spPr/>
    </dgm:pt>
    <dgm:pt modelId="{3767886D-B21E-425E-AA56-C5FCD7CCFA35}" type="pres">
      <dgm:prSet presAssocID="{74809C31-0541-40D7-97CA-CFBE4786BCFE}" presName="rootComposite1" presStyleCnt="0"/>
      <dgm:spPr/>
    </dgm:pt>
    <dgm:pt modelId="{F79E5E00-EE10-45C2-961F-6FF0B43836A9}" type="pres">
      <dgm:prSet presAssocID="{74809C31-0541-40D7-97CA-CFBE4786BCFE}" presName="rootText1" presStyleLbl="node0" presStyleIdx="0" presStyleCnt="1">
        <dgm:presLayoutVars>
          <dgm:chPref val="3"/>
        </dgm:presLayoutVars>
      </dgm:prSet>
      <dgm:spPr/>
    </dgm:pt>
    <dgm:pt modelId="{3B692EC1-97B1-4E31-B3BA-B4357F27216B}" type="pres">
      <dgm:prSet presAssocID="{74809C31-0541-40D7-97CA-CFBE4786BCFE}" presName="rootConnector1" presStyleLbl="node1" presStyleIdx="0" presStyleCnt="0"/>
      <dgm:spPr/>
    </dgm:pt>
    <dgm:pt modelId="{556DED11-48E3-463F-904E-5E0CCD4CEC5A}" type="pres">
      <dgm:prSet presAssocID="{74809C31-0541-40D7-97CA-CFBE4786BCFE}" presName="hierChild2" presStyleCnt="0"/>
      <dgm:spPr/>
    </dgm:pt>
    <dgm:pt modelId="{17955947-4CB4-4DC0-AF7F-C2E2A2D8ECEC}" type="pres">
      <dgm:prSet presAssocID="{07DD32F8-D58B-4659-8D4C-B9CB212159C2}" presName="Name37" presStyleLbl="parChTrans1D2" presStyleIdx="0" presStyleCnt="2"/>
      <dgm:spPr/>
    </dgm:pt>
    <dgm:pt modelId="{C703FE83-39BF-4BF0-B203-173A41B61152}" type="pres">
      <dgm:prSet presAssocID="{08BE6727-B7DF-4EB4-8115-4F041F27BD22}" presName="hierRoot2" presStyleCnt="0">
        <dgm:presLayoutVars>
          <dgm:hierBranch val="init"/>
        </dgm:presLayoutVars>
      </dgm:prSet>
      <dgm:spPr/>
    </dgm:pt>
    <dgm:pt modelId="{E515C6D0-2BB4-4732-9AB6-34C93B15A20A}" type="pres">
      <dgm:prSet presAssocID="{08BE6727-B7DF-4EB4-8115-4F041F27BD22}" presName="rootComposite" presStyleCnt="0"/>
      <dgm:spPr/>
    </dgm:pt>
    <dgm:pt modelId="{405F5684-A0EA-4E06-A3A1-0D9205A1B3B5}" type="pres">
      <dgm:prSet presAssocID="{08BE6727-B7DF-4EB4-8115-4F041F27BD22}" presName="rootText" presStyleLbl="node2" presStyleIdx="0" presStyleCnt="2">
        <dgm:presLayoutVars>
          <dgm:chPref val="3"/>
        </dgm:presLayoutVars>
      </dgm:prSet>
      <dgm:spPr/>
    </dgm:pt>
    <dgm:pt modelId="{90395E60-1617-40AD-BC24-56A09AD76730}" type="pres">
      <dgm:prSet presAssocID="{08BE6727-B7DF-4EB4-8115-4F041F27BD22}" presName="rootConnector" presStyleLbl="node2" presStyleIdx="0" presStyleCnt="2"/>
      <dgm:spPr/>
    </dgm:pt>
    <dgm:pt modelId="{EA60EF8D-1750-488E-A354-5466CB2EE578}" type="pres">
      <dgm:prSet presAssocID="{08BE6727-B7DF-4EB4-8115-4F041F27BD22}" presName="hierChild4" presStyleCnt="0"/>
      <dgm:spPr/>
    </dgm:pt>
    <dgm:pt modelId="{57A71B99-EB9C-4771-9372-F57D44367289}" type="pres">
      <dgm:prSet presAssocID="{08BE6727-B7DF-4EB4-8115-4F041F27BD22}" presName="hierChild5" presStyleCnt="0"/>
      <dgm:spPr/>
    </dgm:pt>
    <dgm:pt modelId="{F45CC8AA-D972-44C8-BD17-C289D092186C}" type="pres">
      <dgm:prSet presAssocID="{FC3FC708-7DB9-418C-80B2-44306554087B}" presName="Name37" presStyleLbl="parChTrans1D2" presStyleIdx="1" presStyleCnt="2"/>
      <dgm:spPr/>
    </dgm:pt>
    <dgm:pt modelId="{28B9BC42-F526-4F1E-A42B-C8B8A4EBDEB2}" type="pres">
      <dgm:prSet presAssocID="{120E7B5D-3BB6-456A-A974-D4C50F5A74FC}" presName="hierRoot2" presStyleCnt="0">
        <dgm:presLayoutVars>
          <dgm:hierBranch val="init"/>
        </dgm:presLayoutVars>
      </dgm:prSet>
      <dgm:spPr/>
    </dgm:pt>
    <dgm:pt modelId="{307C8C17-A44D-4996-B4B5-5C1279D05999}" type="pres">
      <dgm:prSet presAssocID="{120E7B5D-3BB6-456A-A974-D4C50F5A74FC}" presName="rootComposite" presStyleCnt="0"/>
      <dgm:spPr/>
    </dgm:pt>
    <dgm:pt modelId="{D25BC2BC-F316-4D13-9F3C-6BFD6C431DE2}" type="pres">
      <dgm:prSet presAssocID="{120E7B5D-3BB6-456A-A974-D4C50F5A74FC}" presName="rootText" presStyleLbl="node2" presStyleIdx="1" presStyleCnt="2">
        <dgm:presLayoutVars>
          <dgm:chPref val="3"/>
        </dgm:presLayoutVars>
      </dgm:prSet>
      <dgm:spPr/>
    </dgm:pt>
    <dgm:pt modelId="{5E5FAF2D-C18E-40A6-8367-94E4DD45616C}" type="pres">
      <dgm:prSet presAssocID="{120E7B5D-3BB6-456A-A974-D4C50F5A74FC}" presName="rootConnector" presStyleLbl="node2" presStyleIdx="1" presStyleCnt="2"/>
      <dgm:spPr/>
    </dgm:pt>
    <dgm:pt modelId="{8DA0227D-F5C4-4D23-99F5-51552E804D27}" type="pres">
      <dgm:prSet presAssocID="{120E7B5D-3BB6-456A-A974-D4C50F5A74FC}" presName="hierChild4" presStyleCnt="0"/>
      <dgm:spPr/>
    </dgm:pt>
    <dgm:pt modelId="{56AC6FFA-1F49-4D35-BADC-A73160517492}" type="pres">
      <dgm:prSet presAssocID="{120E7B5D-3BB6-456A-A974-D4C50F5A74FC}" presName="hierChild5" presStyleCnt="0"/>
      <dgm:spPr/>
    </dgm:pt>
    <dgm:pt modelId="{2FFBC547-2F55-40BA-BB73-D30715C99AC4}" type="pres">
      <dgm:prSet presAssocID="{74809C31-0541-40D7-97CA-CFBE4786BCFE}" presName="hierChild3" presStyleCnt="0"/>
      <dgm:spPr/>
    </dgm:pt>
  </dgm:ptLst>
  <dgm:cxnLst>
    <dgm:cxn modelId="{79B5F619-761C-49C5-B6C5-BB1F2859DDDC}" type="presOf" srcId="{08BE6727-B7DF-4EB4-8115-4F041F27BD22}" destId="{90395E60-1617-40AD-BC24-56A09AD76730}" srcOrd="1" destOrd="0" presId="urn:microsoft.com/office/officeart/2005/8/layout/orgChart1"/>
    <dgm:cxn modelId="{223DF61A-15A6-4C36-815C-A3D383F3CFDE}" srcId="{74809C31-0541-40D7-97CA-CFBE4786BCFE}" destId="{120E7B5D-3BB6-456A-A974-D4C50F5A74FC}" srcOrd="1" destOrd="0" parTransId="{FC3FC708-7DB9-418C-80B2-44306554087B}" sibTransId="{D4013701-10DA-42D7-A3CF-E8DA846C8537}"/>
    <dgm:cxn modelId="{0BB08927-7189-48F3-A0FD-DCA551C549A1}" srcId="{9490A5C5-8590-49C1-993C-8E96F9262D5A}" destId="{74809C31-0541-40D7-97CA-CFBE4786BCFE}" srcOrd="0" destOrd="0" parTransId="{0F7F1CB5-A672-4F7B-B05B-044621A0A864}" sibTransId="{41F6D81A-EBE0-4671-813D-1D04446D451C}"/>
    <dgm:cxn modelId="{AF8B156A-9D75-4FC6-B507-7DE2A7A72E04}" srcId="{74809C31-0541-40D7-97CA-CFBE4786BCFE}" destId="{08BE6727-B7DF-4EB4-8115-4F041F27BD22}" srcOrd="0" destOrd="0" parTransId="{07DD32F8-D58B-4659-8D4C-B9CB212159C2}" sibTransId="{B9FC83DC-613E-4A4E-B9D1-E8215D67DF06}"/>
    <dgm:cxn modelId="{1228B94F-FBF9-4B59-85C1-7D7BCA921961}" type="presOf" srcId="{9490A5C5-8590-49C1-993C-8E96F9262D5A}" destId="{55643350-AD12-4C6E-8097-4CE82C67682E}" srcOrd="0" destOrd="0" presId="urn:microsoft.com/office/officeart/2005/8/layout/orgChart1"/>
    <dgm:cxn modelId="{21D00475-579D-497E-9121-2BD6F6108800}" type="presOf" srcId="{FC3FC708-7DB9-418C-80B2-44306554087B}" destId="{F45CC8AA-D972-44C8-BD17-C289D092186C}" srcOrd="0" destOrd="0" presId="urn:microsoft.com/office/officeart/2005/8/layout/orgChart1"/>
    <dgm:cxn modelId="{88343C7C-5914-4D1C-A2AA-1C8143FC3924}" type="presOf" srcId="{08BE6727-B7DF-4EB4-8115-4F041F27BD22}" destId="{405F5684-A0EA-4E06-A3A1-0D9205A1B3B5}" srcOrd="0" destOrd="0" presId="urn:microsoft.com/office/officeart/2005/8/layout/orgChart1"/>
    <dgm:cxn modelId="{F84C12B6-B9B7-42B2-B9B7-C570C2703318}" type="presOf" srcId="{120E7B5D-3BB6-456A-A974-D4C50F5A74FC}" destId="{5E5FAF2D-C18E-40A6-8367-94E4DD45616C}" srcOrd="1" destOrd="0" presId="urn:microsoft.com/office/officeart/2005/8/layout/orgChart1"/>
    <dgm:cxn modelId="{EF618AD5-29A0-47D7-9CF3-C5279051A061}" type="presOf" srcId="{07DD32F8-D58B-4659-8D4C-B9CB212159C2}" destId="{17955947-4CB4-4DC0-AF7F-C2E2A2D8ECEC}" srcOrd="0" destOrd="0" presId="urn:microsoft.com/office/officeart/2005/8/layout/orgChart1"/>
    <dgm:cxn modelId="{FE5895E2-CF9A-4EE4-B252-44B7C1B2CBBC}" type="presOf" srcId="{120E7B5D-3BB6-456A-A974-D4C50F5A74FC}" destId="{D25BC2BC-F316-4D13-9F3C-6BFD6C431DE2}" srcOrd="0" destOrd="0" presId="urn:microsoft.com/office/officeart/2005/8/layout/orgChart1"/>
    <dgm:cxn modelId="{6BCFC5EA-F5EA-4864-B2E1-25D5D099F255}" type="presOf" srcId="{74809C31-0541-40D7-97CA-CFBE4786BCFE}" destId="{F79E5E00-EE10-45C2-961F-6FF0B43836A9}" srcOrd="0" destOrd="0" presId="urn:microsoft.com/office/officeart/2005/8/layout/orgChart1"/>
    <dgm:cxn modelId="{5E8A40FA-1832-409D-8EBD-F99C447FDA90}" type="presOf" srcId="{74809C31-0541-40D7-97CA-CFBE4786BCFE}" destId="{3B692EC1-97B1-4E31-B3BA-B4357F27216B}" srcOrd="1" destOrd="0" presId="urn:microsoft.com/office/officeart/2005/8/layout/orgChart1"/>
    <dgm:cxn modelId="{AB97C791-C392-40CC-B957-C44FD2E9D1B2}" type="presParOf" srcId="{55643350-AD12-4C6E-8097-4CE82C67682E}" destId="{DDFF1773-FEE8-4436-9BF5-FE61E258EEE4}" srcOrd="0" destOrd="0" presId="urn:microsoft.com/office/officeart/2005/8/layout/orgChart1"/>
    <dgm:cxn modelId="{61E43917-5BFD-45FB-A688-104F2DEA3C4C}" type="presParOf" srcId="{DDFF1773-FEE8-4436-9BF5-FE61E258EEE4}" destId="{3767886D-B21E-425E-AA56-C5FCD7CCFA35}" srcOrd="0" destOrd="0" presId="urn:microsoft.com/office/officeart/2005/8/layout/orgChart1"/>
    <dgm:cxn modelId="{8710DEFE-7046-475F-9D68-D3AACAD4893D}" type="presParOf" srcId="{3767886D-B21E-425E-AA56-C5FCD7CCFA35}" destId="{F79E5E00-EE10-45C2-961F-6FF0B43836A9}" srcOrd="0" destOrd="0" presId="urn:microsoft.com/office/officeart/2005/8/layout/orgChart1"/>
    <dgm:cxn modelId="{8BB5929B-94ED-4C3A-A2B4-A21BC5CECFD4}" type="presParOf" srcId="{3767886D-B21E-425E-AA56-C5FCD7CCFA35}" destId="{3B692EC1-97B1-4E31-B3BA-B4357F27216B}" srcOrd="1" destOrd="0" presId="urn:microsoft.com/office/officeart/2005/8/layout/orgChart1"/>
    <dgm:cxn modelId="{9B79F9DB-A519-4F32-803B-F8BA95B0FE7A}" type="presParOf" srcId="{DDFF1773-FEE8-4436-9BF5-FE61E258EEE4}" destId="{556DED11-48E3-463F-904E-5E0CCD4CEC5A}" srcOrd="1" destOrd="0" presId="urn:microsoft.com/office/officeart/2005/8/layout/orgChart1"/>
    <dgm:cxn modelId="{FB1EC92C-2739-4B27-BBC4-EEA38441DB5D}" type="presParOf" srcId="{556DED11-48E3-463F-904E-5E0CCD4CEC5A}" destId="{17955947-4CB4-4DC0-AF7F-C2E2A2D8ECEC}" srcOrd="0" destOrd="0" presId="urn:microsoft.com/office/officeart/2005/8/layout/orgChart1"/>
    <dgm:cxn modelId="{8930CBB1-563C-499C-A856-9C17632F9F09}" type="presParOf" srcId="{556DED11-48E3-463F-904E-5E0CCD4CEC5A}" destId="{C703FE83-39BF-4BF0-B203-173A41B61152}" srcOrd="1" destOrd="0" presId="urn:microsoft.com/office/officeart/2005/8/layout/orgChart1"/>
    <dgm:cxn modelId="{7C9218F7-D037-44F1-92A4-19A9C4E340A3}" type="presParOf" srcId="{C703FE83-39BF-4BF0-B203-173A41B61152}" destId="{E515C6D0-2BB4-4732-9AB6-34C93B15A20A}" srcOrd="0" destOrd="0" presId="urn:microsoft.com/office/officeart/2005/8/layout/orgChart1"/>
    <dgm:cxn modelId="{0DDE992D-0130-4F13-ADFC-A7872A85F3F8}" type="presParOf" srcId="{E515C6D0-2BB4-4732-9AB6-34C93B15A20A}" destId="{405F5684-A0EA-4E06-A3A1-0D9205A1B3B5}" srcOrd="0" destOrd="0" presId="urn:microsoft.com/office/officeart/2005/8/layout/orgChart1"/>
    <dgm:cxn modelId="{876E3FC5-0A03-4B3F-BBDE-0E7967C84C25}" type="presParOf" srcId="{E515C6D0-2BB4-4732-9AB6-34C93B15A20A}" destId="{90395E60-1617-40AD-BC24-56A09AD76730}" srcOrd="1" destOrd="0" presId="urn:microsoft.com/office/officeart/2005/8/layout/orgChart1"/>
    <dgm:cxn modelId="{41A234A9-E80D-4004-88AC-0949E401399C}" type="presParOf" srcId="{C703FE83-39BF-4BF0-B203-173A41B61152}" destId="{EA60EF8D-1750-488E-A354-5466CB2EE578}" srcOrd="1" destOrd="0" presId="urn:microsoft.com/office/officeart/2005/8/layout/orgChart1"/>
    <dgm:cxn modelId="{BC60D8B8-76F2-47B6-B0AC-A3C5DE6320B2}" type="presParOf" srcId="{C703FE83-39BF-4BF0-B203-173A41B61152}" destId="{57A71B99-EB9C-4771-9372-F57D44367289}" srcOrd="2" destOrd="0" presId="urn:microsoft.com/office/officeart/2005/8/layout/orgChart1"/>
    <dgm:cxn modelId="{EDBEB497-43B3-44AC-A830-0F39608F7BAA}" type="presParOf" srcId="{556DED11-48E3-463F-904E-5E0CCD4CEC5A}" destId="{F45CC8AA-D972-44C8-BD17-C289D092186C}" srcOrd="2" destOrd="0" presId="urn:microsoft.com/office/officeart/2005/8/layout/orgChart1"/>
    <dgm:cxn modelId="{E2315D0E-F8CF-424E-9162-EA366F9B9ACE}" type="presParOf" srcId="{556DED11-48E3-463F-904E-5E0CCD4CEC5A}" destId="{28B9BC42-F526-4F1E-A42B-C8B8A4EBDEB2}" srcOrd="3" destOrd="0" presId="urn:microsoft.com/office/officeart/2005/8/layout/orgChart1"/>
    <dgm:cxn modelId="{FAF9BACA-BEA4-4C66-820A-EA22EDFE13A3}" type="presParOf" srcId="{28B9BC42-F526-4F1E-A42B-C8B8A4EBDEB2}" destId="{307C8C17-A44D-4996-B4B5-5C1279D05999}" srcOrd="0" destOrd="0" presId="urn:microsoft.com/office/officeart/2005/8/layout/orgChart1"/>
    <dgm:cxn modelId="{66E5D3F0-9446-46A2-A6D3-A9C157D555A9}" type="presParOf" srcId="{307C8C17-A44D-4996-B4B5-5C1279D05999}" destId="{D25BC2BC-F316-4D13-9F3C-6BFD6C431DE2}" srcOrd="0" destOrd="0" presId="urn:microsoft.com/office/officeart/2005/8/layout/orgChart1"/>
    <dgm:cxn modelId="{D90E4024-5633-418D-A3D5-9B5F04CF7BAB}" type="presParOf" srcId="{307C8C17-A44D-4996-B4B5-5C1279D05999}" destId="{5E5FAF2D-C18E-40A6-8367-94E4DD45616C}" srcOrd="1" destOrd="0" presId="urn:microsoft.com/office/officeart/2005/8/layout/orgChart1"/>
    <dgm:cxn modelId="{D0EF337A-C73B-4640-9EC9-51E69E61EFCA}" type="presParOf" srcId="{28B9BC42-F526-4F1E-A42B-C8B8A4EBDEB2}" destId="{8DA0227D-F5C4-4D23-99F5-51552E804D27}" srcOrd="1" destOrd="0" presId="urn:microsoft.com/office/officeart/2005/8/layout/orgChart1"/>
    <dgm:cxn modelId="{EE29CDFE-FA76-42BF-9F25-C33B3CADAAA4}" type="presParOf" srcId="{28B9BC42-F526-4F1E-A42B-C8B8A4EBDEB2}" destId="{56AC6FFA-1F49-4D35-BADC-A73160517492}" srcOrd="2" destOrd="0" presId="urn:microsoft.com/office/officeart/2005/8/layout/orgChart1"/>
    <dgm:cxn modelId="{5089E43A-BA49-44FF-B9C8-E4308EC34C64}" type="presParOf" srcId="{DDFF1773-FEE8-4436-9BF5-FE61E258EEE4}" destId="{2FFBC547-2F55-40BA-BB73-D30715C99A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46DA2-9D4E-46FE-BFFF-1A7D4C29AFA5}">
      <dsp:nvSpPr>
        <dsp:cNvPr id="0" name=""/>
        <dsp:cNvSpPr/>
      </dsp:nvSpPr>
      <dsp:spPr>
        <a:xfrm>
          <a:off x="4313879" y="1987041"/>
          <a:ext cx="3378657" cy="3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59"/>
              </a:lnTo>
              <a:lnTo>
                <a:pt x="3378657" y="195459"/>
              </a:lnTo>
              <a:lnTo>
                <a:pt x="3378657" y="390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69150-6CED-46DC-A2B3-135B693CCD80}">
      <dsp:nvSpPr>
        <dsp:cNvPr id="0" name=""/>
        <dsp:cNvSpPr/>
      </dsp:nvSpPr>
      <dsp:spPr>
        <a:xfrm>
          <a:off x="4313879" y="1987041"/>
          <a:ext cx="1126219" cy="3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59"/>
              </a:lnTo>
              <a:lnTo>
                <a:pt x="1126219" y="195459"/>
              </a:lnTo>
              <a:lnTo>
                <a:pt x="1126219" y="390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A3C25-4487-48B4-8EBC-6EE2F7B9741A}">
      <dsp:nvSpPr>
        <dsp:cNvPr id="0" name=""/>
        <dsp:cNvSpPr/>
      </dsp:nvSpPr>
      <dsp:spPr>
        <a:xfrm>
          <a:off x="3187660" y="1987041"/>
          <a:ext cx="1126219" cy="390918"/>
        </a:xfrm>
        <a:custGeom>
          <a:avLst/>
          <a:gdLst/>
          <a:ahLst/>
          <a:cxnLst/>
          <a:rect l="0" t="0" r="0" b="0"/>
          <a:pathLst>
            <a:path>
              <a:moveTo>
                <a:pt x="1126219" y="0"/>
              </a:moveTo>
              <a:lnTo>
                <a:pt x="1126219" y="195459"/>
              </a:lnTo>
              <a:lnTo>
                <a:pt x="0" y="195459"/>
              </a:lnTo>
              <a:lnTo>
                <a:pt x="0" y="390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67A73-85CA-4279-861A-9FCAF3369FF5}">
      <dsp:nvSpPr>
        <dsp:cNvPr id="0" name=""/>
        <dsp:cNvSpPr/>
      </dsp:nvSpPr>
      <dsp:spPr>
        <a:xfrm>
          <a:off x="935222" y="1987041"/>
          <a:ext cx="3378657" cy="390918"/>
        </a:xfrm>
        <a:custGeom>
          <a:avLst/>
          <a:gdLst/>
          <a:ahLst/>
          <a:cxnLst/>
          <a:rect l="0" t="0" r="0" b="0"/>
          <a:pathLst>
            <a:path>
              <a:moveTo>
                <a:pt x="3378657" y="0"/>
              </a:moveTo>
              <a:lnTo>
                <a:pt x="3378657" y="195459"/>
              </a:lnTo>
              <a:lnTo>
                <a:pt x="0" y="195459"/>
              </a:lnTo>
              <a:lnTo>
                <a:pt x="0" y="390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D1B4-BAE1-4730-BF06-9FCB1B47C888}">
      <dsp:nvSpPr>
        <dsp:cNvPr id="0" name=""/>
        <dsp:cNvSpPr/>
      </dsp:nvSpPr>
      <dsp:spPr>
        <a:xfrm>
          <a:off x="3383119" y="1056281"/>
          <a:ext cx="1861519" cy="93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Genel Antropoloji</a:t>
          </a:r>
        </a:p>
      </dsp:txBody>
      <dsp:txXfrm>
        <a:off x="3383119" y="1056281"/>
        <a:ext cx="1861519" cy="930759"/>
      </dsp:txXfrm>
    </dsp:sp>
    <dsp:sp modelId="{2CA20D51-74E0-4714-A237-6DD9C0453560}">
      <dsp:nvSpPr>
        <dsp:cNvPr id="0" name=""/>
        <dsp:cNvSpPr/>
      </dsp:nvSpPr>
      <dsp:spPr>
        <a:xfrm>
          <a:off x="4462" y="2377959"/>
          <a:ext cx="1861519" cy="93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Kültürel(Sosyal) Antropoloji</a:t>
          </a:r>
        </a:p>
      </dsp:txBody>
      <dsp:txXfrm>
        <a:off x="4462" y="2377959"/>
        <a:ext cx="1861519" cy="930759"/>
      </dsp:txXfrm>
    </dsp:sp>
    <dsp:sp modelId="{081A64BB-E020-48DF-A825-C9F2F9661353}">
      <dsp:nvSpPr>
        <dsp:cNvPr id="0" name=""/>
        <dsp:cNvSpPr/>
      </dsp:nvSpPr>
      <dsp:spPr>
        <a:xfrm>
          <a:off x="2256900" y="2377959"/>
          <a:ext cx="1861519" cy="93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Arkeolojik Antropoloji</a:t>
          </a:r>
        </a:p>
      </dsp:txBody>
      <dsp:txXfrm>
        <a:off x="2256900" y="2377959"/>
        <a:ext cx="1861519" cy="930759"/>
      </dsp:txXfrm>
    </dsp:sp>
    <dsp:sp modelId="{0F4241D3-2AF6-4742-A12A-212D77FF4F5E}">
      <dsp:nvSpPr>
        <dsp:cNvPr id="0" name=""/>
        <dsp:cNvSpPr/>
      </dsp:nvSpPr>
      <dsp:spPr>
        <a:xfrm>
          <a:off x="4509338" y="2377959"/>
          <a:ext cx="1861519" cy="93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Biyolojik Antropoloji</a:t>
          </a:r>
        </a:p>
      </dsp:txBody>
      <dsp:txXfrm>
        <a:off x="4509338" y="2377959"/>
        <a:ext cx="1861519" cy="930759"/>
      </dsp:txXfrm>
    </dsp:sp>
    <dsp:sp modelId="{872D5D5B-51ED-4F6B-9144-C63305DECDDE}">
      <dsp:nvSpPr>
        <dsp:cNvPr id="0" name=""/>
        <dsp:cNvSpPr/>
      </dsp:nvSpPr>
      <dsp:spPr>
        <a:xfrm>
          <a:off x="6761777" y="2377959"/>
          <a:ext cx="1861519" cy="930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/>
            <a:t>Linguistik</a:t>
          </a:r>
          <a:r>
            <a:rPr lang="tr-TR" sz="2000" kern="1200" dirty="0"/>
            <a:t> Antropoloji</a:t>
          </a:r>
        </a:p>
      </dsp:txBody>
      <dsp:txXfrm>
        <a:off x="6761777" y="2377959"/>
        <a:ext cx="1861519" cy="930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C8AA-D972-44C8-BD17-C289D092186C}">
      <dsp:nvSpPr>
        <dsp:cNvPr id="0" name=""/>
        <dsp:cNvSpPr/>
      </dsp:nvSpPr>
      <dsp:spPr>
        <a:xfrm>
          <a:off x="3293196" y="1011404"/>
          <a:ext cx="1223351" cy="424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17"/>
              </a:lnTo>
              <a:lnTo>
                <a:pt x="1223351" y="212317"/>
              </a:lnTo>
              <a:lnTo>
                <a:pt x="1223351" y="4246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55947-4CB4-4DC0-AF7F-C2E2A2D8ECEC}">
      <dsp:nvSpPr>
        <dsp:cNvPr id="0" name=""/>
        <dsp:cNvSpPr/>
      </dsp:nvSpPr>
      <dsp:spPr>
        <a:xfrm>
          <a:off x="2069845" y="1011404"/>
          <a:ext cx="1223351" cy="424634"/>
        </a:xfrm>
        <a:custGeom>
          <a:avLst/>
          <a:gdLst/>
          <a:ahLst/>
          <a:cxnLst/>
          <a:rect l="0" t="0" r="0" b="0"/>
          <a:pathLst>
            <a:path>
              <a:moveTo>
                <a:pt x="1223351" y="0"/>
              </a:moveTo>
              <a:lnTo>
                <a:pt x="1223351" y="212317"/>
              </a:lnTo>
              <a:lnTo>
                <a:pt x="0" y="212317"/>
              </a:lnTo>
              <a:lnTo>
                <a:pt x="0" y="4246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E5E00-EE10-45C2-961F-6FF0B43836A9}">
      <dsp:nvSpPr>
        <dsp:cNvPr id="0" name=""/>
        <dsp:cNvSpPr/>
      </dsp:nvSpPr>
      <dsp:spPr>
        <a:xfrm>
          <a:off x="2282163" y="370"/>
          <a:ext cx="2022067" cy="101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Sosyal Antropoloji</a:t>
          </a:r>
        </a:p>
      </dsp:txBody>
      <dsp:txXfrm>
        <a:off x="2282163" y="370"/>
        <a:ext cx="2022067" cy="1011033"/>
      </dsp:txXfrm>
    </dsp:sp>
    <dsp:sp modelId="{405F5684-A0EA-4E06-A3A1-0D9205A1B3B5}">
      <dsp:nvSpPr>
        <dsp:cNvPr id="0" name=""/>
        <dsp:cNvSpPr/>
      </dsp:nvSpPr>
      <dsp:spPr>
        <a:xfrm>
          <a:off x="1058811" y="1436038"/>
          <a:ext cx="2022067" cy="101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Etnografi</a:t>
          </a:r>
          <a:endParaRPr lang="tr-TR" sz="3200" kern="1200" dirty="0"/>
        </a:p>
      </dsp:txBody>
      <dsp:txXfrm>
        <a:off x="1058811" y="1436038"/>
        <a:ext cx="2022067" cy="1011033"/>
      </dsp:txXfrm>
    </dsp:sp>
    <dsp:sp modelId="{D25BC2BC-F316-4D13-9F3C-6BFD6C431DE2}">
      <dsp:nvSpPr>
        <dsp:cNvPr id="0" name=""/>
        <dsp:cNvSpPr/>
      </dsp:nvSpPr>
      <dsp:spPr>
        <a:xfrm>
          <a:off x="3505514" y="1436038"/>
          <a:ext cx="2022067" cy="101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/>
            <a:t>Etnoloji</a:t>
          </a:r>
        </a:p>
      </dsp:txBody>
      <dsp:txXfrm>
        <a:off x="3505514" y="1436038"/>
        <a:ext cx="2022067" cy="1011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9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1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49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9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6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76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3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98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AA1D37-2D78-4807-99DE-FF3B14A20B4C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B31D-90C5-4514-981C-BD679345076D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125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umuslukrehberi.com/gumusluk-fotograf-galerileri-2019-Bodrum-Su-Alti-Arkeoloji-Muzesi_galeri-3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anevrimi.blogspot.com/2015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verastudent.com/2016/08/how-to-learn-foreign-language-fast-and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antropoloji.blogspot.com/2012/06/evrim-350-milyon-yl-belgesel-animasy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93B2A-715D-463E-9F74-E3CC3A1CE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688" y="2320656"/>
            <a:ext cx="6455186" cy="2268559"/>
          </a:xfrm>
        </p:spPr>
        <p:txBody>
          <a:bodyPr>
            <a:normAutofit fontScale="90000"/>
          </a:bodyPr>
          <a:lstStyle/>
          <a:p>
            <a:r>
              <a:rPr lang="tr-TR" dirty="0"/>
              <a:t>SHB 125 Sosyal Antropoloji</a:t>
            </a:r>
            <a:br>
              <a:rPr lang="tr-TR"/>
            </a:br>
            <a:r>
              <a:rPr lang="tr-TR"/>
              <a:t>Konu2: </a:t>
            </a:r>
            <a:r>
              <a:rPr lang="tr-TR" dirty="0"/>
              <a:t>Antropoloji Nedir?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483394E-F916-4AF6-9831-B2B2A02C4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041" y="1160443"/>
            <a:ext cx="5357600" cy="1160213"/>
          </a:xfrm>
        </p:spPr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Dr. Ezgi ARSLAN ÖZDEMİR</a:t>
            </a:r>
          </a:p>
        </p:txBody>
      </p:sp>
    </p:spTree>
    <p:extLst>
      <p:ext uri="{BB962C8B-B14F-4D97-AF65-F5344CB8AC3E}">
        <p14:creationId xmlns:p14="http://schemas.microsoft.com/office/powerpoint/2010/main" val="387337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0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6" name="Rectangle 24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6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8" name="Picture 28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9" name="Rectangle 30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4AE8CDE-7E5C-43EF-8711-C48DA866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Arkeolojik Antropoloji</a:t>
            </a:r>
            <a:br>
              <a:rPr lang="en-US" sz="2600"/>
            </a:br>
            <a:endParaRPr lang="en-US" sz="26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651EFA-21A5-4B06-9051-98119FE4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36" y="4752007"/>
            <a:ext cx="8286075" cy="414413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800"/>
              <a:t>İnsana ait maddi kalıntılara dayanarak insan davranışlarının incelenmesi</a:t>
            </a:r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F861F9EB-9820-4148-9A75-A8FB4B8FD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5736" r="-1" b="26090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2" name="Rectangle 36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A6D11C3-3402-4EC7-A75B-96DD8FD0E422}"/>
              </a:ext>
            </a:extLst>
          </p:cNvPr>
          <p:cNvSpPr txBox="1"/>
          <p:nvPr/>
        </p:nvSpPr>
        <p:spPr>
          <a:xfrm>
            <a:off x="8448513" y="3830623"/>
            <a:ext cx="29370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700">
                <a:solidFill>
                  <a:srgbClr val="FFFFFF"/>
                </a:solidFill>
                <a:hlinkClick r:id="rId6" tooltip="https://www.gumuslukrehberi.com/gumusluk-fotograf-galerileri-2019-Bodrum-Su-Alti-Arkeoloji-Muzesi_galeri-3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Fotoğraf</a:t>
            </a:r>
            <a:r>
              <a:rPr lang="tr-TR" sz="700">
                <a:solidFill>
                  <a:srgbClr val="FFFFFF"/>
                </a:solidFill>
              </a:rPr>
              <a:t>, Bilinmeyen Yazar, </a:t>
            </a:r>
            <a:r>
              <a:rPr lang="tr-TR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tr-TR" sz="700">
                <a:solidFill>
                  <a:srgbClr val="FFFFFF"/>
                </a:solidFill>
              </a:rPr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332795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A840DA-CEBD-4974-8CAC-17F92BAB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tr-TR" sz="2800"/>
              <a:t>Biyolojik Antropoloji</a:t>
            </a:r>
            <a:br>
              <a:rPr lang="tr-TR" sz="2800"/>
            </a:br>
            <a:endParaRPr lang="tr-TR" sz="280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5BC42DF-C8C0-45B9-940C-B27204DE35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126" r="1620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128B61-C11A-48FA-9244-3E6596E8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400"/>
              <a:t>Zaman ve mekan boyutunda insanın biyolojik değişiminin incelenmesi</a:t>
            </a:r>
          </a:p>
          <a:p>
            <a:pPr>
              <a:lnSpc>
                <a:spcPct val="110000"/>
              </a:lnSpc>
            </a:pPr>
            <a:r>
              <a:rPr lang="tr-TR" sz="1400"/>
              <a:t>Fosil kalıntılarına bakarak insan evriminin çalışılması,</a:t>
            </a:r>
          </a:p>
          <a:p>
            <a:pPr>
              <a:lnSpc>
                <a:spcPct val="110000"/>
              </a:lnSpc>
            </a:pPr>
            <a:r>
              <a:rPr lang="tr-TR" sz="1400"/>
              <a:t>İnsan genetiğinin incelenmesi,</a:t>
            </a:r>
          </a:p>
          <a:p>
            <a:pPr>
              <a:lnSpc>
                <a:spcPct val="110000"/>
              </a:lnSpc>
            </a:pPr>
            <a:r>
              <a:rPr lang="tr-TR" sz="1400"/>
              <a:t>İnsanın büyümesi ve gelişmesinin incelenmesi, </a:t>
            </a:r>
          </a:p>
          <a:p>
            <a:pPr>
              <a:lnSpc>
                <a:spcPct val="110000"/>
              </a:lnSpc>
            </a:pPr>
            <a:r>
              <a:rPr lang="tr-TR" sz="1400"/>
              <a:t>İnsanın biyolojik esnekliğinin incelenmesi</a:t>
            </a:r>
          </a:p>
          <a:p>
            <a:pPr>
              <a:lnSpc>
                <a:spcPct val="110000"/>
              </a:lnSpc>
            </a:pPr>
            <a:r>
              <a:rPr lang="tr-TR" sz="1400"/>
              <a:t>Primataloji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85A87FC-F9E3-422D-9E36-B181BC51BF9D}"/>
              </a:ext>
            </a:extLst>
          </p:cNvPr>
          <p:cNvSpPr txBox="1"/>
          <p:nvPr/>
        </p:nvSpPr>
        <p:spPr>
          <a:xfrm>
            <a:off x="3806508" y="6658172"/>
            <a:ext cx="27687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700">
                <a:solidFill>
                  <a:srgbClr val="FFFFFF"/>
                </a:solidFill>
                <a:hlinkClick r:id="rId6" tooltip="https://insanevrimi.blogspot.com/201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Fotoğraf</a:t>
            </a:r>
            <a:r>
              <a:rPr lang="tr-TR" sz="700">
                <a:solidFill>
                  <a:srgbClr val="FFFFFF"/>
                </a:solidFill>
              </a:rPr>
              <a:t>, Bilinmeyen Yazar, </a:t>
            </a:r>
            <a:r>
              <a:rPr lang="tr-TR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tr-TR" sz="700">
                <a:solidFill>
                  <a:srgbClr val="FFFFFF"/>
                </a:solidFill>
              </a:rPr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388697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FB48BF5-D165-4320-BE01-3A2078E93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32" r="6370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DBB23B6-BCE6-45DF-AAEC-D8A5F416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 err="1"/>
              <a:t>Linguistik</a:t>
            </a:r>
            <a:r>
              <a:rPr lang="tr-TR" dirty="0"/>
              <a:t> Antropoloji</a:t>
            </a:r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4928E8-F01B-4A4D-BB2F-EE78192B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dirty="0"/>
              <a:t>Zaman ve mekan boyutunda dili sosyal ve kültürel bağlamda inceler</a:t>
            </a:r>
          </a:p>
          <a:p>
            <a:r>
              <a:rPr lang="tr-TR" dirty="0"/>
              <a:t>Zaman, mekan ve toplum içinde dil ve </a:t>
            </a:r>
            <a:r>
              <a:rPr lang="tr-TR" dirty="0" err="1"/>
              <a:t>linguistik</a:t>
            </a:r>
            <a:r>
              <a:rPr lang="tr-TR" dirty="0"/>
              <a:t> çeşitliliği inceler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54DB119-488B-4763-A856-0D5802A2BA83}"/>
              </a:ext>
            </a:extLst>
          </p:cNvPr>
          <p:cNvSpPr txBox="1"/>
          <p:nvPr/>
        </p:nvSpPr>
        <p:spPr>
          <a:xfrm>
            <a:off x="9264445" y="6657945"/>
            <a:ext cx="29274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700">
                <a:solidFill>
                  <a:srgbClr val="FFFFFF"/>
                </a:solidFill>
                <a:hlinkClick r:id="rId3" tooltip="https://www.foreverastudent.com/2016/08/how-to-learn-foreign-language-fast-a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Fotoğraf</a:t>
            </a:r>
            <a:r>
              <a:rPr lang="tr-TR" sz="700">
                <a:solidFill>
                  <a:srgbClr val="FFFFFF"/>
                </a:solidFill>
              </a:rPr>
              <a:t>, Bilinmeyen Yazar, </a:t>
            </a:r>
            <a:r>
              <a:rPr lang="tr-TR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tr-TR" sz="700">
                <a:solidFill>
                  <a:srgbClr val="FFFFFF"/>
                </a:solidFill>
              </a:rPr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55870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7F7793-1B67-4B1F-8631-CFF0DF05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Antropoloji ve Diğer Bilim Dalları ile İlişkisi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27101-2990-4244-ABC4-B87D97FA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Sosyoloji</a:t>
            </a:r>
          </a:p>
          <a:p>
            <a:r>
              <a:rPr lang="tr-TR" dirty="0"/>
              <a:t>Her iki bilim dalı da insanların sosyal dünyalarının anlaşılması amacındadır</a:t>
            </a:r>
          </a:p>
          <a:p>
            <a:r>
              <a:rPr lang="tr-TR" dirty="0"/>
              <a:t>Irk, </a:t>
            </a:r>
            <a:r>
              <a:rPr lang="tr-TR" dirty="0" err="1"/>
              <a:t>etnisite</a:t>
            </a:r>
            <a:r>
              <a:rPr lang="tr-TR" dirty="0"/>
              <a:t>, toplumsal sınıf, toplumsal cinsiyet, kültür gibi alanlarda çalışma yaparlar</a:t>
            </a:r>
          </a:p>
          <a:p>
            <a:r>
              <a:rPr lang="tr-TR" dirty="0"/>
              <a:t>Sosyal antropoloji daha niteliksel, sosyoloji daha niceliksel</a:t>
            </a:r>
          </a:p>
          <a:p>
            <a:r>
              <a:rPr lang="tr-TR" dirty="0"/>
              <a:t>Sosyoloji genelde tek bir topluma, sosyal antropoloji genel insan ırkına odaklanır.</a:t>
            </a:r>
          </a:p>
        </p:txBody>
      </p:sp>
    </p:spTree>
    <p:extLst>
      <p:ext uri="{BB962C8B-B14F-4D97-AF65-F5344CB8AC3E}">
        <p14:creationId xmlns:p14="http://schemas.microsoft.com/office/powerpoint/2010/main" val="50064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4ACE22-753D-4AF5-94DE-521C4113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Antropoloji ve Diğer Bilim Dalları ile İlişkisi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34367C-4046-4EF4-8BB5-64C4EF3FF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Psikoloji</a:t>
            </a:r>
          </a:p>
          <a:p>
            <a:r>
              <a:rPr lang="tr-TR" dirty="0"/>
              <a:t>Sosyologlar gibi psikologlar da araştırmalarını kendi toplumlarında yürütürler. </a:t>
            </a:r>
          </a:p>
          <a:p>
            <a:r>
              <a:rPr lang="tr-TR" dirty="0"/>
              <a:t>Kültürler arası veriler toplamak suretiyle antropoloji bu alanda da katkılar sunmaktadır. Bu katkı psikolojinin antropolojiye olan ihtiyacından doğmaktadır. </a:t>
            </a:r>
          </a:p>
          <a:p>
            <a:r>
              <a:rPr lang="tr-TR" dirty="0"/>
              <a:t>Kültür ve kişilik ilişkisini inceleyen antropoloji insanın psikolojik özelliklerin kültürler arasında büyük farklılıklar gösterdiğini ortaya koymuştur.</a:t>
            </a:r>
          </a:p>
        </p:txBody>
      </p:sp>
    </p:spTree>
    <p:extLst>
      <p:ext uri="{BB962C8B-B14F-4D97-AF65-F5344CB8AC3E}">
        <p14:creationId xmlns:p14="http://schemas.microsoft.com/office/powerpoint/2010/main" val="37814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35E70E-0CAD-4A90-AF3D-A11C4733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Antropoloji ve Diğer Bilim Dalları ile İlişkisi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7AAD0F-6D95-45CB-AB77-2EE879F1E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Tarih</a:t>
            </a:r>
          </a:p>
          <a:p>
            <a:r>
              <a:rPr lang="tr-TR" dirty="0"/>
              <a:t>Her bilimin olduğu gibi antropolojinin de tarih bilimi ile bağları güçlüdür.</a:t>
            </a:r>
          </a:p>
          <a:p>
            <a:r>
              <a:rPr lang="tr-TR" dirty="0"/>
              <a:t>İnsan ırkını, kökenini, geçmiş ve şuan ki toplumları ve kültürleri inceleyen antropoloji hem tarihe katkı verir hem de ondan beslenir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37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2560C5-3C21-4554-8E26-7B6F429D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5711FF-DC55-47AB-B210-9ACB1D2C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Gezon</a:t>
            </a:r>
            <a:r>
              <a:rPr lang="tr-TR" dirty="0"/>
              <a:t> L., </a:t>
            </a:r>
            <a:r>
              <a:rPr lang="tr-TR" dirty="0" err="1"/>
              <a:t>Kottak</a:t>
            </a:r>
            <a:r>
              <a:rPr lang="tr-TR" dirty="0"/>
              <a:t>, P. C. (2016). Kültür. Ankara: Nobel Yayınları.</a:t>
            </a:r>
          </a:p>
          <a:p>
            <a:r>
              <a:rPr lang="tr-TR" dirty="0" err="1"/>
              <a:t>Lavenda</a:t>
            </a:r>
            <a:r>
              <a:rPr lang="tr-TR" dirty="0"/>
              <a:t>, H. R., </a:t>
            </a:r>
            <a:r>
              <a:rPr lang="tr-TR" dirty="0" err="1"/>
              <a:t>Schultz</a:t>
            </a:r>
            <a:r>
              <a:rPr lang="tr-TR" dirty="0"/>
              <a:t>, E. A. (b.t.). Kültürel Antropoloji. Ankara: Doğu Batı Yayınları</a:t>
            </a:r>
          </a:p>
          <a:p>
            <a:r>
              <a:rPr lang="tr-TR" dirty="0"/>
              <a:t>• Bozkurt, G. (2020). İnsan ve Kültür. Boyut Yayınevi</a:t>
            </a:r>
          </a:p>
        </p:txBody>
      </p:sp>
    </p:spTree>
    <p:extLst>
      <p:ext uri="{BB962C8B-B14F-4D97-AF65-F5344CB8AC3E}">
        <p14:creationId xmlns:p14="http://schemas.microsoft.com/office/powerpoint/2010/main" val="130150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60F192-7423-4F86-B12A-90E3F5C0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08E34F-B553-4911-8A16-0257E460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Antropoloji nedir?</a:t>
            </a:r>
          </a:p>
          <a:p>
            <a:r>
              <a:rPr lang="tr-TR" dirty="0"/>
              <a:t>Antropolojiyi, insanı inceleyen diğer bilim dallarından ayıran nedir?</a:t>
            </a:r>
          </a:p>
          <a:p>
            <a:r>
              <a:rPr lang="tr-TR" dirty="0"/>
              <a:t>Antropologlar zaman ve mekan içinde insan çeşitliliğini nasıl inceler?</a:t>
            </a:r>
          </a:p>
          <a:p>
            <a:r>
              <a:rPr lang="tr-TR" dirty="0"/>
              <a:t>Antropoloji neden hem bilimsel hem de beşeri bir daldır?</a:t>
            </a:r>
          </a:p>
        </p:txBody>
      </p:sp>
    </p:spTree>
    <p:extLst>
      <p:ext uri="{BB962C8B-B14F-4D97-AF65-F5344CB8AC3E}">
        <p14:creationId xmlns:p14="http://schemas.microsoft.com/office/powerpoint/2010/main" val="2370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AE4D0F3-A492-4A6A-8340-CEA541A5B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99" r="20002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D445918B-6272-4727-A3FA-F23651AEC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58920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1227B29-2EF1-4E7B-9538-B8773F8D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119672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Antropoloji Temel 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17DA0A-B689-40D7-B47A-F5DEFB1D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119672" cy="3997828"/>
          </a:xfrm>
        </p:spPr>
        <p:txBody>
          <a:bodyPr>
            <a:normAutofit/>
          </a:bodyPr>
          <a:lstStyle/>
          <a:p>
            <a:r>
              <a:rPr lang="tr-TR" sz="1800" dirty="0"/>
              <a:t>İnsan türlerinin ve yakın atalarının incelenmesi</a:t>
            </a:r>
          </a:p>
          <a:p>
            <a:r>
              <a:rPr lang="tr-TR" sz="1800" dirty="0"/>
              <a:t>Antropoloji kıyaslamalı, kendine özgü ve bütüncül bir bilim.</a:t>
            </a:r>
          </a:p>
          <a:p>
            <a:r>
              <a:rPr lang="tr-TR" sz="1800" dirty="0" err="1"/>
              <a:t>Antropo</a:t>
            </a:r>
            <a:r>
              <a:rPr lang="tr-TR" sz="1800" dirty="0"/>
              <a:t> kelimesi Fransızca ve İngilizce kökenli «insan» anlamına gelmektedir. </a:t>
            </a:r>
          </a:p>
          <a:p>
            <a:r>
              <a:rPr lang="tr-TR" sz="1800" dirty="0"/>
              <a:t>Antropoloji</a:t>
            </a:r>
            <a:r>
              <a:rPr lang="tr-TR" sz="1800"/>
              <a:t>: insan bilimi</a:t>
            </a:r>
            <a:endParaRPr lang="tr-TR" sz="1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61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EEE4115-223F-4A2E-BEBF-FB4174BB0FC2}"/>
              </a:ext>
            </a:extLst>
          </p:cNvPr>
          <p:cNvSpPr txBox="1"/>
          <p:nvPr/>
        </p:nvSpPr>
        <p:spPr>
          <a:xfrm>
            <a:off x="9254674" y="6658172"/>
            <a:ext cx="29370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700">
                <a:solidFill>
                  <a:srgbClr val="FFFFFF"/>
                </a:solidFill>
                <a:hlinkClick r:id="rId4" tooltip="https://antropoloji.blogspot.com/2012/06/evrim-350-milyon-yl-belgesel-animasy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Fotoğraf</a:t>
            </a:r>
            <a:r>
              <a:rPr lang="tr-TR" sz="700">
                <a:solidFill>
                  <a:srgbClr val="FFFFFF"/>
                </a:solidFill>
              </a:rPr>
              <a:t>, Bilinmeyen Yazar, </a:t>
            </a:r>
            <a:r>
              <a:rPr lang="tr-TR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tr-TR" sz="700">
                <a:solidFill>
                  <a:srgbClr val="FFFFFF"/>
                </a:solidFill>
              </a:rPr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371822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ka planda oturmuş bir kişiden oluşan bir dostunuz Necklace">
            <a:extLst>
              <a:ext uri="{FF2B5EF4-FFF2-40B4-BE49-F238E27FC236}">
                <a16:creationId xmlns:a16="http://schemas.microsoft.com/office/drawing/2014/main" id="{AB18EB96-ECFA-59BB-905E-14E040A9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1236" r="-1" b="1376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885FCBF-78B3-42ED-A2E2-21AFD135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Antropoloji Temel Kavramlar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1E61B1-0CA6-40B9-AD04-B9D10DF9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sz="4000" dirty="0"/>
              <a:t>Bütüncül</a:t>
            </a:r>
          </a:p>
          <a:p>
            <a:r>
              <a:rPr lang="tr-TR" sz="4000" dirty="0"/>
              <a:t>Kültür</a:t>
            </a:r>
          </a:p>
          <a:p>
            <a:r>
              <a:rPr lang="tr-TR" sz="4000" dirty="0"/>
              <a:t>Uyum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67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C84BF1-C0D3-4CA2-8D8E-42B06C73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Antropoloji Temel Kavramlar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8874E9-BC9B-4640-8C2D-6031C6377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Bütüncül: insanlığın; bugün ve gelecekte, biyolojik yapısı, toplum, dil ve kültür halleri ile bütünü</a:t>
            </a:r>
          </a:p>
          <a:p>
            <a:r>
              <a:rPr lang="tr-TR" dirty="0"/>
              <a:t>Kültür: öğrenme yolu ile aktarılan örf ve gelenekler</a:t>
            </a:r>
          </a:p>
          <a:p>
            <a:r>
              <a:rPr lang="tr-TR" dirty="0"/>
              <a:t>Uyum: organizmaların çevre güçleri ve baskılarıyla baş etmek için başvurdukları süreçler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97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66DFEB-6CF3-42B9-9981-641F00D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9" y="808056"/>
            <a:ext cx="7957766" cy="1154308"/>
          </a:xfrm>
        </p:spPr>
        <p:txBody>
          <a:bodyPr>
            <a:normAutofit fontScale="90000"/>
          </a:bodyPr>
          <a:lstStyle/>
          <a:p>
            <a:r>
              <a:rPr lang="tr-TR" dirty="0"/>
              <a:t>Antropoloji Temel Kavramlar</a:t>
            </a:r>
            <a:br>
              <a:rPr lang="tr-TR" dirty="0"/>
            </a:br>
            <a:r>
              <a:rPr lang="tr-TR" dirty="0"/>
              <a:t>Kültürel ve Biyolojik Uyum ve Değişim Türleri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3D7D6BB4-BD77-4C7F-9E6C-513211A25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341087"/>
              </p:ext>
            </p:extLst>
          </p:nvPr>
        </p:nvGraphicFramePr>
        <p:xfrm>
          <a:off x="1424056" y="2559983"/>
          <a:ext cx="9507648" cy="417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216">
                  <a:extLst>
                    <a:ext uri="{9D8B030D-6E8A-4147-A177-3AD203B41FA5}">
                      <a16:colId xmlns:a16="http://schemas.microsoft.com/office/drawing/2014/main" val="2032517932"/>
                    </a:ext>
                  </a:extLst>
                </a:gridCol>
                <a:gridCol w="3169216">
                  <a:extLst>
                    <a:ext uri="{9D8B030D-6E8A-4147-A177-3AD203B41FA5}">
                      <a16:colId xmlns:a16="http://schemas.microsoft.com/office/drawing/2014/main" val="1364924571"/>
                    </a:ext>
                  </a:extLst>
                </a:gridCol>
                <a:gridCol w="3169216">
                  <a:extLst>
                    <a:ext uri="{9D8B030D-6E8A-4147-A177-3AD203B41FA5}">
                      <a16:colId xmlns:a16="http://schemas.microsoft.com/office/drawing/2014/main" val="41754915"/>
                    </a:ext>
                  </a:extLst>
                </a:gridCol>
              </a:tblGrid>
              <a:tr h="448862">
                <a:tc>
                  <a:txBody>
                    <a:bodyPr/>
                    <a:lstStyle/>
                    <a:p>
                      <a:r>
                        <a:rPr lang="tr-TR" dirty="0"/>
                        <a:t>Uyum Şekli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Uyum 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Örnek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690474"/>
                  </a:ext>
                </a:extLst>
              </a:tr>
              <a:tr h="1106783">
                <a:tc>
                  <a:txBody>
                    <a:bodyPr/>
                    <a:lstStyle/>
                    <a:p>
                      <a:r>
                        <a:rPr lang="tr-TR" sz="1400" dirty="0"/>
                        <a:t>Teknoloji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Kültürel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Uçaklarda oksijen maskelerinin bulunduğu kabinler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42646"/>
                  </a:ext>
                </a:extLst>
              </a:tr>
              <a:tr h="1438818">
                <a:tc>
                  <a:txBody>
                    <a:bodyPr/>
                    <a:lstStyle/>
                    <a:p>
                      <a:r>
                        <a:rPr lang="tr-TR" sz="1400" dirty="0"/>
                        <a:t>Genetik uyum (nesiller boyunca)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Biyolojik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Yüksek irtifalarda yaşayan insan kabilelerinde daha geniş göğüs kafeslerinin olması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01140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r>
                        <a:rPr lang="tr-TR" sz="1400" dirty="0"/>
                        <a:t>Uzun vadeli fizyolojik uyum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Biyolojik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Az havadan daha fazla oksijen çekebilmek için daha etkin solunum sistemi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623601"/>
                  </a:ext>
                </a:extLst>
              </a:tr>
              <a:tr h="448862">
                <a:tc>
                  <a:txBody>
                    <a:bodyPr/>
                    <a:lstStyle/>
                    <a:p>
                      <a:r>
                        <a:rPr lang="tr-TR" sz="1400" dirty="0"/>
                        <a:t>Kısa dönemli fizyolojik uyum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Biyolojik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Artan kalp atışı, derin nefes 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141201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DD6A55A1-0497-42D3-A103-E1FF95D9E8BA}"/>
              </a:ext>
            </a:extLst>
          </p:cNvPr>
          <p:cNvSpPr txBox="1"/>
          <p:nvPr/>
        </p:nvSpPr>
        <p:spPr>
          <a:xfrm>
            <a:off x="1160980" y="2023845"/>
            <a:ext cx="793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Yüksek İrtifalarda kültürel ve biyolojik uyumun nasıl olduğuna bakalım.</a:t>
            </a:r>
          </a:p>
        </p:txBody>
      </p:sp>
    </p:spTree>
    <p:extLst>
      <p:ext uri="{BB962C8B-B14F-4D97-AF65-F5344CB8AC3E}">
        <p14:creationId xmlns:p14="http://schemas.microsoft.com/office/powerpoint/2010/main" val="212758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6409EC-C064-4DEF-84A6-9931434F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Antropoloji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996C54E-1F14-43A6-85D9-E8DDD9C39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37251"/>
              </p:ext>
            </p:extLst>
          </p:nvPr>
        </p:nvGraphicFramePr>
        <p:xfrm>
          <a:off x="1941816" y="1684962"/>
          <a:ext cx="8627759" cy="436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59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F2639-885E-400C-97CD-ED45843C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Kültürel (Sosyal) Antropoloji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05AF8C-3948-43D5-9942-6900E20D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1584936"/>
          </a:xfrm>
        </p:spPr>
        <p:txBody>
          <a:bodyPr/>
          <a:lstStyle/>
          <a:p>
            <a:r>
              <a:rPr lang="tr-TR" dirty="0"/>
              <a:t>İnsan toplumlarının ve kültürlerinin kıyaslamalı ve kültürler arası olarak incelenmesi</a:t>
            </a:r>
          </a:p>
          <a:p>
            <a:r>
              <a:rPr lang="tr-TR" dirty="0"/>
              <a:t>Sosyal veya kültürel farklılıkları ve benzerlikleri açıklar</a:t>
            </a:r>
          </a:p>
        </p:txBody>
      </p:sp>
    </p:spTree>
    <p:extLst>
      <p:ext uri="{BB962C8B-B14F-4D97-AF65-F5344CB8AC3E}">
        <p14:creationId xmlns:p14="http://schemas.microsoft.com/office/powerpoint/2010/main" val="90994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3BC4F-05B1-41A7-A068-80E2752E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Kültürel (Sosyal) Antropoloji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0031830-0EBC-4D7A-8464-532C75ABB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229979"/>
              </p:ext>
            </p:extLst>
          </p:nvPr>
        </p:nvGraphicFramePr>
        <p:xfrm>
          <a:off x="4941211" y="1806059"/>
          <a:ext cx="6586394" cy="244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BFFFC939-8667-4C34-94AA-E38955E5A00F}"/>
              </a:ext>
            </a:extLst>
          </p:cNvPr>
          <p:cNvSpPr txBox="1"/>
          <p:nvPr/>
        </p:nvSpPr>
        <p:spPr>
          <a:xfrm>
            <a:off x="1428108" y="4572000"/>
            <a:ext cx="9606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Etnografi</a:t>
            </a:r>
            <a:r>
              <a:rPr lang="tr-TR" dirty="0"/>
              <a:t>; belirli bir topluluğun, toplumun veya kültürün ortamında araştırılması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Etnoloji; farklı kültür ve toplumlardan elde edilen verilerin karşılaştırılmalı olarak incelenmesi; sosyokültürel farklılıkların incelenmesi</a:t>
            </a:r>
          </a:p>
        </p:txBody>
      </p:sp>
    </p:spTree>
    <p:extLst>
      <p:ext uri="{BB962C8B-B14F-4D97-AF65-F5344CB8AC3E}">
        <p14:creationId xmlns:p14="http://schemas.microsoft.com/office/powerpoint/2010/main" val="3763132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115</TotalTime>
  <Words>607</Words>
  <Application>Microsoft Office PowerPoint</Application>
  <PresentationFormat>Geniş ekran</PresentationFormat>
  <Paragraphs>89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SHB 125 Sosyal Antropoloji Konu2: Antropoloji Nedir?</vt:lpstr>
      <vt:lpstr>PowerPoint Sunusu</vt:lpstr>
      <vt:lpstr>Antropoloji Temel Kavramlar</vt:lpstr>
      <vt:lpstr>Antropoloji Temel Kavramlar</vt:lpstr>
      <vt:lpstr>Antropoloji Temel Kavramlar</vt:lpstr>
      <vt:lpstr>Antropoloji Temel Kavramlar Kültürel ve Biyolojik Uyum ve Değişim Türleri</vt:lpstr>
      <vt:lpstr>Genel Antropoloji</vt:lpstr>
      <vt:lpstr>Kültürel (Sosyal) Antropoloji</vt:lpstr>
      <vt:lpstr>Kültürel (Sosyal) Antropoloji</vt:lpstr>
      <vt:lpstr>Arkeolojik Antropoloji </vt:lpstr>
      <vt:lpstr>Biyolojik Antropoloji </vt:lpstr>
      <vt:lpstr>Linguistik Antropoloji</vt:lpstr>
      <vt:lpstr>Sosyal Antropoloji ve Diğer Bilim Dalları ile İlişkisi</vt:lpstr>
      <vt:lpstr>Sosyal Antropoloji ve Diğer Bilim Dalları ile İlişkisi</vt:lpstr>
      <vt:lpstr>Sosyal Antropoloji ve Diğer Bilim Dalları ile İlişkisi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 125 Sosyal Antropoloji Konu: Antropoloji Nedir?</dc:title>
  <dc:creator>Ezgi Arslan</dc:creator>
  <cp:lastModifiedBy>Ezgi Arslan</cp:lastModifiedBy>
  <cp:revision>13</cp:revision>
  <dcterms:created xsi:type="dcterms:W3CDTF">2022-07-27T11:37:41Z</dcterms:created>
  <dcterms:modified xsi:type="dcterms:W3CDTF">2022-08-22T11:54:28Z</dcterms:modified>
</cp:coreProperties>
</file>