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7"/>
  </p:notesMasterIdLst>
  <p:handoutMasterIdLst>
    <p:handoutMasterId r:id="rId8"/>
  </p:handoutMasterIdLst>
  <p:sldIdLst>
    <p:sldId id="505" r:id="rId2"/>
    <p:sldId id="654" r:id="rId3"/>
    <p:sldId id="656" r:id="rId4"/>
    <p:sldId id="655" r:id="rId5"/>
    <p:sldId id="265" r:id="rId6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kademik.ahievran.edu.tr/kullanicidosyalar/files/b%C3%B6l%C3%BCm%201_ulus_tic_teorisi_analizleri(1)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PRODUCTS TRADE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20280"/>
            <a:ext cx="8229600" cy="154076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foreign trade be free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liberal </a:t>
            </a:r>
            <a:r>
              <a:rPr lang="tr-T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83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PRODUCTS TRADE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1684784"/>
          </a:xfrm>
        </p:spPr>
        <p:txBody>
          <a:bodyPr>
            <a:normAutofit/>
          </a:bodyPr>
          <a:lstStyle/>
          <a:p>
            <a:r>
              <a:rPr lang="tr-T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Theory</a:t>
            </a: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of </a:t>
            </a:r>
            <a:r>
              <a:rPr lang="tr-T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Absolute</a:t>
            </a:r>
            <a:r>
              <a:rPr lang="tr-T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tr-TR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Advantages</a:t>
            </a:r>
            <a:endParaRPr lang="tr-T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Comparative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31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Possibilities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curve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cost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indifference curves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114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5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7270</TotalTime>
  <Words>68</Words>
  <Application>Microsoft Office PowerPoint</Application>
  <PresentationFormat>Ekran Gösterisi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Ofis Teması</vt:lpstr>
      <vt:lpstr>PowerPoint Sunusu</vt:lpstr>
      <vt:lpstr>AGRICULTURAL PRODUCTS TRADE</vt:lpstr>
      <vt:lpstr>AGRICULTURAL PRODUCTS TRADE</vt:lpstr>
      <vt:lpstr>PowerPoint Sunusu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950</cp:revision>
  <dcterms:created xsi:type="dcterms:W3CDTF">2008-06-04T02:57:44Z</dcterms:created>
  <dcterms:modified xsi:type="dcterms:W3CDTF">2022-10-05T20:25:08Z</dcterms:modified>
</cp:coreProperties>
</file>