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6" r:id="rId4"/>
    <p:sldId id="260" r:id="rId5"/>
    <p:sldId id="273" r:id="rId6"/>
    <p:sldId id="274" r:id="rId7"/>
    <p:sldId id="263" r:id="rId8"/>
    <p:sldId id="264" r:id="rId9"/>
    <p:sldId id="259" r:id="rId10"/>
    <p:sldId id="275" r:id="rId11"/>
    <p:sldId id="276" r:id="rId12"/>
    <p:sldId id="262" r:id="rId13"/>
    <p:sldId id="271" r:id="rId14"/>
    <p:sldId id="270" r:id="rId15"/>
    <p:sldId id="265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07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4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86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4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36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36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1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7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12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73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73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CD5A-0F66-4054-8C48-4C614A66E119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14B0-0B53-4FF1-AFEF-9138095736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07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10195" y="5303519"/>
            <a:ext cx="638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DİL, TEMSİL VE </a:t>
            </a:r>
          </a:p>
          <a:p>
            <a:pPr algn="ctr"/>
            <a:r>
              <a:rPr lang="tr-TR" sz="36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ANLAMLANDIRMA</a:t>
            </a:r>
            <a:endParaRPr lang="tr-TR" sz="3600" b="1" spc="3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38" y="260128"/>
            <a:ext cx="6825487" cy="48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88272" y="1957259"/>
            <a:ext cx="81924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spc="3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sign</a:t>
            </a:r>
            <a:endParaRPr lang="tr-TR" sz="3200" b="1" spc="3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tr-TR" sz="32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«gösterge»</a:t>
            </a:r>
          </a:p>
          <a:p>
            <a:pPr algn="ctr"/>
            <a:endParaRPr lang="tr-TR" sz="3200" b="1" spc="3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tr-TR" sz="32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dilde anlamın taşındığı tüm sözcük, ses ve imgeler</a:t>
            </a:r>
            <a:endParaRPr lang="tr-TR" sz="3200" b="1" spc="3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4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music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07" y="527398"/>
            <a:ext cx="86677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7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79" y="740981"/>
            <a:ext cx="8408275" cy="53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26" y="546243"/>
            <a:ext cx="7891145" cy="58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2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94" y="443753"/>
            <a:ext cx="7718612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3" y="963669"/>
            <a:ext cx="10072369" cy="49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04332" y="1802036"/>
            <a:ext cx="9679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spc="300" dirty="0" err="1">
                <a:solidFill>
                  <a:schemeClr val="bg1"/>
                </a:solidFill>
                <a:latin typeface="Georgia" panose="02040502050405020303" pitchFamily="18" charset="0"/>
              </a:rPr>
              <a:t>r</a:t>
            </a:r>
            <a:r>
              <a:rPr lang="tr-TR" sz="3600" b="1" spc="3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epresentation</a:t>
            </a:r>
            <a:endParaRPr lang="tr-TR" sz="3600" b="1" spc="3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tr-TR" sz="36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«temsil»</a:t>
            </a:r>
          </a:p>
          <a:p>
            <a:pPr algn="ctr"/>
            <a:endParaRPr lang="tr-TR" sz="3600" b="1" spc="3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tr-TR" sz="28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nesneler, düşünceler ve genel olarak «</a:t>
            </a:r>
            <a:r>
              <a:rPr lang="tr-TR" sz="2800" b="1" spc="3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şey»ler</a:t>
            </a:r>
            <a:r>
              <a:rPr lang="tr-TR" sz="28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hakkında konuşabilmek için dilin, işaretlerin ve imgelerin kullanılması</a:t>
            </a:r>
            <a:endParaRPr lang="tr-TR" sz="2800" b="1" spc="3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itian fall of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69" y="499600"/>
            <a:ext cx="4680836" cy="58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ranach adam and 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13" y="499601"/>
            <a:ext cx="3910776" cy="58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0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511721"/>
            <a:ext cx="3650046" cy="5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52547" y="2783343"/>
            <a:ext cx="7538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Dil, «</a:t>
            </a:r>
            <a:r>
              <a:rPr lang="tr-TR" sz="2800" b="1" spc="3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şey»lerin</a:t>
            </a:r>
            <a:r>
              <a:rPr lang="tr-TR" sz="28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temsil edildiği bir dizge oluşturu</a:t>
            </a:r>
            <a:r>
              <a:rPr lang="tr-TR" sz="2800" b="1" spc="3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r; «kavramlar dil yoluyla temsil edilir.</a:t>
            </a:r>
            <a:endParaRPr lang="tr-TR" sz="2000" b="1" spc="3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8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lfabe ve noktalama işaretler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04" y="532537"/>
            <a:ext cx="4092499" cy="56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5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5" y="912601"/>
            <a:ext cx="5560142" cy="435077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164430" y="5397189"/>
            <a:ext cx="3796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M – A – S </a:t>
            </a:r>
            <a:r>
              <a:rPr lang="tr-TR" sz="4800" b="1" dirty="0">
                <a:solidFill>
                  <a:schemeClr val="bg1"/>
                </a:solidFill>
              </a:rPr>
              <a:t> – </a:t>
            </a:r>
            <a:r>
              <a:rPr lang="tr-TR" sz="4800" b="1" dirty="0" smtClean="0">
                <a:solidFill>
                  <a:schemeClr val="bg1"/>
                </a:solidFill>
              </a:rPr>
              <a:t> A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53" y="385711"/>
            <a:ext cx="6047232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ritte key to dreams 1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28" y="384716"/>
            <a:ext cx="3912838" cy="60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3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63</Words>
  <Application>Microsoft Office PowerPoint</Application>
  <PresentationFormat>Geniş ekran</PresentationFormat>
  <Paragraphs>12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OGUZHANTAS</dc:creator>
  <cp:lastModifiedBy>OGUZHANTAS</cp:lastModifiedBy>
  <cp:revision>9</cp:revision>
  <dcterms:created xsi:type="dcterms:W3CDTF">2019-10-23T11:17:51Z</dcterms:created>
  <dcterms:modified xsi:type="dcterms:W3CDTF">2019-10-23T12:10:11Z</dcterms:modified>
</cp:coreProperties>
</file>