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97" r:id="rId7"/>
    <p:sldId id="298" r:id="rId8"/>
    <p:sldId id="299" r:id="rId9"/>
    <p:sldId id="261" r:id="rId10"/>
    <p:sldId id="262" r:id="rId11"/>
    <p:sldId id="263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64" r:id="rId22"/>
    <p:sldId id="265" r:id="rId23"/>
    <p:sldId id="267" r:id="rId24"/>
    <p:sldId id="266" r:id="rId25"/>
    <p:sldId id="268" r:id="rId26"/>
    <p:sldId id="269" r:id="rId27"/>
    <p:sldId id="270" r:id="rId28"/>
    <p:sldId id="271" r:id="rId29"/>
    <p:sldId id="272" r:id="rId30"/>
    <p:sldId id="273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0" r:id="rId44"/>
    <p:sldId id="289" r:id="rId45"/>
    <p:sldId id="291" r:id="rId46"/>
    <p:sldId id="292" r:id="rId47"/>
    <p:sldId id="309" r:id="rId48"/>
    <p:sldId id="314" r:id="rId49"/>
    <p:sldId id="293" r:id="rId50"/>
    <p:sldId id="317" r:id="rId51"/>
    <p:sldId id="318" r:id="rId52"/>
    <p:sldId id="294" r:id="rId53"/>
    <p:sldId id="295" r:id="rId54"/>
    <p:sldId id="296" r:id="rId55"/>
    <p:sldId id="313" r:id="rId56"/>
    <p:sldId id="316" r:id="rId57"/>
    <p:sldId id="310" r:id="rId58"/>
    <p:sldId id="311" r:id="rId59"/>
    <p:sldId id="31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919F0-3890-4CDF-B3CA-096AD1514465}" type="doc">
      <dgm:prSet loTypeId="urn:microsoft.com/office/officeart/2005/8/layout/h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BA2937D-08E8-4BDB-83DB-FAF6BED85E65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OTOİNFLAMATUVAR HASTALIKLAR</a:t>
          </a:r>
          <a:endParaRPr lang="tr-TR" b="1" dirty="0">
            <a:solidFill>
              <a:schemeClr val="tx1"/>
            </a:solidFill>
          </a:endParaRPr>
        </a:p>
      </dgm:t>
    </dgm:pt>
    <dgm:pt modelId="{A2DAC8DC-E911-492B-8C02-3DD0B366E2D9}" type="parTrans" cxnId="{8D12C7A4-7997-49A5-9C12-02D5E98221D4}">
      <dgm:prSet/>
      <dgm:spPr/>
      <dgm:t>
        <a:bodyPr/>
        <a:lstStyle/>
        <a:p>
          <a:endParaRPr lang="tr-TR" b="1"/>
        </a:p>
      </dgm:t>
    </dgm:pt>
    <dgm:pt modelId="{A1C8DEE5-F42D-4CF8-927D-2F94A25371BF}" type="sibTrans" cxnId="{8D12C7A4-7997-49A5-9C12-02D5E98221D4}">
      <dgm:prSet/>
      <dgm:spPr/>
      <dgm:t>
        <a:bodyPr/>
        <a:lstStyle/>
        <a:p>
          <a:endParaRPr lang="tr-TR" b="1"/>
        </a:p>
      </dgm:t>
    </dgm:pt>
    <dgm:pt modelId="{2B67FD8E-3A2C-47F9-97EF-25978F80FA02}">
      <dgm:prSet phldrT="[Metin]"/>
      <dgm:spPr/>
      <dgm:t>
        <a:bodyPr/>
        <a:lstStyle/>
        <a:p>
          <a:r>
            <a:rPr lang="tr-TR" b="1" dirty="0" smtClean="0"/>
            <a:t>PERİYODİK ATEŞ SENDROMLARI</a:t>
          </a:r>
          <a:endParaRPr lang="tr-TR" b="1" dirty="0"/>
        </a:p>
      </dgm:t>
    </dgm:pt>
    <dgm:pt modelId="{12AD620F-DB0B-4176-8766-023761395365}" type="parTrans" cxnId="{DD8B196C-4585-4347-B4C1-0F07E5A5F1D6}">
      <dgm:prSet/>
      <dgm:spPr/>
      <dgm:t>
        <a:bodyPr/>
        <a:lstStyle/>
        <a:p>
          <a:endParaRPr lang="tr-TR" b="1"/>
        </a:p>
      </dgm:t>
    </dgm:pt>
    <dgm:pt modelId="{0C66020D-9ADC-41E1-A300-A25DFE4912BA}" type="sibTrans" cxnId="{DD8B196C-4585-4347-B4C1-0F07E5A5F1D6}">
      <dgm:prSet/>
      <dgm:spPr/>
      <dgm:t>
        <a:bodyPr/>
        <a:lstStyle/>
        <a:p>
          <a:endParaRPr lang="tr-TR" b="1"/>
        </a:p>
      </dgm:t>
    </dgm:pt>
    <dgm:pt modelId="{64EC62BF-4893-4FD7-B01B-1AC972B5DCA9}">
      <dgm:prSet phldrT="[Metin]"/>
      <dgm:spPr/>
      <dgm:t>
        <a:bodyPr/>
        <a:lstStyle/>
        <a:p>
          <a:r>
            <a:rPr lang="tr-TR" b="1" dirty="0" smtClean="0"/>
            <a:t>NADİR</a:t>
          </a:r>
          <a:endParaRPr lang="tr-TR" b="1" dirty="0"/>
        </a:p>
      </dgm:t>
    </dgm:pt>
    <dgm:pt modelId="{8DF0FF54-8A42-4A86-9E63-6B3C8C27621C}" type="parTrans" cxnId="{927E8487-21C5-4D0B-91CB-E61DDD80A76F}">
      <dgm:prSet/>
      <dgm:spPr/>
      <dgm:t>
        <a:bodyPr/>
        <a:lstStyle/>
        <a:p>
          <a:endParaRPr lang="tr-TR" b="1"/>
        </a:p>
      </dgm:t>
    </dgm:pt>
    <dgm:pt modelId="{62AC3508-88AD-4E3D-80C7-9C1F2D0D35E8}" type="sibTrans" cxnId="{927E8487-21C5-4D0B-91CB-E61DDD80A76F}">
      <dgm:prSet/>
      <dgm:spPr/>
      <dgm:t>
        <a:bodyPr/>
        <a:lstStyle/>
        <a:p>
          <a:endParaRPr lang="tr-TR" b="1"/>
        </a:p>
      </dgm:t>
    </dgm:pt>
    <dgm:pt modelId="{51A69117-289D-4C24-A091-82557D941814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OTOİMMÜN HASTALIKLAR</a:t>
          </a:r>
          <a:endParaRPr lang="tr-TR" b="1" dirty="0">
            <a:solidFill>
              <a:schemeClr val="tx1"/>
            </a:solidFill>
          </a:endParaRPr>
        </a:p>
      </dgm:t>
    </dgm:pt>
    <dgm:pt modelId="{C1B1E886-BAD5-42B7-9C16-5BF51DFB33D9}" type="parTrans" cxnId="{3F4639FB-9ECE-4149-BDA9-BEFE75614BF3}">
      <dgm:prSet/>
      <dgm:spPr/>
      <dgm:t>
        <a:bodyPr/>
        <a:lstStyle/>
        <a:p>
          <a:endParaRPr lang="tr-TR" b="1"/>
        </a:p>
      </dgm:t>
    </dgm:pt>
    <dgm:pt modelId="{85270938-4AF8-4023-935C-C31A0A63CF73}" type="sibTrans" cxnId="{3F4639FB-9ECE-4149-BDA9-BEFE75614BF3}">
      <dgm:prSet/>
      <dgm:spPr/>
      <dgm:t>
        <a:bodyPr/>
        <a:lstStyle/>
        <a:p>
          <a:endParaRPr lang="tr-TR" b="1"/>
        </a:p>
      </dgm:t>
    </dgm:pt>
    <dgm:pt modelId="{FCC5A91B-22CF-487F-9BB8-7C59FC9B46C2}">
      <dgm:prSet phldrT="[Metin]"/>
      <dgm:spPr/>
      <dgm:t>
        <a:bodyPr/>
        <a:lstStyle/>
        <a:p>
          <a:r>
            <a:rPr lang="tr-TR" b="1" dirty="0" smtClean="0"/>
            <a:t>SELF ANTİJENLERE İMMÜN YANIT VAR</a:t>
          </a:r>
          <a:endParaRPr lang="tr-TR" b="1" dirty="0"/>
        </a:p>
      </dgm:t>
    </dgm:pt>
    <dgm:pt modelId="{2595F788-1DCB-4AA8-911E-3980549376CD}" type="parTrans" cxnId="{2AD46AA9-F2D1-4731-9E0D-85FA19C6F995}">
      <dgm:prSet/>
      <dgm:spPr/>
      <dgm:t>
        <a:bodyPr/>
        <a:lstStyle/>
        <a:p>
          <a:endParaRPr lang="tr-TR" b="1"/>
        </a:p>
      </dgm:t>
    </dgm:pt>
    <dgm:pt modelId="{CBD55049-C923-466A-8F27-68B0F4AD8C3B}" type="sibTrans" cxnId="{2AD46AA9-F2D1-4731-9E0D-85FA19C6F995}">
      <dgm:prSet/>
      <dgm:spPr/>
      <dgm:t>
        <a:bodyPr/>
        <a:lstStyle/>
        <a:p>
          <a:endParaRPr lang="tr-TR" b="1"/>
        </a:p>
      </dgm:t>
    </dgm:pt>
    <dgm:pt modelId="{F092EA93-6B49-4C39-AAE9-A1C78E26E52D}">
      <dgm:prSet phldrT="[Metin]"/>
      <dgm:spPr/>
      <dgm:t>
        <a:bodyPr/>
        <a:lstStyle/>
        <a:p>
          <a:r>
            <a:rPr lang="tr-TR" b="1" dirty="0" smtClean="0"/>
            <a:t>DAHA ÇOK MHC İLE İLİŞKİLİ</a:t>
          </a:r>
          <a:endParaRPr lang="tr-TR" b="1" dirty="0"/>
        </a:p>
      </dgm:t>
    </dgm:pt>
    <dgm:pt modelId="{E4FA8BF6-7AE1-42FA-B32C-25E0207B22CA}" type="parTrans" cxnId="{EE332A24-ACA2-4978-B936-256BA2FA4C58}">
      <dgm:prSet/>
      <dgm:spPr/>
      <dgm:t>
        <a:bodyPr/>
        <a:lstStyle/>
        <a:p>
          <a:endParaRPr lang="tr-TR" b="1"/>
        </a:p>
      </dgm:t>
    </dgm:pt>
    <dgm:pt modelId="{785C5B47-67E2-4A5C-85D6-B918FFAF808F}" type="sibTrans" cxnId="{EE332A24-ACA2-4978-B936-256BA2FA4C58}">
      <dgm:prSet/>
      <dgm:spPr/>
      <dgm:t>
        <a:bodyPr/>
        <a:lstStyle/>
        <a:p>
          <a:endParaRPr lang="tr-TR" b="1"/>
        </a:p>
      </dgm:t>
    </dgm:pt>
    <dgm:pt modelId="{C83E616B-CC49-41A7-B256-6964DF6541D9}">
      <dgm:prSet phldrT="[Metin]"/>
      <dgm:spPr/>
      <dgm:t>
        <a:bodyPr/>
        <a:lstStyle/>
        <a:p>
          <a:r>
            <a:rPr lang="tr-TR" b="1" dirty="0" smtClean="0"/>
            <a:t>HEREDİTER</a:t>
          </a:r>
          <a:endParaRPr lang="tr-TR" b="1" dirty="0"/>
        </a:p>
      </dgm:t>
    </dgm:pt>
    <dgm:pt modelId="{1D0835C3-2A4E-4DCA-9661-25BBB96A0E8C}" type="parTrans" cxnId="{D4AA5EEC-7398-46F0-B80E-92ACB37A2857}">
      <dgm:prSet/>
      <dgm:spPr/>
      <dgm:t>
        <a:bodyPr/>
        <a:lstStyle/>
        <a:p>
          <a:endParaRPr lang="tr-TR" b="1"/>
        </a:p>
      </dgm:t>
    </dgm:pt>
    <dgm:pt modelId="{0BF9974D-D64C-45AF-A4F1-758CE382A83C}" type="sibTrans" cxnId="{D4AA5EEC-7398-46F0-B80E-92ACB37A2857}">
      <dgm:prSet/>
      <dgm:spPr/>
      <dgm:t>
        <a:bodyPr/>
        <a:lstStyle/>
        <a:p>
          <a:endParaRPr lang="tr-TR" b="1"/>
        </a:p>
      </dgm:t>
    </dgm:pt>
    <dgm:pt modelId="{3D623D5A-63B6-4DF1-B5CF-06C1FFAC62D4}">
      <dgm:prSet phldrT="[Metin]"/>
      <dgm:spPr/>
      <dgm:t>
        <a:bodyPr/>
        <a:lstStyle/>
        <a:p>
          <a:r>
            <a:rPr lang="tr-TR" b="1" dirty="0" smtClean="0"/>
            <a:t>TEKRARLAYAN</a:t>
          </a:r>
          <a:endParaRPr lang="tr-TR" b="1" dirty="0"/>
        </a:p>
      </dgm:t>
    </dgm:pt>
    <dgm:pt modelId="{C47DB4B2-7933-4D05-8526-2EC2457D7ADD}" type="parTrans" cxnId="{D3FA496E-15D5-49F9-884E-DA60AFF04190}">
      <dgm:prSet/>
      <dgm:spPr/>
      <dgm:t>
        <a:bodyPr/>
        <a:lstStyle/>
        <a:p>
          <a:endParaRPr lang="tr-TR" b="1"/>
        </a:p>
      </dgm:t>
    </dgm:pt>
    <dgm:pt modelId="{88C4B06A-A488-43AE-9224-3865043D44DF}" type="sibTrans" cxnId="{D3FA496E-15D5-49F9-884E-DA60AFF04190}">
      <dgm:prSet/>
      <dgm:spPr/>
      <dgm:t>
        <a:bodyPr/>
        <a:lstStyle/>
        <a:p>
          <a:endParaRPr lang="tr-TR" b="1"/>
        </a:p>
      </dgm:t>
    </dgm:pt>
    <dgm:pt modelId="{3BC3A0F7-2D67-46FD-BB98-EF98BECE36EB}">
      <dgm:prSet phldrT="[Metin]"/>
      <dgm:spPr/>
      <dgm:t>
        <a:bodyPr/>
        <a:lstStyle/>
        <a:p>
          <a:r>
            <a:rPr lang="tr-TR" b="1" dirty="0" smtClean="0"/>
            <a:t>İNFEKSİYON YOKLUĞUNDA ATEŞ</a:t>
          </a:r>
          <a:endParaRPr lang="tr-TR" b="1" dirty="0"/>
        </a:p>
      </dgm:t>
    </dgm:pt>
    <dgm:pt modelId="{2D7AE2C2-01F4-44EE-B217-75ED2FB2A55B}" type="parTrans" cxnId="{9154FA94-FC78-400B-AC80-185FB122F426}">
      <dgm:prSet/>
      <dgm:spPr/>
      <dgm:t>
        <a:bodyPr/>
        <a:lstStyle/>
        <a:p>
          <a:endParaRPr lang="tr-TR" b="1"/>
        </a:p>
      </dgm:t>
    </dgm:pt>
    <dgm:pt modelId="{AD064CFF-FECB-4DB4-A3E2-EFC7D0661AA8}" type="sibTrans" cxnId="{9154FA94-FC78-400B-AC80-185FB122F426}">
      <dgm:prSet/>
      <dgm:spPr/>
      <dgm:t>
        <a:bodyPr/>
        <a:lstStyle/>
        <a:p>
          <a:endParaRPr lang="tr-TR" b="1"/>
        </a:p>
      </dgm:t>
    </dgm:pt>
    <dgm:pt modelId="{9D026193-AF4E-4854-BFE6-2631AB0D15BD}">
      <dgm:prSet phldrT="[Metin]"/>
      <dgm:spPr/>
      <dgm:t>
        <a:bodyPr/>
        <a:lstStyle/>
        <a:p>
          <a:r>
            <a:rPr lang="tr-TR" b="1" dirty="0" smtClean="0"/>
            <a:t>SELF </a:t>
          </a:r>
          <a:r>
            <a:rPr lang="tr-TR" b="1" dirty="0" err="1" smtClean="0"/>
            <a:t>Ag.SPS</a:t>
          </a:r>
          <a:r>
            <a:rPr lang="tr-TR" b="1" dirty="0" smtClean="0"/>
            <a:t>. T ve B HÜCRELER İNFLAMASYONDA DAHA ÇOK ETKİLİ</a:t>
          </a:r>
          <a:endParaRPr lang="tr-TR" b="1" dirty="0"/>
        </a:p>
      </dgm:t>
    </dgm:pt>
    <dgm:pt modelId="{18B10A92-33FC-452D-9230-D9B228EE0559}" type="parTrans" cxnId="{724D9610-9625-472A-B4FF-45CA8FA874A1}">
      <dgm:prSet/>
      <dgm:spPr/>
      <dgm:t>
        <a:bodyPr/>
        <a:lstStyle/>
        <a:p>
          <a:endParaRPr lang="tr-TR" b="1"/>
        </a:p>
      </dgm:t>
    </dgm:pt>
    <dgm:pt modelId="{CCBF6406-A69D-4868-A957-8F7CC5E7B8E6}" type="sibTrans" cxnId="{724D9610-9625-472A-B4FF-45CA8FA874A1}">
      <dgm:prSet/>
      <dgm:spPr/>
      <dgm:t>
        <a:bodyPr/>
        <a:lstStyle/>
        <a:p>
          <a:endParaRPr lang="tr-TR" b="1"/>
        </a:p>
      </dgm:t>
    </dgm:pt>
    <dgm:pt modelId="{EB85A863-D060-4E9A-B2DE-774451CC3341}">
      <dgm:prSet phldrT="[Metin]"/>
      <dgm:spPr/>
      <dgm:t>
        <a:bodyPr/>
        <a:lstStyle/>
        <a:p>
          <a:r>
            <a:rPr lang="tr-TR" b="1" dirty="0" smtClean="0"/>
            <a:t>DOĞAL İMMÜN SİSTEMDEKİ DEĞİŞİKLİKLER  İNFLAMASYONDAN SORUMLU</a:t>
          </a:r>
          <a:endParaRPr lang="tr-TR" b="1" dirty="0"/>
        </a:p>
      </dgm:t>
    </dgm:pt>
    <dgm:pt modelId="{5B185B13-654E-404A-BBBE-FDEBBDAA41D3}" type="parTrans" cxnId="{5A4E2DFD-37EB-47E5-8CFF-38156F50C229}">
      <dgm:prSet/>
      <dgm:spPr/>
      <dgm:t>
        <a:bodyPr/>
        <a:lstStyle/>
        <a:p>
          <a:endParaRPr lang="tr-TR" b="1"/>
        </a:p>
      </dgm:t>
    </dgm:pt>
    <dgm:pt modelId="{024DA95F-15B7-4724-A7C1-5337E2D972B4}" type="sibTrans" cxnId="{5A4E2DFD-37EB-47E5-8CFF-38156F50C229}">
      <dgm:prSet/>
      <dgm:spPr/>
      <dgm:t>
        <a:bodyPr/>
        <a:lstStyle/>
        <a:p>
          <a:endParaRPr lang="tr-TR" b="1"/>
        </a:p>
      </dgm:t>
    </dgm:pt>
    <dgm:pt modelId="{4E3FC9FA-6A1C-4A34-8333-2F67ECE2E565}" type="pres">
      <dgm:prSet presAssocID="{186919F0-3890-4CDF-B3CA-096AD15144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FD67B4D-2433-4EEC-8771-AB75ACF22149}" type="pres">
      <dgm:prSet presAssocID="{5BA2937D-08E8-4BDB-83DB-FAF6BED85E65}" presName="composite" presStyleCnt="0"/>
      <dgm:spPr/>
    </dgm:pt>
    <dgm:pt modelId="{FA90F75A-CF03-4F49-B0CD-4336A42412D4}" type="pres">
      <dgm:prSet presAssocID="{5BA2937D-08E8-4BDB-83DB-FAF6BED85E6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60C240-A205-4605-B2BF-8C4E1BF78415}" type="pres">
      <dgm:prSet presAssocID="{5BA2937D-08E8-4BDB-83DB-FAF6BED85E6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CDA48E-A74A-478F-B159-3CAF5D6C4DAE}" type="pres">
      <dgm:prSet presAssocID="{A1C8DEE5-F42D-4CF8-927D-2F94A25371BF}" presName="space" presStyleCnt="0"/>
      <dgm:spPr/>
    </dgm:pt>
    <dgm:pt modelId="{C65D28A5-D6DF-43F6-AED8-912B194C31E6}" type="pres">
      <dgm:prSet presAssocID="{51A69117-289D-4C24-A091-82557D941814}" presName="composite" presStyleCnt="0"/>
      <dgm:spPr/>
    </dgm:pt>
    <dgm:pt modelId="{2A88249D-A7F3-4468-BFB2-235E8E2F37DE}" type="pres">
      <dgm:prSet presAssocID="{51A69117-289D-4C24-A091-82557D94181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C087B2-D620-4EED-88BF-2C367BF735D7}" type="pres">
      <dgm:prSet presAssocID="{51A69117-289D-4C24-A091-82557D94181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D12C7A4-7997-49A5-9C12-02D5E98221D4}" srcId="{186919F0-3890-4CDF-B3CA-096AD1514465}" destId="{5BA2937D-08E8-4BDB-83DB-FAF6BED85E65}" srcOrd="0" destOrd="0" parTransId="{A2DAC8DC-E911-492B-8C02-3DD0B366E2D9}" sibTransId="{A1C8DEE5-F42D-4CF8-927D-2F94A25371BF}"/>
    <dgm:cxn modelId="{30008200-FA67-4E24-8748-B49BD257F1EE}" type="presOf" srcId="{3D623D5A-63B6-4DF1-B5CF-06C1FFAC62D4}" destId="{C460C240-A205-4605-B2BF-8C4E1BF78415}" srcOrd="0" destOrd="3" presId="urn:microsoft.com/office/officeart/2005/8/layout/hList1"/>
    <dgm:cxn modelId="{DDAC9D99-D9D5-4817-8157-B0A0D6AFCAD1}" type="presOf" srcId="{EB85A863-D060-4E9A-B2DE-774451CC3341}" destId="{C460C240-A205-4605-B2BF-8C4E1BF78415}" srcOrd="0" destOrd="5" presId="urn:microsoft.com/office/officeart/2005/8/layout/hList1"/>
    <dgm:cxn modelId="{DD8B196C-4585-4347-B4C1-0F07E5A5F1D6}" srcId="{5BA2937D-08E8-4BDB-83DB-FAF6BED85E65}" destId="{2B67FD8E-3A2C-47F9-97EF-25978F80FA02}" srcOrd="0" destOrd="0" parTransId="{12AD620F-DB0B-4176-8766-023761395365}" sibTransId="{0C66020D-9ADC-41E1-A300-A25DFE4912BA}"/>
    <dgm:cxn modelId="{D3FA496E-15D5-49F9-884E-DA60AFF04190}" srcId="{2B67FD8E-3A2C-47F9-97EF-25978F80FA02}" destId="{3D623D5A-63B6-4DF1-B5CF-06C1FFAC62D4}" srcOrd="2" destOrd="0" parTransId="{C47DB4B2-7933-4D05-8526-2EC2457D7ADD}" sibTransId="{88C4B06A-A488-43AE-9224-3865043D44DF}"/>
    <dgm:cxn modelId="{D1E38863-86C5-4DD5-9DAF-0F082102E227}" type="presOf" srcId="{51A69117-289D-4C24-A091-82557D941814}" destId="{2A88249D-A7F3-4468-BFB2-235E8E2F37DE}" srcOrd="0" destOrd="0" presId="urn:microsoft.com/office/officeart/2005/8/layout/hList1"/>
    <dgm:cxn modelId="{15E29329-0A16-4F66-8D7F-1B56583869D1}" type="presOf" srcId="{9D026193-AF4E-4854-BFE6-2631AB0D15BD}" destId="{DAC087B2-D620-4EED-88BF-2C367BF735D7}" srcOrd="0" destOrd="2" presId="urn:microsoft.com/office/officeart/2005/8/layout/hList1"/>
    <dgm:cxn modelId="{5A4E2DFD-37EB-47E5-8CFF-38156F50C229}" srcId="{5BA2937D-08E8-4BDB-83DB-FAF6BED85E65}" destId="{EB85A863-D060-4E9A-B2DE-774451CC3341}" srcOrd="1" destOrd="0" parTransId="{5B185B13-654E-404A-BBBE-FDEBBDAA41D3}" sibTransId="{024DA95F-15B7-4724-A7C1-5337E2D972B4}"/>
    <dgm:cxn modelId="{4BA2EE37-D3CD-4F0D-89DD-27FB6573C601}" type="presOf" srcId="{F092EA93-6B49-4C39-AAE9-A1C78E26E52D}" destId="{DAC087B2-D620-4EED-88BF-2C367BF735D7}" srcOrd="0" destOrd="1" presId="urn:microsoft.com/office/officeart/2005/8/layout/hList1"/>
    <dgm:cxn modelId="{C4FCEBB8-44ED-41F7-90E8-7B67C5F09AE4}" type="presOf" srcId="{186919F0-3890-4CDF-B3CA-096AD1514465}" destId="{4E3FC9FA-6A1C-4A34-8333-2F67ECE2E565}" srcOrd="0" destOrd="0" presId="urn:microsoft.com/office/officeart/2005/8/layout/hList1"/>
    <dgm:cxn modelId="{724D9610-9625-472A-B4FF-45CA8FA874A1}" srcId="{51A69117-289D-4C24-A091-82557D941814}" destId="{9D026193-AF4E-4854-BFE6-2631AB0D15BD}" srcOrd="2" destOrd="0" parTransId="{18B10A92-33FC-452D-9230-D9B228EE0559}" sibTransId="{CCBF6406-A69D-4868-A957-8F7CC5E7B8E6}"/>
    <dgm:cxn modelId="{EE332A24-ACA2-4978-B936-256BA2FA4C58}" srcId="{51A69117-289D-4C24-A091-82557D941814}" destId="{F092EA93-6B49-4C39-AAE9-A1C78E26E52D}" srcOrd="1" destOrd="0" parTransId="{E4FA8BF6-7AE1-42FA-B32C-25E0207B22CA}" sibTransId="{785C5B47-67E2-4A5C-85D6-B918FFAF808F}"/>
    <dgm:cxn modelId="{6395A6F3-1E8F-4953-93F1-69D5CDA906BF}" type="presOf" srcId="{3BC3A0F7-2D67-46FD-BB98-EF98BECE36EB}" destId="{C460C240-A205-4605-B2BF-8C4E1BF78415}" srcOrd="0" destOrd="4" presId="urn:microsoft.com/office/officeart/2005/8/layout/hList1"/>
    <dgm:cxn modelId="{CE51A47A-16BA-4CEE-AA47-510D3CA76DB5}" type="presOf" srcId="{FCC5A91B-22CF-487F-9BB8-7C59FC9B46C2}" destId="{DAC087B2-D620-4EED-88BF-2C367BF735D7}" srcOrd="0" destOrd="0" presId="urn:microsoft.com/office/officeart/2005/8/layout/hList1"/>
    <dgm:cxn modelId="{EC59C489-B940-4C10-804C-77C14803D699}" type="presOf" srcId="{2B67FD8E-3A2C-47F9-97EF-25978F80FA02}" destId="{C460C240-A205-4605-B2BF-8C4E1BF78415}" srcOrd="0" destOrd="0" presId="urn:microsoft.com/office/officeart/2005/8/layout/hList1"/>
    <dgm:cxn modelId="{30E61555-7330-484E-A753-D7603194CCC4}" type="presOf" srcId="{64EC62BF-4893-4FD7-B01B-1AC972B5DCA9}" destId="{C460C240-A205-4605-B2BF-8C4E1BF78415}" srcOrd="0" destOrd="1" presId="urn:microsoft.com/office/officeart/2005/8/layout/hList1"/>
    <dgm:cxn modelId="{D4AA5EEC-7398-46F0-B80E-92ACB37A2857}" srcId="{2B67FD8E-3A2C-47F9-97EF-25978F80FA02}" destId="{C83E616B-CC49-41A7-B256-6964DF6541D9}" srcOrd="1" destOrd="0" parTransId="{1D0835C3-2A4E-4DCA-9661-25BBB96A0E8C}" sibTransId="{0BF9974D-D64C-45AF-A4F1-758CE382A83C}"/>
    <dgm:cxn modelId="{927E8487-21C5-4D0B-91CB-E61DDD80A76F}" srcId="{2B67FD8E-3A2C-47F9-97EF-25978F80FA02}" destId="{64EC62BF-4893-4FD7-B01B-1AC972B5DCA9}" srcOrd="0" destOrd="0" parTransId="{8DF0FF54-8A42-4A86-9E63-6B3C8C27621C}" sibTransId="{62AC3508-88AD-4E3D-80C7-9C1F2D0D35E8}"/>
    <dgm:cxn modelId="{9154FA94-FC78-400B-AC80-185FB122F426}" srcId="{2B67FD8E-3A2C-47F9-97EF-25978F80FA02}" destId="{3BC3A0F7-2D67-46FD-BB98-EF98BECE36EB}" srcOrd="3" destOrd="0" parTransId="{2D7AE2C2-01F4-44EE-B217-75ED2FB2A55B}" sibTransId="{AD064CFF-FECB-4DB4-A3E2-EFC7D0661AA8}"/>
    <dgm:cxn modelId="{9713708C-7495-4C4F-BAEB-FB4183DF2781}" type="presOf" srcId="{C83E616B-CC49-41A7-B256-6964DF6541D9}" destId="{C460C240-A205-4605-B2BF-8C4E1BF78415}" srcOrd="0" destOrd="2" presId="urn:microsoft.com/office/officeart/2005/8/layout/hList1"/>
    <dgm:cxn modelId="{D0E01AD5-584B-4333-945B-FD81E28FF84D}" type="presOf" srcId="{5BA2937D-08E8-4BDB-83DB-FAF6BED85E65}" destId="{FA90F75A-CF03-4F49-B0CD-4336A42412D4}" srcOrd="0" destOrd="0" presId="urn:microsoft.com/office/officeart/2005/8/layout/hList1"/>
    <dgm:cxn modelId="{2AD46AA9-F2D1-4731-9E0D-85FA19C6F995}" srcId="{51A69117-289D-4C24-A091-82557D941814}" destId="{FCC5A91B-22CF-487F-9BB8-7C59FC9B46C2}" srcOrd="0" destOrd="0" parTransId="{2595F788-1DCB-4AA8-911E-3980549376CD}" sibTransId="{CBD55049-C923-466A-8F27-68B0F4AD8C3B}"/>
    <dgm:cxn modelId="{3F4639FB-9ECE-4149-BDA9-BEFE75614BF3}" srcId="{186919F0-3890-4CDF-B3CA-096AD1514465}" destId="{51A69117-289D-4C24-A091-82557D941814}" srcOrd="1" destOrd="0" parTransId="{C1B1E886-BAD5-42B7-9C16-5BF51DFB33D9}" sibTransId="{85270938-4AF8-4023-935C-C31A0A63CF73}"/>
    <dgm:cxn modelId="{262458F4-09D4-491F-AB20-122512F79860}" type="presParOf" srcId="{4E3FC9FA-6A1C-4A34-8333-2F67ECE2E565}" destId="{EFD67B4D-2433-4EEC-8771-AB75ACF22149}" srcOrd="0" destOrd="0" presId="urn:microsoft.com/office/officeart/2005/8/layout/hList1"/>
    <dgm:cxn modelId="{6434A971-851C-409D-A501-319C51C0D25A}" type="presParOf" srcId="{EFD67B4D-2433-4EEC-8771-AB75ACF22149}" destId="{FA90F75A-CF03-4F49-B0CD-4336A42412D4}" srcOrd="0" destOrd="0" presId="urn:microsoft.com/office/officeart/2005/8/layout/hList1"/>
    <dgm:cxn modelId="{FB3133E5-E121-4E66-B394-EF222B10B47E}" type="presParOf" srcId="{EFD67B4D-2433-4EEC-8771-AB75ACF22149}" destId="{C460C240-A205-4605-B2BF-8C4E1BF78415}" srcOrd="1" destOrd="0" presId="urn:microsoft.com/office/officeart/2005/8/layout/hList1"/>
    <dgm:cxn modelId="{8F26D456-A1EA-41C2-AF61-A4576EA0DDE7}" type="presParOf" srcId="{4E3FC9FA-6A1C-4A34-8333-2F67ECE2E565}" destId="{9DCDA48E-A74A-478F-B159-3CAF5D6C4DAE}" srcOrd="1" destOrd="0" presId="urn:microsoft.com/office/officeart/2005/8/layout/hList1"/>
    <dgm:cxn modelId="{A967DB36-C36A-4801-BDA8-CFB8D0313F1F}" type="presParOf" srcId="{4E3FC9FA-6A1C-4A34-8333-2F67ECE2E565}" destId="{C65D28A5-D6DF-43F6-AED8-912B194C31E6}" srcOrd="2" destOrd="0" presId="urn:microsoft.com/office/officeart/2005/8/layout/hList1"/>
    <dgm:cxn modelId="{C4F9145B-607D-4C12-B313-0F98D689A398}" type="presParOf" srcId="{C65D28A5-D6DF-43F6-AED8-912B194C31E6}" destId="{2A88249D-A7F3-4468-BFB2-235E8E2F37DE}" srcOrd="0" destOrd="0" presId="urn:microsoft.com/office/officeart/2005/8/layout/hList1"/>
    <dgm:cxn modelId="{E5DB2C88-3BB2-40C9-82EC-DD23C86E241F}" type="presParOf" srcId="{C65D28A5-D6DF-43F6-AED8-912B194C31E6}" destId="{DAC087B2-D620-4EED-88BF-2C367BF735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788B3B-21C5-4C4C-BF06-CAD79528CCC6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04A4C9FF-6960-4313-8383-DD5C1E29BD79}">
      <dgm:prSet phldrT="[Metin]" custT="1"/>
      <dgm:spPr/>
      <dgm:t>
        <a:bodyPr/>
        <a:lstStyle/>
        <a:p>
          <a:r>
            <a:rPr lang="tr-TR" sz="1200" b="1" dirty="0" smtClean="0"/>
            <a:t>FMF TANISI </a:t>
          </a:r>
          <a:endParaRPr lang="tr-TR" sz="1200" b="1" dirty="0"/>
        </a:p>
      </dgm:t>
    </dgm:pt>
    <dgm:pt modelId="{62DA6697-D46E-4A8B-8485-C2C29C3C44A7}" type="parTrans" cxnId="{4ABA902C-F41F-4A08-9E6A-EC3B6EDDC101}">
      <dgm:prSet/>
      <dgm:spPr/>
      <dgm:t>
        <a:bodyPr/>
        <a:lstStyle/>
        <a:p>
          <a:endParaRPr lang="tr-TR"/>
        </a:p>
      </dgm:t>
    </dgm:pt>
    <dgm:pt modelId="{951C639F-333D-4845-828D-627CE5F197A6}" type="sibTrans" cxnId="{4ABA902C-F41F-4A08-9E6A-EC3B6EDDC101}">
      <dgm:prSet/>
      <dgm:spPr/>
      <dgm:t>
        <a:bodyPr/>
        <a:lstStyle/>
        <a:p>
          <a:endParaRPr lang="tr-TR"/>
        </a:p>
      </dgm:t>
    </dgm:pt>
    <dgm:pt modelId="{E4583CD4-3723-4DFB-976E-E9264DC543F1}">
      <dgm:prSet phldrT="[Metin]" custT="1"/>
      <dgm:spPr/>
      <dgm:t>
        <a:bodyPr/>
        <a:lstStyle/>
        <a:p>
          <a:r>
            <a:rPr lang="tr-TR" sz="1200" b="1" dirty="0" smtClean="0"/>
            <a:t>KOLŞİSİN BAŞLA (1-2 mg/g)</a:t>
          </a:r>
          <a:endParaRPr lang="tr-TR" sz="1200" b="1" dirty="0"/>
        </a:p>
      </dgm:t>
    </dgm:pt>
    <dgm:pt modelId="{98A2E01E-CC01-4C51-B5B4-103F06669F99}" type="parTrans" cxnId="{A8E5EA52-3586-40AB-A6CE-A66A93B46C2E}">
      <dgm:prSet/>
      <dgm:spPr/>
      <dgm:t>
        <a:bodyPr/>
        <a:lstStyle/>
        <a:p>
          <a:endParaRPr lang="tr-TR"/>
        </a:p>
      </dgm:t>
    </dgm:pt>
    <dgm:pt modelId="{ED4670BD-203E-4CF3-8E31-F502E5E6AC20}" type="sibTrans" cxnId="{A8E5EA52-3586-40AB-A6CE-A66A93B46C2E}">
      <dgm:prSet/>
      <dgm:spPr/>
      <dgm:t>
        <a:bodyPr/>
        <a:lstStyle/>
        <a:p>
          <a:endParaRPr lang="tr-TR"/>
        </a:p>
      </dgm:t>
    </dgm:pt>
    <dgm:pt modelId="{94D74CC7-BEA1-411E-85F0-6170461F2043}">
      <dgm:prSet phldrT="[Metin]" custT="1"/>
      <dgm:spPr/>
      <dgm:t>
        <a:bodyPr/>
        <a:lstStyle/>
        <a:p>
          <a:r>
            <a:rPr lang="tr-TR" sz="1200" b="1" dirty="0" smtClean="0"/>
            <a:t>ATAK KONTROL ALTINA ALINDI</a:t>
          </a:r>
          <a:endParaRPr lang="tr-TR" sz="1200" b="1" dirty="0"/>
        </a:p>
      </dgm:t>
    </dgm:pt>
    <dgm:pt modelId="{D8FC836D-BD92-45AE-85C1-969FAAA3AF25}" type="parTrans" cxnId="{C0AABD11-0F38-4CA2-B232-E52832B4ADEE}">
      <dgm:prSet/>
      <dgm:spPr/>
      <dgm:t>
        <a:bodyPr/>
        <a:lstStyle/>
        <a:p>
          <a:endParaRPr lang="tr-TR"/>
        </a:p>
      </dgm:t>
    </dgm:pt>
    <dgm:pt modelId="{10EA81E1-598F-407C-890B-D78864E406FA}" type="sibTrans" cxnId="{C0AABD11-0F38-4CA2-B232-E52832B4ADEE}">
      <dgm:prSet/>
      <dgm:spPr/>
      <dgm:t>
        <a:bodyPr/>
        <a:lstStyle/>
        <a:p>
          <a:endParaRPr lang="tr-TR"/>
        </a:p>
      </dgm:t>
    </dgm:pt>
    <dgm:pt modelId="{3A9F79EF-59A6-4F1F-A8BA-12AA1C152B07}">
      <dgm:prSet phldrT="[Metin]" custT="1"/>
      <dgm:spPr/>
      <dgm:t>
        <a:bodyPr/>
        <a:lstStyle/>
        <a:p>
          <a:r>
            <a:rPr lang="tr-TR" sz="1200" b="1" dirty="0" smtClean="0"/>
            <a:t>ATAK ARASI SAA DÜZEYİ</a:t>
          </a:r>
          <a:endParaRPr lang="tr-TR" sz="1200" b="1" dirty="0"/>
        </a:p>
      </dgm:t>
    </dgm:pt>
    <dgm:pt modelId="{101F861C-3F1D-4122-96EE-3E2EF8B86EE6}" type="parTrans" cxnId="{315C8C4D-79C6-49B5-ADAB-3102E292E32E}">
      <dgm:prSet/>
      <dgm:spPr/>
      <dgm:t>
        <a:bodyPr/>
        <a:lstStyle/>
        <a:p>
          <a:endParaRPr lang="tr-TR"/>
        </a:p>
      </dgm:t>
    </dgm:pt>
    <dgm:pt modelId="{9E132834-CE72-4802-8F80-30085980AC06}" type="sibTrans" cxnId="{315C8C4D-79C6-49B5-ADAB-3102E292E32E}">
      <dgm:prSet/>
      <dgm:spPr/>
      <dgm:t>
        <a:bodyPr/>
        <a:lstStyle/>
        <a:p>
          <a:endParaRPr lang="tr-TR"/>
        </a:p>
      </dgm:t>
    </dgm:pt>
    <dgm:pt modelId="{9FC49702-C410-4615-A6B4-16A22215C909}">
      <dgm:prSet phldrT="[Metin]" custT="1"/>
      <dgm:spPr/>
      <dgm:t>
        <a:bodyPr/>
        <a:lstStyle/>
        <a:p>
          <a:r>
            <a:rPr lang="tr-TR" sz="1200" b="1" dirty="0" smtClean="0"/>
            <a:t>YÜKSEK</a:t>
          </a:r>
          <a:endParaRPr lang="tr-TR" sz="1200" b="1" dirty="0"/>
        </a:p>
      </dgm:t>
    </dgm:pt>
    <dgm:pt modelId="{389E84B9-37E6-4DA2-9C4A-7A660945321E}" type="parTrans" cxnId="{2B8B7316-2789-4CF4-8B8F-C8212355B929}">
      <dgm:prSet/>
      <dgm:spPr/>
      <dgm:t>
        <a:bodyPr/>
        <a:lstStyle/>
        <a:p>
          <a:endParaRPr lang="tr-TR"/>
        </a:p>
      </dgm:t>
    </dgm:pt>
    <dgm:pt modelId="{58AE53D9-8231-41CF-A219-DC18088E72FD}" type="sibTrans" cxnId="{2B8B7316-2789-4CF4-8B8F-C8212355B929}">
      <dgm:prSet/>
      <dgm:spPr/>
      <dgm:t>
        <a:bodyPr/>
        <a:lstStyle/>
        <a:p>
          <a:endParaRPr lang="tr-TR"/>
        </a:p>
      </dgm:t>
    </dgm:pt>
    <dgm:pt modelId="{7FBA3387-8037-4B04-8BBC-8654FD7843B6}">
      <dgm:prSet phldrT="[Metin]" custT="1"/>
      <dgm:spPr/>
      <dgm:t>
        <a:bodyPr/>
        <a:lstStyle/>
        <a:p>
          <a:r>
            <a:rPr lang="tr-TR" sz="1200" b="1" dirty="0" smtClean="0"/>
            <a:t>KOLŞİSİN 2-2,5 mg/g</a:t>
          </a:r>
          <a:endParaRPr lang="tr-TR" sz="1200" b="1" dirty="0"/>
        </a:p>
      </dgm:t>
    </dgm:pt>
    <dgm:pt modelId="{EC6C5396-6DD9-4670-B979-C3E92836F880}" type="parTrans" cxnId="{50896E34-687D-4CDA-9540-F007A4D94316}">
      <dgm:prSet/>
      <dgm:spPr/>
      <dgm:t>
        <a:bodyPr/>
        <a:lstStyle/>
        <a:p>
          <a:endParaRPr lang="tr-TR"/>
        </a:p>
      </dgm:t>
    </dgm:pt>
    <dgm:pt modelId="{9061D4FF-1F55-4486-96A7-B81E83402F4E}" type="sibTrans" cxnId="{50896E34-687D-4CDA-9540-F007A4D94316}">
      <dgm:prSet/>
      <dgm:spPr/>
      <dgm:t>
        <a:bodyPr/>
        <a:lstStyle/>
        <a:p>
          <a:endParaRPr lang="tr-TR"/>
        </a:p>
      </dgm:t>
    </dgm:pt>
    <dgm:pt modelId="{F31C104C-70A4-4EDF-A7BA-66206A678BF9}">
      <dgm:prSet phldrT="[Metin]" custT="1"/>
      <dgm:spPr/>
      <dgm:t>
        <a:bodyPr/>
        <a:lstStyle/>
        <a:p>
          <a:r>
            <a:rPr lang="tr-TR" sz="1200" b="1" dirty="0" smtClean="0"/>
            <a:t>ATAK ARASI SAA</a:t>
          </a:r>
          <a:endParaRPr lang="tr-TR" sz="1200" b="1" dirty="0"/>
        </a:p>
      </dgm:t>
    </dgm:pt>
    <dgm:pt modelId="{BB926BD6-69C2-4AF9-82BF-5EE7B1D3BD99}" type="parTrans" cxnId="{D405FE71-F221-488E-8A4C-7C869FA7C42D}">
      <dgm:prSet/>
      <dgm:spPr/>
      <dgm:t>
        <a:bodyPr/>
        <a:lstStyle/>
        <a:p>
          <a:endParaRPr lang="tr-TR"/>
        </a:p>
      </dgm:t>
    </dgm:pt>
    <dgm:pt modelId="{59ABF595-7966-4AF8-87E2-E4E8B84B1831}" type="sibTrans" cxnId="{D405FE71-F221-488E-8A4C-7C869FA7C42D}">
      <dgm:prSet/>
      <dgm:spPr/>
      <dgm:t>
        <a:bodyPr/>
        <a:lstStyle/>
        <a:p>
          <a:endParaRPr lang="tr-TR"/>
        </a:p>
      </dgm:t>
    </dgm:pt>
    <dgm:pt modelId="{63E81F87-D4DD-48FD-8FE3-3DFA3250E706}">
      <dgm:prSet phldrT="[Metin]" custT="1"/>
      <dgm:spPr/>
      <dgm:t>
        <a:bodyPr/>
        <a:lstStyle/>
        <a:p>
          <a:r>
            <a:rPr lang="tr-TR" sz="1200" b="1" dirty="0" smtClean="0"/>
            <a:t>YÜKSEK</a:t>
          </a:r>
          <a:endParaRPr lang="tr-TR" sz="1200" b="1" dirty="0"/>
        </a:p>
      </dgm:t>
    </dgm:pt>
    <dgm:pt modelId="{BAA65131-EAE8-4CB6-AB47-7CBC7E9B1D7B}" type="parTrans" cxnId="{11A28C47-1A4D-4E10-9E77-87FFE35C142F}">
      <dgm:prSet/>
      <dgm:spPr/>
      <dgm:t>
        <a:bodyPr/>
        <a:lstStyle/>
        <a:p>
          <a:endParaRPr lang="tr-TR"/>
        </a:p>
      </dgm:t>
    </dgm:pt>
    <dgm:pt modelId="{6BBA961E-8BF6-4103-A8FC-D5AFE072B581}" type="sibTrans" cxnId="{11A28C47-1A4D-4E10-9E77-87FFE35C142F}">
      <dgm:prSet/>
      <dgm:spPr/>
      <dgm:t>
        <a:bodyPr/>
        <a:lstStyle/>
        <a:p>
          <a:endParaRPr lang="tr-TR"/>
        </a:p>
      </dgm:t>
    </dgm:pt>
    <dgm:pt modelId="{3573F8F2-A523-487C-BC67-F10B1D8DB4BB}">
      <dgm:prSet phldrT="[Metin]" custT="1"/>
      <dgm:spPr/>
      <dgm:t>
        <a:bodyPr/>
        <a:lstStyle/>
        <a:p>
          <a:r>
            <a:rPr lang="tr-TR" sz="1200" b="1" dirty="0" smtClean="0"/>
            <a:t>NORMAL </a:t>
          </a:r>
          <a:endParaRPr lang="tr-TR" sz="1200" b="1" dirty="0"/>
        </a:p>
      </dgm:t>
    </dgm:pt>
    <dgm:pt modelId="{5907D9E4-0694-4251-89A0-2B55E256E2B7}" type="parTrans" cxnId="{33A04D33-58C6-4E9E-9781-441A369DD176}">
      <dgm:prSet/>
      <dgm:spPr/>
      <dgm:t>
        <a:bodyPr/>
        <a:lstStyle/>
        <a:p>
          <a:endParaRPr lang="tr-TR"/>
        </a:p>
      </dgm:t>
    </dgm:pt>
    <dgm:pt modelId="{64C96A93-1103-479B-9990-B7DE20CC43C8}" type="sibTrans" cxnId="{33A04D33-58C6-4E9E-9781-441A369DD176}">
      <dgm:prSet/>
      <dgm:spPr/>
      <dgm:t>
        <a:bodyPr/>
        <a:lstStyle/>
        <a:p>
          <a:endParaRPr lang="tr-TR"/>
        </a:p>
      </dgm:t>
    </dgm:pt>
    <dgm:pt modelId="{66BBF977-95CF-4780-92E7-4DE58189DCEA}">
      <dgm:prSet phldrT="[Metin]" custT="1"/>
      <dgm:spPr/>
      <dgm:t>
        <a:bodyPr/>
        <a:lstStyle/>
        <a:p>
          <a:r>
            <a:rPr lang="tr-TR" sz="1200" b="1" dirty="0" smtClean="0"/>
            <a:t>DİĞER NEDENLERİ ARA</a:t>
          </a:r>
          <a:endParaRPr lang="tr-TR" sz="1200" b="1" dirty="0"/>
        </a:p>
      </dgm:t>
    </dgm:pt>
    <dgm:pt modelId="{AC26DB06-2F86-43B1-BFDB-6E50F0FC9B51}" type="parTrans" cxnId="{10052AF2-0187-4062-8484-635D990BA52C}">
      <dgm:prSet/>
      <dgm:spPr/>
      <dgm:t>
        <a:bodyPr/>
        <a:lstStyle/>
        <a:p>
          <a:endParaRPr lang="tr-TR"/>
        </a:p>
      </dgm:t>
    </dgm:pt>
    <dgm:pt modelId="{78BCB20D-D4FE-4FC0-9E31-0D2E12CA8F19}" type="sibTrans" cxnId="{10052AF2-0187-4062-8484-635D990BA52C}">
      <dgm:prSet/>
      <dgm:spPr/>
      <dgm:t>
        <a:bodyPr/>
        <a:lstStyle/>
        <a:p>
          <a:endParaRPr lang="tr-TR"/>
        </a:p>
      </dgm:t>
    </dgm:pt>
    <dgm:pt modelId="{B9CFE470-9A27-401F-955A-B9AE323F21C0}">
      <dgm:prSet phldrT="[Metin]" custT="1"/>
      <dgm:spPr/>
      <dgm:t>
        <a:bodyPr/>
        <a:lstStyle/>
        <a:p>
          <a:r>
            <a:rPr lang="tr-TR" sz="1200" b="1" dirty="0" smtClean="0"/>
            <a:t>KOLŞİSİN 2-2,5 mg/g</a:t>
          </a:r>
          <a:endParaRPr lang="tr-TR" sz="1200" b="1" dirty="0"/>
        </a:p>
      </dgm:t>
    </dgm:pt>
    <dgm:pt modelId="{69CD5383-0A16-4DAB-B5B9-798B5D72B683}" type="parTrans" cxnId="{62E6754F-20D1-47EB-B57F-4552B92032DF}">
      <dgm:prSet/>
      <dgm:spPr/>
      <dgm:t>
        <a:bodyPr/>
        <a:lstStyle/>
        <a:p>
          <a:endParaRPr lang="tr-TR"/>
        </a:p>
      </dgm:t>
    </dgm:pt>
    <dgm:pt modelId="{9EC337C8-56F4-4211-A96D-148A5193F2B4}" type="sibTrans" cxnId="{62E6754F-20D1-47EB-B57F-4552B92032DF}">
      <dgm:prSet/>
      <dgm:spPr/>
      <dgm:t>
        <a:bodyPr/>
        <a:lstStyle/>
        <a:p>
          <a:endParaRPr lang="tr-TR"/>
        </a:p>
      </dgm:t>
    </dgm:pt>
    <dgm:pt modelId="{120DABC6-B8D4-4837-9096-A2FB67FF58A2}">
      <dgm:prSet phldrT="[Metin]" custT="1"/>
      <dgm:spPr/>
      <dgm:t>
        <a:bodyPr/>
        <a:lstStyle/>
        <a:p>
          <a:r>
            <a:rPr lang="tr-TR" sz="1200" b="1" dirty="0" smtClean="0"/>
            <a:t>ATAK KONTROLDA</a:t>
          </a:r>
          <a:endParaRPr lang="tr-TR" sz="1200" b="1" dirty="0"/>
        </a:p>
      </dgm:t>
    </dgm:pt>
    <dgm:pt modelId="{355C1E09-2316-428A-8CBF-56C199A5BF68}" type="parTrans" cxnId="{002A5645-6102-44F1-9CAF-337A5350B286}">
      <dgm:prSet/>
      <dgm:spPr/>
      <dgm:t>
        <a:bodyPr/>
        <a:lstStyle/>
        <a:p>
          <a:endParaRPr lang="tr-TR"/>
        </a:p>
      </dgm:t>
    </dgm:pt>
    <dgm:pt modelId="{6E4B8F66-BBD7-4ECB-B150-83E6118355DF}" type="sibTrans" cxnId="{002A5645-6102-44F1-9CAF-337A5350B286}">
      <dgm:prSet/>
      <dgm:spPr/>
      <dgm:t>
        <a:bodyPr/>
        <a:lstStyle/>
        <a:p>
          <a:endParaRPr lang="tr-TR"/>
        </a:p>
      </dgm:t>
    </dgm:pt>
    <dgm:pt modelId="{07EE2A11-0E95-4B6E-86C0-6F37AB05790C}">
      <dgm:prSet phldrT="[Metin]" custT="1"/>
      <dgm:spPr/>
      <dgm:t>
        <a:bodyPr/>
        <a:lstStyle/>
        <a:p>
          <a:r>
            <a:rPr lang="tr-TR" sz="1200" b="1" dirty="0" smtClean="0"/>
            <a:t>ATAK KONTROLSUZ</a:t>
          </a:r>
          <a:endParaRPr lang="tr-TR" sz="1200" b="1" dirty="0"/>
        </a:p>
      </dgm:t>
    </dgm:pt>
    <dgm:pt modelId="{E3AB6FA3-4D9E-4C5B-88BB-0EFF8DB1D180}" type="parTrans" cxnId="{A89D9864-3D65-432D-9B4C-B7CC45A39C05}">
      <dgm:prSet/>
      <dgm:spPr/>
      <dgm:t>
        <a:bodyPr/>
        <a:lstStyle/>
        <a:p>
          <a:endParaRPr lang="tr-TR"/>
        </a:p>
      </dgm:t>
    </dgm:pt>
    <dgm:pt modelId="{1F8CC8B0-632F-49EE-90BE-6E5705376004}" type="sibTrans" cxnId="{A89D9864-3D65-432D-9B4C-B7CC45A39C05}">
      <dgm:prSet/>
      <dgm:spPr/>
      <dgm:t>
        <a:bodyPr/>
        <a:lstStyle/>
        <a:p>
          <a:endParaRPr lang="tr-TR"/>
        </a:p>
      </dgm:t>
    </dgm:pt>
    <dgm:pt modelId="{A9441256-EA01-4BB5-9653-99D83C5C6835}">
      <dgm:prSet phldrT="[Metin]" custT="1"/>
      <dgm:spPr/>
      <dgm:t>
        <a:bodyPr/>
        <a:lstStyle/>
        <a:p>
          <a:r>
            <a:rPr lang="tr-TR" sz="1200" b="1" dirty="0" smtClean="0"/>
            <a:t>ATAK ARASI SAA DÜZEYİ</a:t>
          </a:r>
          <a:endParaRPr lang="tr-TR" sz="1200" b="1" dirty="0"/>
        </a:p>
      </dgm:t>
    </dgm:pt>
    <dgm:pt modelId="{38C92016-F43B-40B0-B385-23791350CD4F}" type="parTrans" cxnId="{6B607C34-ABFC-4176-82AF-EED334A8A818}">
      <dgm:prSet/>
      <dgm:spPr/>
      <dgm:t>
        <a:bodyPr/>
        <a:lstStyle/>
        <a:p>
          <a:endParaRPr lang="tr-TR"/>
        </a:p>
      </dgm:t>
    </dgm:pt>
    <dgm:pt modelId="{1C363F75-4EC9-4512-B65B-7327D69099A4}" type="sibTrans" cxnId="{6B607C34-ABFC-4176-82AF-EED334A8A818}">
      <dgm:prSet/>
      <dgm:spPr/>
      <dgm:t>
        <a:bodyPr/>
        <a:lstStyle/>
        <a:p>
          <a:endParaRPr lang="tr-TR"/>
        </a:p>
      </dgm:t>
    </dgm:pt>
    <dgm:pt modelId="{DFDD78E4-4336-46D4-9A60-D7DD6849A477}">
      <dgm:prSet phldrT="[Metin]" custT="1"/>
      <dgm:spPr/>
      <dgm:t>
        <a:bodyPr/>
        <a:lstStyle/>
        <a:p>
          <a:r>
            <a:rPr lang="tr-TR" sz="1200" b="1" dirty="0" smtClean="0"/>
            <a:t>NORMAL</a:t>
          </a:r>
          <a:endParaRPr lang="tr-TR" sz="1200" b="1" dirty="0"/>
        </a:p>
      </dgm:t>
    </dgm:pt>
    <dgm:pt modelId="{289EE585-9E5E-484D-8C75-01AA2C649CA5}" type="parTrans" cxnId="{C2B68C9C-6A56-4B8C-9159-32E0FB4F3C58}">
      <dgm:prSet/>
      <dgm:spPr/>
      <dgm:t>
        <a:bodyPr/>
        <a:lstStyle/>
        <a:p>
          <a:endParaRPr lang="tr-TR"/>
        </a:p>
      </dgm:t>
    </dgm:pt>
    <dgm:pt modelId="{0477F948-8C03-47B6-9794-128C5AA10ECB}" type="sibTrans" cxnId="{C2B68C9C-6A56-4B8C-9159-32E0FB4F3C58}">
      <dgm:prSet/>
      <dgm:spPr/>
      <dgm:t>
        <a:bodyPr/>
        <a:lstStyle/>
        <a:p>
          <a:endParaRPr lang="tr-TR"/>
        </a:p>
      </dgm:t>
    </dgm:pt>
    <dgm:pt modelId="{E5D8C710-4883-4021-A133-3C17893D27FF}">
      <dgm:prSet phldrT="[Metin]" custT="1"/>
      <dgm:spPr/>
      <dgm:t>
        <a:bodyPr/>
        <a:lstStyle/>
        <a:p>
          <a:r>
            <a:rPr lang="tr-TR" sz="1200" b="1" dirty="0" smtClean="0"/>
            <a:t>YÜKSEK</a:t>
          </a:r>
          <a:endParaRPr lang="tr-TR" sz="1200" b="1" dirty="0"/>
        </a:p>
      </dgm:t>
    </dgm:pt>
    <dgm:pt modelId="{ED8759CB-2423-4908-ABF9-D0962F014200}" type="parTrans" cxnId="{3887DE7E-6C76-4EF7-92AC-E87F17B2D57F}">
      <dgm:prSet/>
      <dgm:spPr/>
      <dgm:t>
        <a:bodyPr/>
        <a:lstStyle/>
        <a:p>
          <a:endParaRPr lang="tr-TR"/>
        </a:p>
      </dgm:t>
    </dgm:pt>
    <dgm:pt modelId="{299468FE-30DF-44D0-8FA5-167952DDD05B}" type="sibTrans" cxnId="{3887DE7E-6C76-4EF7-92AC-E87F17B2D57F}">
      <dgm:prSet/>
      <dgm:spPr/>
      <dgm:t>
        <a:bodyPr/>
        <a:lstStyle/>
        <a:p>
          <a:endParaRPr lang="tr-TR"/>
        </a:p>
      </dgm:t>
    </dgm:pt>
    <dgm:pt modelId="{C7C1251B-74D5-4228-BAA2-98220D31D8E0}">
      <dgm:prSet phldrT="[Metin]" custT="1"/>
      <dgm:spPr/>
      <dgm:t>
        <a:bodyPr/>
        <a:lstStyle/>
        <a:p>
          <a:r>
            <a:rPr lang="tr-TR" sz="1200" b="1" dirty="0" smtClean="0"/>
            <a:t>DİĞER NEDENLERİ ARA</a:t>
          </a:r>
          <a:endParaRPr lang="tr-TR" sz="1200" b="1" dirty="0"/>
        </a:p>
      </dgm:t>
    </dgm:pt>
    <dgm:pt modelId="{3DE09A75-3184-4844-A37A-9AC644EA0855}" type="parTrans" cxnId="{A162CCD6-75C5-4B8D-99D1-4F1E5082C13C}">
      <dgm:prSet/>
      <dgm:spPr/>
      <dgm:t>
        <a:bodyPr/>
        <a:lstStyle/>
        <a:p>
          <a:endParaRPr lang="tr-TR"/>
        </a:p>
      </dgm:t>
    </dgm:pt>
    <dgm:pt modelId="{2082A61B-576C-4379-AB25-EDA670436FA9}" type="sibTrans" cxnId="{A162CCD6-75C5-4B8D-99D1-4F1E5082C13C}">
      <dgm:prSet/>
      <dgm:spPr/>
      <dgm:t>
        <a:bodyPr/>
        <a:lstStyle/>
        <a:p>
          <a:endParaRPr lang="tr-TR"/>
        </a:p>
      </dgm:t>
    </dgm:pt>
    <dgm:pt modelId="{D27CBB02-C559-4E04-AF4A-17E4C8F38CD0}">
      <dgm:prSet phldrT="[Metin]" custT="1"/>
      <dgm:spPr/>
      <dgm:t>
        <a:bodyPr/>
        <a:lstStyle/>
        <a:p>
          <a:r>
            <a:rPr lang="tr-TR" sz="1200" b="1" dirty="0" smtClean="0"/>
            <a:t>TEDAVİYE DEVAM </a:t>
          </a:r>
          <a:endParaRPr lang="tr-TR" sz="1200" b="1" dirty="0"/>
        </a:p>
      </dgm:t>
    </dgm:pt>
    <dgm:pt modelId="{8C141EBA-3BC6-4935-8E92-77B654A4AD93}" type="parTrans" cxnId="{A1710B14-73DE-48B7-860B-3722E7E398D6}">
      <dgm:prSet/>
      <dgm:spPr/>
      <dgm:t>
        <a:bodyPr/>
        <a:lstStyle/>
        <a:p>
          <a:endParaRPr lang="tr-TR"/>
        </a:p>
      </dgm:t>
    </dgm:pt>
    <dgm:pt modelId="{4DA5F3D4-59EC-4A94-9CF0-79AF5BCE9408}" type="sibTrans" cxnId="{A1710B14-73DE-48B7-860B-3722E7E398D6}">
      <dgm:prSet/>
      <dgm:spPr/>
      <dgm:t>
        <a:bodyPr/>
        <a:lstStyle/>
        <a:p>
          <a:endParaRPr lang="tr-TR"/>
        </a:p>
      </dgm:t>
    </dgm:pt>
    <dgm:pt modelId="{DC626A48-CD40-46CB-9556-04028FCB6C24}">
      <dgm:prSet phldrT="[Metin]" custT="1"/>
      <dgm:spPr/>
      <dgm:t>
        <a:bodyPr/>
        <a:lstStyle/>
        <a:p>
          <a:r>
            <a:rPr lang="tr-TR" sz="1200" b="1" dirty="0" smtClean="0"/>
            <a:t>DİĞER TEDAVİ SEÇENEKLERİ </a:t>
          </a:r>
          <a:endParaRPr lang="tr-TR" sz="1200" b="1" dirty="0"/>
        </a:p>
      </dgm:t>
    </dgm:pt>
    <dgm:pt modelId="{2B4B4EDF-E825-473F-90F1-548C633692D1}" type="parTrans" cxnId="{757AF169-6B5D-499B-A3AE-3D0D50953B54}">
      <dgm:prSet/>
      <dgm:spPr/>
      <dgm:t>
        <a:bodyPr/>
        <a:lstStyle/>
        <a:p>
          <a:endParaRPr lang="tr-TR"/>
        </a:p>
      </dgm:t>
    </dgm:pt>
    <dgm:pt modelId="{43E130A0-62D3-4927-ABA3-B31470B06CDA}" type="sibTrans" cxnId="{757AF169-6B5D-499B-A3AE-3D0D50953B54}">
      <dgm:prSet/>
      <dgm:spPr/>
      <dgm:t>
        <a:bodyPr/>
        <a:lstStyle/>
        <a:p>
          <a:endParaRPr lang="tr-TR"/>
        </a:p>
      </dgm:t>
    </dgm:pt>
    <dgm:pt modelId="{95D26614-1EA7-4FE6-A645-7388E22A6BB4}">
      <dgm:prSet phldrT="[Metin]" custT="1"/>
      <dgm:spPr/>
      <dgm:t>
        <a:bodyPr/>
        <a:lstStyle/>
        <a:p>
          <a:r>
            <a:rPr lang="tr-TR" sz="1200" b="1" dirty="0" smtClean="0"/>
            <a:t>NORMAL</a:t>
          </a:r>
          <a:endParaRPr lang="tr-TR" sz="1200" b="1" dirty="0"/>
        </a:p>
      </dgm:t>
    </dgm:pt>
    <dgm:pt modelId="{E4B86FCC-422D-459E-AF8B-08264DEC27EB}" type="sibTrans" cxnId="{69440DEB-8893-44D7-B98C-223539B75F9D}">
      <dgm:prSet/>
      <dgm:spPr/>
      <dgm:t>
        <a:bodyPr/>
        <a:lstStyle/>
        <a:p>
          <a:endParaRPr lang="tr-TR"/>
        </a:p>
      </dgm:t>
    </dgm:pt>
    <dgm:pt modelId="{F4D59B21-2A32-408C-99D3-BEA34C5E9718}" type="parTrans" cxnId="{69440DEB-8893-44D7-B98C-223539B75F9D}">
      <dgm:prSet/>
      <dgm:spPr/>
      <dgm:t>
        <a:bodyPr/>
        <a:lstStyle/>
        <a:p>
          <a:endParaRPr lang="tr-TR"/>
        </a:p>
      </dgm:t>
    </dgm:pt>
    <dgm:pt modelId="{FE22D91F-D683-4A45-91C3-59826601F84C}" type="pres">
      <dgm:prSet presAssocID="{D9788B3B-21C5-4C4C-BF06-CAD79528CCC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14EB8E-F36E-429A-B24A-0A95F1BA58B5}" type="pres">
      <dgm:prSet presAssocID="{04A4C9FF-6960-4313-8383-DD5C1E29BD79}" presName="hierRoot1" presStyleCnt="0"/>
      <dgm:spPr/>
    </dgm:pt>
    <dgm:pt modelId="{1BA176F4-4B5E-4741-A449-C3750620C623}" type="pres">
      <dgm:prSet presAssocID="{04A4C9FF-6960-4313-8383-DD5C1E29BD79}" presName="composite" presStyleCnt="0"/>
      <dgm:spPr/>
    </dgm:pt>
    <dgm:pt modelId="{87D84A06-687A-4BE8-86A4-FFCC88B9750B}" type="pres">
      <dgm:prSet presAssocID="{04A4C9FF-6960-4313-8383-DD5C1E29BD79}" presName="background" presStyleLbl="node0" presStyleIdx="0" presStyleCnt="1"/>
      <dgm:spPr/>
    </dgm:pt>
    <dgm:pt modelId="{2EA7BCEB-B8D6-41CA-9DA7-8E2CF947D1E4}" type="pres">
      <dgm:prSet presAssocID="{04A4C9FF-6960-4313-8383-DD5C1E29BD79}" presName="text" presStyleLbl="fgAcc0" presStyleIdx="0" presStyleCnt="1" custScaleX="328081">
        <dgm:presLayoutVars>
          <dgm:chPref val="3"/>
        </dgm:presLayoutVars>
      </dgm:prSet>
      <dgm:spPr/>
    </dgm:pt>
    <dgm:pt modelId="{18C83758-BD4A-4DFC-9DEA-08B85F508435}" type="pres">
      <dgm:prSet presAssocID="{04A4C9FF-6960-4313-8383-DD5C1E29BD79}" presName="hierChild2" presStyleCnt="0"/>
      <dgm:spPr/>
    </dgm:pt>
    <dgm:pt modelId="{506C9AFB-E2C7-4232-8A7B-C70FCC51D31B}" type="pres">
      <dgm:prSet presAssocID="{98A2E01E-CC01-4C51-B5B4-103F06669F99}" presName="Name10" presStyleLbl="parChTrans1D2" presStyleIdx="0" presStyleCnt="1"/>
      <dgm:spPr/>
    </dgm:pt>
    <dgm:pt modelId="{E0A7FDC8-D3A5-48F6-87FA-66536119DEB8}" type="pres">
      <dgm:prSet presAssocID="{E4583CD4-3723-4DFB-976E-E9264DC543F1}" presName="hierRoot2" presStyleCnt="0"/>
      <dgm:spPr/>
    </dgm:pt>
    <dgm:pt modelId="{274A672A-A6EA-434B-8AE0-325683AE1248}" type="pres">
      <dgm:prSet presAssocID="{E4583CD4-3723-4DFB-976E-E9264DC543F1}" presName="composite2" presStyleCnt="0"/>
      <dgm:spPr/>
    </dgm:pt>
    <dgm:pt modelId="{F81F8945-F774-49A4-8B01-1057D48A5B3D}" type="pres">
      <dgm:prSet presAssocID="{E4583CD4-3723-4DFB-976E-E9264DC543F1}" presName="background2" presStyleLbl="node2" presStyleIdx="0" presStyleCnt="1"/>
      <dgm:spPr/>
    </dgm:pt>
    <dgm:pt modelId="{CDD6D2C1-DF94-4F5B-B32B-13991966CE93}" type="pres">
      <dgm:prSet presAssocID="{E4583CD4-3723-4DFB-976E-E9264DC543F1}" presName="text2" presStyleLbl="fgAcc2" presStyleIdx="0" presStyleCnt="1" custScaleX="265485">
        <dgm:presLayoutVars>
          <dgm:chPref val="3"/>
        </dgm:presLayoutVars>
      </dgm:prSet>
      <dgm:spPr/>
    </dgm:pt>
    <dgm:pt modelId="{6C7C1BF9-3C6F-49B5-8A99-924A332465AE}" type="pres">
      <dgm:prSet presAssocID="{E4583CD4-3723-4DFB-976E-E9264DC543F1}" presName="hierChild3" presStyleCnt="0"/>
      <dgm:spPr/>
    </dgm:pt>
    <dgm:pt modelId="{349C04F2-E0FD-42D5-8E2E-D9784255883E}" type="pres">
      <dgm:prSet presAssocID="{D8FC836D-BD92-45AE-85C1-969FAAA3AF25}" presName="Name17" presStyleLbl="parChTrans1D3" presStyleIdx="0" presStyleCnt="2"/>
      <dgm:spPr/>
    </dgm:pt>
    <dgm:pt modelId="{2295F128-1E48-4E4C-9BFC-4FF3EA13751D}" type="pres">
      <dgm:prSet presAssocID="{94D74CC7-BEA1-411E-85F0-6170461F2043}" presName="hierRoot3" presStyleCnt="0"/>
      <dgm:spPr/>
    </dgm:pt>
    <dgm:pt modelId="{58D417B5-EFF9-4CE0-B0BA-B0BBFDBBAE30}" type="pres">
      <dgm:prSet presAssocID="{94D74CC7-BEA1-411E-85F0-6170461F2043}" presName="composite3" presStyleCnt="0"/>
      <dgm:spPr/>
    </dgm:pt>
    <dgm:pt modelId="{9D765916-BCFF-456C-90E6-5C6D6F8E3647}" type="pres">
      <dgm:prSet presAssocID="{94D74CC7-BEA1-411E-85F0-6170461F2043}" presName="background3" presStyleLbl="node3" presStyleIdx="0" presStyleCnt="2"/>
      <dgm:spPr/>
    </dgm:pt>
    <dgm:pt modelId="{F795E810-8B01-49F3-AD8F-23B14B779425}" type="pres">
      <dgm:prSet presAssocID="{94D74CC7-BEA1-411E-85F0-6170461F2043}" presName="text3" presStyleLbl="fgAcc3" presStyleIdx="0" presStyleCnt="2" custScaleX="494021" custLinFactX="-126506" custLinFactNeighborX="-200000" custLinFactNeighborY="-2532">
        <dgm:presLayoutVars>
          <dgm:chPref val="3"/>
        </dgm:presLayoutVars>
      </dgm:prSet>
      <dgm:spPr/>
    </dgm:pt>
    <dgm:pt modelId="{68A86834-2568-463D-866D-04E18AD99C5B}" type="pres">
      <dgm:prSet presAssocID="{94D74CC7-BEA1-411E-85F0-6170461F2043}" presName="hierChild4" presStyleCnt="0"/>
      <dgm:spPr/>
    </dgm:pt>
    <dgm:pt modelId="{22A05430-6A38-43F2-A8C0-8877AE6CA85C}" type="pres">
      <dgm:prSet presAssocID="{101F861C-3F1D-4122-96EE-3E2EF8B86EE6}" presName="Name23" presStyleLbl="parChTrans1D4" presStyleIdx="0" presStyleCnt="16"/>
      <dgm:spPr/>
    </dgm:pt>
    <dgm:pt modelId="{E5363A3B-A530-4828-B84C-BA2BD420AAB9}" type="pres">
      <dgm:prSet presAssocID="{3A9F79EF-59A6-4F1F-A8BA-12AA1C152B07}" presName="hierRoot4" presStyleCnt="0"/>
      <dgm:spPr/>
    </dgm:pt>
    <dgm:pt modelId="{83E43B01-8C33-4528-B20D-261411E264E6}" type="pres">
      <dgm:prSet presAssocID="{3A9F79EF-59A6-4F1F-A8BA-12AA1C152B07}" presName="composite4" presStyleCnt="0"/>
      <dgm:spPr/>
    </dgm:pt>
    <dgm:pt modelId="{DAA48F93-7E94-4A97-9586-5633C96AF193}" type="pres">
      <dgm:prSet presAssocID="{3A9F79EF-59A6-4F1F-A8BA-12AA1C152B07}" presName="background4" presStyleLbl="node4" presStyleIdx="0" presStyleCnt="16"/>
      <dgm:spPr/>
    </dgm:pt>
    <dgm:pt modelId="{4894CE23-3419-466A-AB3A-1D3AA3FF39F5}" type="pres">
      <dgm:prSet presAssocID="{3A9F79EF-59A6-4F1F-A8BA-12AA1C152B07}" presName="text4" presStyleLbl="fgAcc4" presStyleIdx="0" presStyleCnt="16" custScaleX="349641" custLinFactX="-124898" custLinFactNeighborX="-200000" custLinFactNeighborY="40527">
        <dgm:presLayoutVars>
          <dgm:chPref val="3"/>
        </dgm:presLayoutVars>
      </dgm:prSet>
      <dgm:spPr/>
    </dgm:pt>
    <dgm:pt modelId="{8E2A11C8-A302-46FB-A5A3-022DC6D352B5}" type="pres">
      <dgm:prSet presAssocID="{3A9F79EF-59A6-4F1F-A8BA-12AA1C152B07}" presName="hierChild5" presStyleCnt="0"/>
      <dgm:spPr/>
    </dgm:pt>
    <dgm:pt modelId="{3FE933F4-8902-4D82-9F2A-1EF9820923E3}" type="pres">
      <dgm:prSet presAssocID="{389E84B9-37E6-4DA2-9C4A-7A660945321E}" presName="Name23" presStyleLbl="parChTrans1D4" presStyleIdx="1" presStyleCnt="16"/>
      <dgm:spPr/>
    </dgm:pt>
    <dgm:pt modelId="{7E398F2E-D87A-4827-8636-930720965675}" type="pres">
      <dgm:prSet presAssocID="{9FC49702-C410-4615-A6B4-16A22215C909}" presName="hierRoot4" presStyleCnt="0"/>
      <dgm:spPr/>
    </dgm:pt>
    <dgm:pt modelId="{BFC32835-92A0-472C-A9A6-170E1352CC51}" type="pres">
      <dgm:prSet presAssocID="{9FC49702-C410-4615-A6B4-16A22215C909}" presName="composite4" presStyleCnt="0"/>
      <dgm:spPr/>
    </dgm:pt>
    <dgm:pt modelId="{C251D2F9-8DC2-4C60-9D7B-A30D97728319}" type="pres">
      <dgm:prSet presAssocID="{9FC49702-C410-4615-A6B4-16A22215C909}" presName="background4" presStyleLbl="node4" presStyleIdx="1" presStyleCnt="16"/>
      <dgm:spPr/>
    </dgm:pt>
    <dgm:pt modelId="{A000406D-CB64-4AE9-AE7A-84016ABF4FDB}" type="pres">
      <dgm:prSet presAssocID="{9FC49702-C410-4615-A6B4-16A22215C909}" presName="text4" presStyleLbl="fgAcc4" presStyleIdx="1" presStyleCnt="16" custScaleX="166235" custLinFactX="-174758" custLinFactNeighborX="-200000" custLinFactNeighborY="4306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821A5CD-2C41-4091-A9CB-382A58C3399F}" type="pres">
      <dgm:prSet presAssocID="{9FC49702-C410-4615-A6B4-16A22215C909}" presName="hierChild5" presStyleCnt="0"/>
      <dgm:spPr/>
    </dgm:pt>
    <dgm:pt modelId="{2FBE103B-5D07-42F7-88F1-12110DDCDDA5}" type="pres">
      <dgm:prSet presAssocID="{EC6C5396-6DD9-4670-B979-C3E92836F880}" presName="Name23" presStyleLbl="parChTrans1D4" presStyleIdx="2" presStyleCnt="16"/>
      <dgm:spPr/>
    </dgm:pt>
    <dgm:pt modelId="{6145527A-0721-4CC9-9C00-44DA4DB9DBB3}" type="pres">
      <dgm:prSet presAssocID="{7FBA3387-8037-4B04-8BBC-8654FD7843B6}" presName="hierRoot4" presStyleCnt="0"/>
      <dgm:spPr/>
    </dgm:pt>
    <dgm:pt modelId="{CE790D19-19B7-47C4-B68F-7443DE4B6A80}" type="pres">
      <dgm:prSet presAssocID="{7FBA3387-8037-4B04-8BBC-8654FD7843B6}" presName="composite4" presStyleCnt="0"/>
      <dgm:spPr/>
    </dgm:pt>
    <dgm:pt modelId="{25DFE66B-AACC-47FB-8388-66E4D331097D}" type="pres">
      <dgm:prSet presAssocID="{7FBA3387-8037-4B04-8BBC-8654FD7843B6}" presName="background4" presStyleLbl="node4" presStyleIdx="2" presStyleCnt="16"/>
      <dgm:spPr/>
    </dgm:pt>
    <dgm:pt modelId="{3FEBFB75-BD8A-4484-9595-4821514E293A}" type="pres">
      <dgm:prSet presAssocID="{7FBA3387-8037-4B04-8BBC-8654FD7843B6}" presName="text4" presStyleLbl="fgAcc4" presStyleIdx="2" presStyleCnt="16" custScaleX="166235" custLinFactX="-176340" custLinFactNeighborX="-200000" custLinFactNeighborY="2790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318EF38-DBA1-491D-97DB-39FF51240D9C}" type="pres">
      <dgm:prSet presAssocID="{7FBA3387-8037-4B04-8BBC-8654FD7843B6}" presName="hierChild5" presStyleCnt="0"/>
      <dgm:spPr/>
    </dgm:pt>
    <dgm:pt modelId="{527FEF81-7890-4F23-94F4-9D03852E8B1B}" type="pres">
      <dgm:prSet presAssocID="{BB926BD6-69C2-4AF9-82BF-5EE7B1D3BD99}" presName="Name23" presStyleLbl="parChTrans1D4" presStyleIdx="3" presStyleCnt="16"/>
      <dgm:spPr/>
    </dgm:pt>
    <dgm:pt modelId="{F5679A2D-DF9F-483C-A40E-55696EDD333A}" type="pres">
      <dgm:prSet presAssocID="{F31C104C-70A4-4EDF-A7BA-66206A678BF9}" presName="hierRoot4" presStyleCnt="0"/>
      <dgm:spPr/>
    </dgm:pt>
    <dgm:pt modelId="{3F04F1F6-FF00-4807-A275-CEE8942AEA76}" type="pres">
      <dgm:prSet presAssocID="{F31C104C-70A4-4EDF-A7BA-66206A678BF9}" presName="composite4" presStyleCnt="0"/>
      <dgm:spPr/>
    </dgm:pt>
    <dgm:pt modelId="{9C6FA336-62D7-4983-B395-AB3A5C9E39C3}" type="pres">
      <dgm:prSet presAssocID="{F31C104C-70A4-4EDF-A7BA-66206A678BF9}" presName="background4" presStyleLbl="node4" presStyleIdx="3" presStyleCnt="16"/>
      <dgm:spPr/>
    </dgm:pt>
    <dgm:pt modelId="{3C72872A-A547-4348-88FE-0A3C5B44F5A7}" type="pres">
      <dgm:prSet presAssocID="{F31C104C-70A4-4EDF-A7BA-66206A678BF9}" presName="text4" presStyleLbl="fgAcc4" presStyleIdx="3" presStyleCnt="16" custScaleX="166235" custLinFactX="-72510" custLinFactNeighborX="-100000" custLinFactNeighborY="-3092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848148E-B24A-4154-B753-0C14A3EB148A}" type="pres">
      <dgm:prSet presAssocID="{F31C104C-70A4-4EDF-A7BA-66206A678BF9}" presName="hierChild5" presStyleCnt="0"/>
      <dgm:spPr/>
    </dgm:pt>
    <dgm:pt modelId="{92368715-363A-44EB-9F92-D2B61ADD62AF}" type="pres">
      <dgm:prSet presAssocID="{BAA65131-EAE8-4CB6-AB47-7CBC7E9B1D7B}" presName="Name23" presStyleLbl="parChTrans1D4" presStyleIdx="4" presStyleCnt="16"/>
      <dgm:spPr/>
    </dgm:pt>
    <dgm:pt modelId="{A88A7FDF-2B26-4D08-9B19-D7C42190C8C9}" type="pres">
      <dgm:prSet presAssocID="{63E81F87-D4DD-48FD-8FE3-3DFA3250E706}" presName="hierRoot4" presStyleCnt="0"/>
      <dgm:spPr/>
    </dgm:pt>
    <dgm:pt modelId="{703CAE70-4349-43A2-B537-0E1AD74741C1}" type="pres">
      <dgm:prSet presAssocID="{63E81F87-D4DD-48FD-8FE3-3DFA3250E706}" presName="composite4" presStyleCnt="0"/>
      <dgm:spPr/>
    </dgm:pt>
    <dgm:pt modelId="{F9F42FC7-CF87-4CEF-836B-C15DF98F00EF}" type="pres">
      <dgm:prSet presAssocID="{63E81F87-D4DD-48FD-8FE3-3DFA3250E706}" presName="background4" presStyleLbl="node4" presStyleIdx="4" presStyleCnt="16"/>
      <dgm:spPr/>
    </dgm:pt>
    <dgm:pt modelId="{4A172AF9-4B40-46A9-8FA4-0461A856BEA1}" type="pres">
      <dgm:prSet presAssocID="{63E81F87-D4DD-48FD-8FE3-3DFA3250E706}" presName="text4" presStyleLbl="fgAcc4" presStyleIdx="4" presStyleCnt="16" custScaleX="166235" custLinFactX="-100000" custLinFactNeighborX="-162704" custLinFactNeighborY="1499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EC8CA2-B339-4B97-B332-F9995A1ED629}" type="pres">
      <dgm:prSet presAssocID="{63E81F87-D4DD-48FD-8FE3-3DFA3250E706}" presName="hierChild5" presStyleCnt="0"/>
      <dgm:spPr/>
    </dgm:pt>
    <dgm:pt modelId="{69577A54-1B19-4964-A955-384B3C41008E}" type="pres">
      <dgm:prSet presAssocID="{AC26DB06-2F86-43B1-BFDB-6E50F0FC9B51}" presName="Name23" presStyleLbl="parChTrans1D4" presStyleIdx="5" presStyleCnt="16"/>
      <dgm:spPr/>
    </dgm:pt>
    <dgm:pt modelId="{56549665-F212-4296-A0C6-10D3644039C3}" type="pres">
      <dgm:prSet presAssocID="{66BBF977-95CF-4780-92E7-4DE58189DCEA}" presName="hierRoot4" presStyleCnt="0"/>
      <dgm:spPr/>
    </dgm:pt>
    <dgm:pt modelId="{111351E0-D015-464C-A446-12B18E90D820}" type="pres">
      <dgm:prSet presAssocID="{66BBF977-95CF-4780-92E7-4DE58189DCEA}" presName="composite4" presStyleCnt="0"/>
      <dgm:spPr/>
    </dgm:pt>
    <dgm:pt modelId="{1BFF71B7-4917-456E-80BB-513BE9D1ACEE}" type="pres">
      <dgm:prSet presAssocID="{66BBF977-95CF-4780-92E7-4DE58189DCEA}" presName="background4" presStyleLbl="node4" presStyleIdx="5" presStyleCnt="16"/>
      <dgm:spPr/>
    </dgm:pt>
    <dgm:pt modelId="{44EEC1CB-4B37-4006-9464-391E2D892686}" type="pres">
      <dgm:prSet presAssocID="{66BBF977-95CF-4780-92E7-4DE58189DCEA}" presName="text4" presStyleLbl="fgAcc4" presStyleIdx="5" presStyleCnt="16" custScaleX="237287" custLinFactNeighborX="-82198" custLinFactNeighborY="-1784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42938D6-15E2-4A3A-8173-52884794F727}" type="pres">
      <dgm:prSet presAssocID="{66BBF977-95CF-4780-92E7-4DE58189DCEA}" presName="hierChild5" presStyleCnt="0"/>
      <dgm:spPr/>
    </dgm:pt>
    <dgm:pt modelId="{15645F9A-6F6D-4EFD-9329-5F49913B7A28}" type="pres">
      <dgm:prSet presAssocID="{5907D9E4-0694-4251-89A0-2B55E256E2B7}" presName="Name23" presStyleLbl="parChTrans1D4" presStyleIdx="6" presStyleCnt="16"/>
      <dgm:spPr/>
    </dgm:pt>
    <dgm:pt modelId="{65838D1B-A18C-4F9C-845D-CC9651D7AA9C}" type="pres">
      <dgm:prSet presAssocID="{3573F8F2-A523-487C-BC67-F10B1D8DB4BB}" presName="hierRoot4" presStyleCnt="0"/>
      <dgm:spPr/>
    </dgm:pt>
    <dgm:pt modelId="{35E49B66-F88B-4242-8B2C-EE49378E6318}" type="pres">
      <dgm:prSet presAssocID="{3573F8F2-A523-487C-BC67-F10B1D8DB4BB}" presName="composite4" presStyleCnt="0"/>
      <dgm:spPr/>
    </dgm:pt>
    <dgm:pt modelId="{AEAFC4FC-BBD2-4256-8D36-C47CBAFAB9EA}" type="pres">
      <dgm:prSet presAssocID="{3573F8F2-A523-487C-BC67-F10B1D8DB4BB}" presName="background4" presStyleLbl="node4" presStyleIdx="6" presStyleCnt="16"/>
      <dgm:spPr/>
    </dgm:pt>
    <dgm:pt modelId="{E6A7CD32-7418-41FF-853A-848E170E14D3}" type="pres">
      <dgm:prSet presAssocID="{3573F8F2-A523-487C-BC67-F10B1D8DB4BB}" presName="text4" presStyleLbl="fgAcc4" presStyleIdx="6" presStyleCnt="16" custScaleX="166235" custLinFactNeighborX="17692" custLinFactNeighborY="5066">
        <dgm:presLayoutVars>
          <dgm:chPref val="3"/>
        </dgm:presLayoutVars>
      </dgm:prSet>
      <dgm:spPr/>
    </dgm:pt>
    <dgm:pt modelId="{51805A76-FC1B-44F8-A4D9-7B6611CCEFA1}" type="pres">
      <dgm:prSet presAssocID="{3573F8F2-A523-487C-BC67-F10B1D8DB4BB}" presName="hierChild5" presStyleCnt="0"/>
      <dgm:spPr/>
    </dgm:pt>
    <dgm:pt modelId="{73331591-0AD7-434E-B01E-E7CF235FE001}" type="pres">
      <dgm:prSet presAssocID="{F4D59B21-2A32-408C-99D3-BEA34C5E9718}" presName="Name23" presStyleLbl="parChTrans1D4" presStyleIdx="7" presStyleCnt="16"/>
      <dgm:spPr/>
    </dgm:pt>
    <dgm:pt modelId="{6C5D21A3-66F8-4F54-A839-B8B0D8591B84}" type="pres">
      <dgm:prSet presAssocID="{95D26614-1EA7-4FE6-A645-7388E22A6BB4}" presName="hierRoot4" presStyleCnt="0"/>
      <dgm:spPr/>
    </dgm:pt>
    <dgm:pt modelId="{CF84FFEE-AC53-4631-A9E8-AF1EE1AAAF4A}" type="pres">
      <dgm:prSet presAssocID="{95D26614-1EA7-4FE6-A645-7388E22A6BB4}" presName="composite4" presStyleCnt="0"/>
      <dgm:spPr/>
    </dgm:pt>
    <dgm:pt modelId="{9A216292-A1A2-436E-BAB5-A8126DC7120D}" type="pres">
      <dgm:prSet presAssocID="{95D26614-1EA7-4FE6-A645-7388E22A6BB4}" presName="background4" presStyleLbl="node4" presStyleIdx="7" presStyleCnt="16"/>
      <dgm:spPr/>
    </dgm:pt>
    <dgm:pt modelId="{CDA16D42-6282-4481-8CFF-9EF612A0BB56}" type="pres">
      <dgm:prSet presAssocID="{95D26614-1EA7-4FE6-A645-7388E22A6BB4}" presName="text4" presStyleLbl="fgAcc4" presStyleIdx="7" presStyleCnt="16" custScaleX="16623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3A7AC6-DFF6-45A8-827C-C62A3493A6F2}" type="pres">
      <dgm:prSet presAssocID="{95D26614-1EA7-4FE6-A645-7388E22A6BB4}" presName="hierChild5" presStyleCnt="0"/>
      <dgm:spPr/>
    </dgm:pt>
    <dgm:pt modelId="{7D47CAFC-D448-40A6-8F5A-98C13DE36CD4}" type="pres">
      <dgm:prSet presAssocID="{69CD5383-0A16-4DAB-B5B9-798B5D72B683}" presName="Name17" presStyleLbl="parChTrans1D3" presStyleIdx="1" presStyleCnt="2"/>
      <dgm:spPr/>
    </dgm:pt>
    <dgm:pt modelId="{8397D161-95B8-4A3C-85C7-DABFA5D69177}" type="pres">
      <dgm:prSet presAssocID="{B9CFE470-9A27-401F-955A-B9AE323F21C0}" presName="hierRoot3" presStyleCnt="0"/>
      <dgm:spPr/>
    </dgm:pt>
    <dgm:pt modelId="{71237C5A-F596-4288-A0CF-6B76DEFB8236}" type="pres">
      <dgm:prSet presAssocID="{B9CFE470-9A27-401F-955A-B9AE323F21C0}" presName="composite3" presStyleCnt="0"/>
      <dgm:spPr/>
    </dgm:pt>
    <dgm:pt modelId="{E9AB6A88-F968-4F3B-B1F5-1933BCB434A9}" type="pres">
      <dgm:prSet presAssocID="{B9CFE470-9A27-401F-955A-B9AE323F21C0}" presName="background3" presStyleLbl="node3" presStyleIdx="1" presStyleCnt="2"/>
      <dgm:spPr/>
    </dgm:pt>
    <dgm:pt modelId="{14B5041B-C02B-42E4-B0A1-E06210D3C17E}" type="pres">
      <dgm:prSet presAssocID="{B9CFE470-9A27-401F-955A-B9AE323F21C0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D3AB8D0-9ED6-4AF1-B5EC-2E4DA339058E}" type="pres">
      <dgm:prSet presAssocID="{B9CFE470-9A27-401F-955A-B9AE323F21C0}" presName="hierChild4" presStyleCnt="0"/>
      <dgm:spPr/>
    </dgm:pt>
    <dgm:pt modelId="{7AFC50DA-77D4-4D6A-A06D-0D64726C6D44}" type="pres">
      <dgm:prSet presAssocID="{355C1E09-2316-428A-8CBF-56C199A5BF68}" presName="Name23" presStyleLbl="parChTrans1D4" presStyleIdx="8" presStyleCnt="16"/>
      <dgm:spPr/>
    </dgm:pt>
    <dgm:pt modelId="{E7D9F76D-DBAE-4F3C-A7D7-7E9DC83D7277}" type="pres">
      <dgm:prSet presAssocID="{120DABC6-B8D4-4837-9096-A2FB67FF58A2}" presName="hierRoot4" presStyleCnt="0"/>
      <dgm:spPr/>
    </dgm:pt>
    <dgm:pt modelId="{4F31164C-825C-47F3-A9DD-44FAF6E9B747}" type="pres">
      <dgm:prSet presAssocID="{120DABC6-B8D4-4837-9096-A2FB67FF58A2}" presName="composite4" presStyleCnt="0"/>
      <dgm:spPr/>
    </dgm:pt>
    <dgm:pt modelId="{76ACA4CE-DE5A-4EBB-B7D3-90BCBADE4E1D}" type="pres">
      <dgm:prSet presAssocID="{120DABC6-B8D4-4837-9096-A2FB67FF58A2}" presName="background4" presStyleLbl="node4" presStyleIdx="8" presStyleCnt="16"/>
      <dgm:spPr/>
    </dgm:pt>
    <dgm:pt modelId="{DA85ED48-D7AB-4E4A-BEB4-AA8C90B67561}" type="pres">
      <dgm:prSet presAssocID="{120DABC6-B8D4-4837-9096-A2FB67FF58A2}" presName="text4" presStyleLbl="fgAcc4" presStyleIdx="8" presStyleCnt="16" custScaleX="166235" custLinFactX="97834" custLinFactNeighborX="100000" custLinFactNeighborY="3292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F500AC-7714-4524-A95E-85E22AF2818C}" type="pres">
      <dgm:prSet presAssocID="{120DABC6-B8D4-4837-9096-A2FB67FF58A2}" presName="hierChild5" presStyleCnt="0"/>
      <dgm:spPr/>
    </dgm:pt>
    <dgm:pt modelId="{AA252B69-FE32-44B5-BBBD-124B89FF4025}" type="pres">
      <dgm:prSet presAssocID="{38C92016-F43B-40B0-B385-23791350CD4F}" presName="Name23" presStyleLbl="parChTrans1D4" presStyleIdx="9" presStyleCnt="16"/>
      <dgm:spPr/>
    </dgm:pt>
    <dgm:pt modelId="{11B3DFA0-F371-413B-9328-52FE4E37DDBD}" type="pres">
      <dgm:prSet presAssocID="{A9441256-EA01-4BB5-9653-99D83C5C6835}" presName="hierRoot4" presStyleCnt="0"/>
      <dgm:spPr/>
    </dgm:pt>
    <dgm:pt modelId="{D878B68D-C86D-4A74-B76F-548AC13F3AD8}" type="pres">
      <dgm:prSet presAssocID="{A9441256-EA01-4BB5-9653-99D83C5C6835}" presName="composite4" presStyleCnt="0"/>
      <dgm:spPr/>
    </dgm:pt>
    <dgm:pt modelId="{933E0FEF-8C48-43C0-9B26-18A833CFDB80}" type="pres">
      <dgm:prSet presAssocID="{A9441256-EA01-4BB5-9653-99D83C5C6835}" presName="background4" presStyleLbl="node4" presStyleIdx="9" presStyleCnt="16"/>
      <dgm:spPr/>
    </dgm:pt>
    <dgm:pt modelId="{AAD1EBE1-FE16-47EC-8617-9C43C42527F6}" type="pres">
      <dgm:prSet presAssocID="{A9441256-EA01-4BB5-9653-99D83C5C6835}" presName="text4" presStyleLbl="fgAcc4" presStyleIdx="9" presStyleCnt="16" custScaleX="166235" custLinFactX="100000" custLinFactNeighborX="107484" custLinFactNeighborY="3799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911D597-D251-49B0-94B7-55D8BE1E5F77}" type="pres">
      <dgm:prSet presAssocID="{A9441256-EA01-4BB5-9653-99D83C5C6835}" presName="hierChild5" presStyleCnt="0"/>
      <dgm:spPr/>
    </dgm:pt>
    <dgm:pt modelId="{BD0B73C2-F65B-432E-9EFE-78D0A9B34E37}" type="pres">
      <dgm:prSet presAssocID="{289EE585-9E5E-484D-8C75-01AA2C649CA5}" presName="Name23" presStyleLbl="parChTrans1D4" presStyleIdx="10" presStyleCnt="16"/>
      <dgm:spPr/>
    </dgm:pt>
    <dgm:pt modelId="{A8C1F25B-0560-4E7F-89CE-503FC2D24286}" type="pres">
      <dgm:prSet presAssocID="{DFDD78E4-4336-46D4-9A60-D7DD6849A477}" presName="hierRoot4" presStyleCnt="0"/>
      <dgm:spPr/>
    </dgm:pt>
    <dgm:pt modelId="{15DE24B2-4DCD-470C-8753-991A599BCB7A}" type="pres">
      <dgm:prSet presAssocID="{DFDD78E4-4336-46D4-9A60-D7DD6849A477}" presName="composite4" presStyleCnt="0"/>
      <dgm:spPr/>
    </dgm:pt>
    <dgm:pt modelId="{DAB371FC-3818-4E0D-B07F-1BEEDD2C6E17}" type="pres">
      <dgm:prSet presAssocID="{DFDD78E4-4336-46D4-9A60-D7DD6849A477}" presName="background4" presStyleLbl="node4" presStyleIdx="10" presStyleCnt="16"/>
      <dgm:spPr/>
    </dgm:pt>
    <dgm:pt modelId="{B87033AB-8150-4310-9D04-BC24E8E3EE9C}" type="pres">
      <dgm:prSet presAssocID="{DFDD78E4-4336-46D4-9A60-D7DD6849A477}" presName="text4" presStyleLbl="fgAcc4" presStyleIdx="10" presStyleCnt="16" custScaleX="166235" custLinFactX="46365" custLinFactNeighborX="100000" custLinFactNeighborY="1773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32F5C22-EE76-445A-9E2E-BBAE15D4E18B}" type="pres">
      <dgm:prSet presAssocID="{DFDD78E4-4336-46D4-9A60-D7DD6849A477}" presName="hierChild5" presStyleCnt="0"/>
      <dgm:spPr/>
    </dgm:pt>
    <dgm:pt modelId="{B0301CE4-1FA9-463F-94A2-2F9FF809CE0D}" type="pres">
      <dgm:prSet presAssocID="{8C141EBA-3BC6-4935-8E92-77B654A4AD93}" presName="Name23" presStyleLbl="parChTrans1D4" presStyleIdx="11" presStyleCnt="16"/>
      <dgm:spPr/>
    </dgm:pt>
    <dgm:pt modelId="{4F910346-2006-4409-B90B-B7BBA6B977EB}" type="pres">
      <dgm:prSet presAssocID="{D27CBB02-C559-4E04-AF4A-17E4C8F38CD0}" presName="hierRoot4" presStyleCnt="0"/>
      <dgm:spPr/>
    </dgm:pt>
    <dgm:pt modelId="{D8CA3DA3-2DF8-4842-B54E-DE0185B56A26}" type="pres">
      <dgm:prSet presAssocID="{D27CBB02-C559-4E04-AF4A-17E4C8F38CD0}" presName="composite4" presStyleCnt="0"/>
      <dgm:spPr/>
    </dgm:pt>
    <dgm:pt modelId="{5104128C-3AB2-4EA9-8DC5-64A53A9FE811}" type="pres">
      <dgm:prSet presAssocID="{D27CBB02-C559-4E04-AF4A-17E4C8F38CD0}" presName="background4" presStyleLbl="node4" presStyleIdx="11" presStyleCnt="16"/>
      <dgm:spPr/>
    </dgm:pt>
    <dgm:pt modelId="{684BF8DD-DBCE-4245-9243-3A5637872362}" type="pres">
      <dgm:prSet presAssocID="{D27CBB02-C559-4E04-AF4A-17E4C8F38CD0}" presName="text4" presStyleLbl="fgAcc4" presStyleIdx="11" presStyleCnt="16" custScaleX="166235" custLinFactX="39931" custLinFactNeighborX="100000" custLinFactNeighborY="2532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127EBEF-BF49-443C-875C-715C997F3AB8}" type="pres">
      <dgm:prSet presAssocID="{D27CBB02-C559-4E04-AF4A-17E4C8F38CD0}" presName="hierChild5" presStyleCnt="0"/>
      <dgm:spPr/>
    </dgm:pt>
    <dgm:pt modelId="{007D1A27-E179-4B94-BBAB-A2EA9EBB67B5}" type="pres">
      <dgm:prSet presAssocID="{ED8759CB-2423-4908-ABF9-D0962F014200}" presName="Name23" presStyleLbl="parChTrans1D4" presStyleIdx="12" presStyleCnt="16"/>
      <dgm:spPr/>
    </dgm:pt>
    <dgm:pt modelId="{7DCB8BEA-5710-4602-A2A0-89370167C117}" type="pres">
      <dgm:prSet presAssocID="{E5D8C710-4883-4021-A133-3C17893D27FF}" presName="hierRoot4" presStyleCnt="0"/>
      <dgm:spPr/>
    </dgm:pt>
    <dgm:pt modelId="{44CC00FA-D148-465A-8B28-1A88D52AE251}" type="pres">
      <dgm:prSet presAssocID="{E5D8C710-4883-4021-A133-3C17893D27FF}" presName="composite4" presStyleCnt="0"/>
      <dgm:spPr/>
    </dgm:pt>
    <dgm:pt modelId="{90323B51-CAE3-4E34-80D3-6DA6FCA0A40C}" type="pres">
      <dgm:prSet presAssocID="{E5D8C710-4883-4021-A133-3C17893D27FF}" presName="background4" presStyleLbl="node4" presStyleIdx="12" presStyleCnt="16"/>
      <dgm:spPr/>
    </dgm:pt>
    <dgm:pt modelId="{76FC2B40-6020-471E-9DA5-4B1F49173327}" type="pres">
      <dgm:prSet presAssocID="{E5D8C710-4883-4021-A133-3C17893D27FF}" presName="text4" presStyleLbl="fgAcc4" presStyleIdx="12" presStyleCnt="16" custScaleX="166235" custLinFactX="110422" custLinFactNeighborX="200000" custLinFactNeighborY="40527">
        <dgm:presLayoutVars>
          <dgm:chPref val="3"/>
        </dgm:presLayoutVars>
      </dgm:prSet>
      <dgm:spPr/>
    </dgm:pt>
    <dgm:pt modelId="{0F0DFF6B-5305-440E-A57C-E3FC53508A0D}" type="pres">
      <dgm:prSet presAssocID="{E5D8C710-4883-4021-A133-3C17893D27FF}" presName="hierChild5" presStyleCnt="0"/>
      <dgm:spPr/>
    </dgm:pt>
    <dgm:pt modelId="{87DB2033-0630-4B20-B19C-CE5EC821F658}" type="pres">
      <dgm:prSet presAssocID="{3DE09A75-3184-4844-A37A-9AC644EA0855}" presName="Name23" presStyleLbl="parChTrans1D4" presStyleIdx="13" presStyleCnt="16"/>
      <dgm:spPr/>
    </dgm:pt>
    <dgm:pt modelId="{1400351A-13B6-496D-8FCD-436B9C2E4971}" type="pres">
      <dgm:prSet presAssocID="{C7C1251B-74D5-4228-BAA2-98220D31D8E0}" presName="hierRoot4" presStyleCnt="0"/>
      <dgm:spPr/>
    </dgm:pt>
    <dgm:pt modelId="{037B823E-5582-4DED-A6CD-62375B0E7C6E}" type="pres">
      <dgm:prSet presAssocID="{C7C1251B-74D5-4228-BAA2-98220D31D8E0}" presName="composite4" presStyleCnt="0"/>
      <dgm:spPr/>
    </dgm:pt>
    <dgm:pt modelId="{6C8FD369-B7DE-4728-B51A-7AC0810B628A}" type="pres">
      <dgm:prSet presAssocID="{C7C1251B-74D5-4228-BAA2-98220D31D8E0}" presName="background4" presStyleLbl="node4" presStyleIdx="13" presStyleCnt="16"/>
      <dgm:spPr/>
    </dgm:pt>
    <dgm:pt modelId="{09860BCB-B0E2-4B22-BF5A-1CB6DFC3EF49}" type="pres">
      <dgm:prSet presAssocID="{C7C1251B-74D5-4228-BAA2-98220D31D8E0}" presName="text4" presStyleLbl="fgAcc4" presStyleIdx="13" presStyleCnt="16" custScaleX="300211" custLinFactX="153849" custLinFactNeighborX="200000" custLinFactNeighborY="4306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E8BE135-304C-4513-AF52-09E7FE24AEC8}" type="pres">
      <dgm:prSet presAssocID="{C7C1251B-74D5-4228-BAA2-98220D31D8E0}" presName="hierChild5" presStyleCnt="0"/>
      <dgm:spPr/>
    </dgm:pt>
    <dgm:pt modelId="{D53AD171-6DE4-47C7-8B3E-35E24654A2B9}" type="pres">
      <dgm:prSet presAssocID="{E3AB6FA3-4D9E-4C5B-88BB-0EFF8DB1D180}" presName="Name23" presStyleLbl="parChTrans1D4" presStyleIdx="14" presStyleCnt="16"/>
      <dgm:spPr/>
    </dgm:pt>
    <dgm:pt modelId="{1A8BA5CA-2825-4F27-A81C-E095B72A86C5}" type="pres">
      <dgm:prSet presAssocID="{07EE2A11-0E95-4B6E-86C0-6F37AB05790C}" presName="hierRoot4" presStyleCnt="0"/>
      <dgm:spPr/>
    </dgm:pt>
    <dgm:pt modelId="{86A0A1DB-7C63-4D16-B297-B390020C958A}" type="pres">
      <dgm:prSet presAssocID="{07EE2A11-0E95-4B6E-86C0-6F37AB05790C}" presName="composite4" presStyleCnt="0"/>
      <dgm:spPr/>
    </dgm:pt>
    <dgm:pt modelId="{5FA1B1AA-3F53-44D3-8422-C01C08D02883}" type="pres">
      <dgm:prSet presAssocID="{07EE2A11-0E95-4B6E-86C0-6F37AB05790C}" presName="background4" presStyleLbl="node4" presStyleIdx="14" presStyleCnt="16"/>
      <dgm:spPr/>
    </dgm:pt>
    <dgm:pt modelId="{2D561164-C999-49B3-B1E6-5C550165A376}" type="pres">
      <dgm:prSet presAssocID="{07EE2A11-0E95-4B6E-86C0-6F37AB05790C}" presName="text4" presStyleLbl="fgAcc4" presStyleIdx="14" presStyleCnt="16" custScaleX="270914" custLinFactX="200000" custLinFactNeighborX="206926" custLinFactNeighborY="5066">
        <dgm:presLayoutVars>
          <dgm:chPref val="3"/>
        </dgm:presLayoutVars>
      </dgm:prSet>
      <dgm:spPr/>
    </dgm:pt>
    <dgm:pt modelId="{065E39EE-0CFB-4210-85D1-DF52564DF17B}" type="pres">
      <dgm:prSet presAssocID="{07EE2A11-0E95-4B6E-86C0-6F37AB05790C}" presName="hierChild5" presStyleCnt="0"/>
      <dgm:spPr/>
    </dgm:pt>
    <dgm:pt modelId="{A6EC8EF1-C3E6-4CAE-A671-122D7680849B}" type="pres">
      <dgm:prSet presAssocID="{2B4B4EDF-E825-473F-90F1-548C633692D1}" presName="Name23" presStyleLbl="parChTrans1D4" presStyleIdx="15" presStyleCnt="16"/>
      <dgm:spPr/>
    </dgm:pt>
    <dgm:pt modelId="{39272905-78D9-4CB6-8AEF-ECB29BBFC774}" type="pres">
      <dgm:prSet presAssocID="{DC626A48-CD40-46CB-9556-04028FCB6C24}" presName="hierRoot4" presStyleCnt="0"/>
      <dgm:spPr/>
    </dgm:pt>
    <dgm:pt modelId="{3DFDE793-BBF9-4909-9A18-CEE497E603C5}" type="pres">
      <dgm:prSet presAssocID="{DC626A48-CD40-46CB-9556-04028FCB6C24}" presName="composite4" presStyleCnt="0"/>
      <dgm:spPr/>
    </dgm:pt>
    <dgm:pt modelId="{D8BC42CB-AA79-4C93-B4F3-9CCF08856E2B}" type="pres">
      <dgm:prSet presAssocID="{DC626A48-CD40-46CB-9556-04028FCB6C24}" presName="background4" presStyleLbl="node4" presStyleIdx="15" presStyleCnt="16"/>
      <dgm:spPr/>
    </dgm:pt>
    <dgm:pt modelId="{49D7D033-0296-433C-82C1-57A351245B6D}" type="pres">
      <dgm:prSet presAssocID="{DC626A48-CD40-46CB-9556-04028FCB6C24}" presName="text4" presStyleLbl="fgAcc4" presStyleIdx="15" presStyleCnt="16" custScaleX="265565" custLinFactX="200000" custLinFactNeighborX="216577" custLinFactNeighborY="4052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398E4AC-60B5-4A72-9CDA-D939FEEAE055}" type="pres">
      <dgm:prSet presAssocID="{DC626A48-CD40-46CB-9556-04028FCB6C24}" presName="hierChild5" presStyleCnt="0"/>
      <dgm:spPr/>
    </dgm:pt>
  </dgm:ptLst>
  <dgm:cxnLst>
    <dgm:cxn modelId="{56164C46-2992-41B3-990E-F23A34F1DD41}" type="presOf" srcId="{F4D59B21-2A32-408C-99D3-BEA34C5E9718}" destId="{73331591-0AD7-434E-B01E-E7CF235FE001}" srcOrd="0" destOrd="0" presId="urn:microsoft.com/office/officeart/2005/8/layout/hierarchy1"/>
    <dgm:cxn modelId="{7359F98D-D183-4256-B5B6-130250CD0259}" type="presOf" srcId="{289EE585-9E5E-484D-8C75-01AA2C649CA5}" destId="{BD0B73C2-F65B-432E-9EFE-78D0A9B34E37}" srcOrd="0" destOrd="0" presId="urn:microsoft.com/office/officeart/2005/8/layout/hierarchy1"/>
    <dgm:cxn modelId="{D6B1457E-E481-41F4-9F1F-848FD8B2F2D2}" type="presOf" srcId="{AC26DB06-2F86-43B1-BFDB-6E50F0FC9B51}" destId="{69577A54-1B19-4964-A955-384B3C41008E}" srcOrd="0" destOrd="0" presId="urn:microsoft.com/office/officeart/2005/8/layout/hierarchy1"/>
    <dgm:cxn modelId="{B6D3948E-FFCB-43BF-A1C5-31B7586211D8}" type="presOf" srcId="{EC6C5396-6DD9-4670-B979-C3E92836F880}" destId="{2FBE103B-5D07-42F7-88F1-12110DDCDDA5}" srcOrd="0" destOrd="0" presId="urn:microsoft.com/office/officeart/2005/8/layout/hierarchy1"/>
    <dgm:cxn modelId="{E6671F82-6A83-48C0-8FFF-B98C983E80A2}" type="presOf" srcId="{D9788B3B-21C5-4C4C-BF06-CAD79528CCC6}" destId="{FE22D91F-D683-4A45-91C3-59826601F84C}" srcOrd="0" destOrd="0" presId="urn:microsoft.com/office/officeart/2005/8/layout/hierarchy1"/>
    <dgm:cxn modelId="{3887DE7E-6C76-4EF7-92AC-E87F17B2D57F}" srcId="{A9441256-EA01-4BB5-9653-99D83C5C6835}" destId="{E5D8C710-4883-4021-A133-3C17893D27FF}" srcOrd="1" destOrd="0" parTransId="{ED8759CB-2423-4908-ABF9-D0962F014200}" sibTransId="{299468FE-30DF-44D0-8FA5-167952DDD05B}"/>
    <dgm:cxn modelId="{C2B68C9C-6A56-4B8C-9159-32E0FB4F3C58}" srcId="{A9441256-EA01-4BB5-9653-99D83C5C6835}" destId="{DFDD78E4-4336-46D4-9A60-D7DD6849A477}" srcOrd="0" destOrd="0" parTransId="{289EE585-9E5E-484D-8C75-01AA2C649CA5}" sibTransId="{0477F948-8C03-47B6-9794-128C5AA10ECB}"/>
    <dgm:cxn modelId="{2843C2B4-3124-42C8-A463-DA4C31963DCA}" type="presOf" srcId="{C7C1251B-74D5-4228-BAA2-98220D31D8E0}" destId="{09860BCB-B0E2-4B22-BF5A-1CB6DFC3EF49}" srcOrd="0" destOrd="0" presId="urn:microsoft.com/office/officeart/2005/8/layout/hierarchy1"/>
    <dgm:cxn modelId="{C0AABD11-0F38-4CA2-B232-E52832B4ADEE}" srcId="{E4583CD4-3723-4DFB-976E-E9264DC543F1}" destId="{94D74CC7-BEA1-411E-85F0-6170461F2043}" srcOrd="0" destOrd="0" parTransId="{D8FC836D-BD92-45AE-85C1-969FAAA3AF25}" sibTransId="{10EA81E1-598F-407C-890B-D78864E406FA}"/>
    <dgm:cxn modelId="{EB43D513-643B-4261-871B-E2518EAC6079}" type="presOf" srcId="{B9CFE470-9A27-401F-955A-B9AE323F21C0}" destId="{14B5041B-C02B-42E4-B0A1-E06210D3C17E}" srcOrd="0" destOrd="0" presId="urn:microsoft.com/office/officeart/2005/8/layout/hierarchy1"/>
    <dgm:cxn modelId="{4ABA902C-F41F-4A08-9E6A-EC3B6EDDC101}" srcId="{D9788B3B-21C5-4C4C-BF06-CAD79528CCC6}" destId="{04A4C9FF-6960-4313-8383-DD5C1E29BD79}" srcOrd="0" destOrd="0" parTransId="{62DA6697-D46E-4A8B-8485-C2C29C3C44A7}" sibTransId="{951C639F-333D-4845-828D-627CE5F197A6}"/>
    <dgm:cxn modelId="{F327B29F-E5A4-46C3-884C-16DC087C9628}" type="presOf" srcId="{3573F8F2-A523-487C-BC67-F10B1D8DB4BB}" destId="{E6A7CD32-7418-41FF-853A-848E170E14D3}" srcOrd="0" destOrd="0" presId="urn:microsoft.com/office/officeart/2005/8/layout/hierarchy1"/>
    <dgm:cxn modelId="{62E6754F-20D1-47EB-B57F-4552B92032DF}" srcId="{E4583CD4-3723-4DFB-976E-E9264DC543F1}" destId="{B9CFE470-9A27-401F-955A-B9AE323F21C0}" srcOrd="1" destOrd="0" parTransId="{69CD5383-0A16-4DAB-B5B9-798B5D72B683}" sibTransId="{9EC337C8-56F4-4211-A96D-148A5193F2B4}"/>
    <dgm:cxn modelId="{AFCCD6A1-62F8-4A6D-9360-0B4FBE8CAB00}" type="presOf" srcId="{38C92016-F43B-40B0-B385-23791350CD4F}" destId="{AA252B69-FE32-44B5-BBBD-124B89FF4025}" srcOrd="0" destOrd="0" presId="urn:microsoft.com/office/officeart/2005/8/layout/hierarchy1"/>
    <dgm:cxn modelId="{6B607C34-ABFC-4176-82AF-EED334A8A818}" srcId="{120DABC6-B8D4-4837-9096-A2FB67FF58A2}" destId="{A9441256-EA01-4BB5-9653-99D83C5C6835}" srcOrd="0" destOrd="0" parTransId="{38C92016-F43B-40B0-B385-23791350CD4F}" sibTransId="{1C363F75-4EC9-4512-B65B-7327D69099A4}"/>
    <dgm:cxn modelId="{1CFC9F7C-101E-4557-A3EC-C98EA8AC4BA5}" type="presOf" srcId="{8C141EBA-3BC6-4935-8E92-77B654A4AD93}" destId="{B0301CE4-1FA9-463F-94A2-2F9FF809CE0D}" srcOrd="0" destOrd="0" presId="urn:microsoft.com/office/officeart/2005/8/layout/hierarchy1"/>
    <dgm:cxn modelId="{609CFB44-04FF-4EE6-ABA1-ADB905262200}" type="presOf" srcId="{BAA65131-EAE8-4CB6-AB47-7CBC7E9B1D7B}" destId="{92368715-363A-44EB-9F92-D2B61ADD62AF}" srcOrd="0" destOrd="0" presId="urn:microsoft.com/office/officeart/2005/8/layout/hierarchy1"/>
    <dgm:cxn modelId="{50896E34-687D-4CDA-9540-F007A4D94316}" srcId="{9FC49702-C410-4615-A6B4-16A22215C909}" destId="{7FBA3387-8037-4B04-8BBC-8654FD7843B6}" srcOrd="0" destOrd="0" parTransId="{EC6C5396-6DD9-4670-B979-C3E92836F880}" sibTransId="{9061D4FF-1F55-4486-96A7-B81E83402F4E}"/>
    <dgm:cxn modelId="{DDB06477-8EC2-495A-B6F2-086F6B9816D8}" type="presOf" srcId="{355C1E09-2316-428A-8CBF-56C199A5BF68}" destId="{7AFC50DA-77D4-4D6A-A06D-0D64726C6D44}" srcOrd="0" destOrd="0" presId="urn:microsoft.com/office/officeart/2005/8/layout/hierarchy1"/>
    <dgm:cxn modelId="{F24B094C-CC0B-4813-A98B-9B267C35A6DD}" type="presOf" srcId="{07EE2A11-0E95-4B6E-86C0-6F37AB05790C}" destId="{2D561164-C999-49B3-B1E6-5C550165A376}" srcOrd="0" destOrd="0" presId="urn:microsoft.com/office/officeart/2005/8/layout/hierarchy1"/>
    <dgm:cxn modelId="{2B8B7316-2789-4CF4-8B8F-C8212355B929}" srcId="{3A9F79EF-59A6-4F1F-A8BA-12AA1C152B07}" destId="{9FC49702-C410-4615-A6B4-16A22215C909}" srcOrd="0" destOrd="0" parTransId="{389E84B9-37E6-4DA2-9C4A-7A660945321E}" sibTransId="{58AE53D9-8231-41CF-A219-DC18088E72FD}"/>
    <dgm:cxn modelId="{33A04D33-58C6-4E9E-9781-441A369DD176}" srcId="{F31C104C-70A4-4EDF-A7BA-66206A678BF9}" destId="{3573F8F2-A523-487C-BC67-F10B1D8DB4BB}" srcOrd="1" destOrd="0" parTransId="{5907D9E4-0694-4251-89A0-2B55E256E2B7}" sibTransId="{64C96A93-1103-479B-9990-B7DE20CC43C8}"/>
    <dgm:cxn modelId="{757AF169-6B5D-499B-A3AE-3D0D50953B54}" srcId="{07EE2A11-0E95-4B6E-86C0-6F37AB05790C}" destId="{DC626A48-CD40-46CB-9556-04028FCB6C24}" srcOrd="0" destOrd="0" parTransId="{2B4B4EDF-E825-473F-90F1-548C633692D1}" sibTransId="{43E130A0-62D3-4927-ABA3-B31470B06CDA}"/>
    <dgm:cxn modelId="{D0E12531-049C-4536-A17D-19152D9E4AD5}" type="presOf" srcId="{E4583CD4-3723-4DFB-976E-E9264DC543F1}" destId="{CDD6D2C1-DF94-4F5B-B32B-13991966CE93}" srcOrd="0" destOrd="0" presId="urn:microsoft.com/office/officeart/2005/8/layout/hierarchy1"/>
    <dgm:cxn modelId="{2C000914-A3A2-40AA-9297-C40AE2D7B5E3}" type="presOf" srcId="{BB926BD6-69C2-4AF9-82BF-5EE7B1D3BD99}" destId="{527FEF81-7890-4F23-94F4-9D03852E8B1B}" srcOrd="0" destOrd="0" presId="urn:microsoft.com/office/officeart/2005/8/layout/hierarchy1"/>
    <dgm:cxn modelId="{A8E5EA52-3586-40AB-A6CE-A66A93B46C2E}" srcId="{04A4C9FF-6960-4313-8383-DD5C1E29BD79}" destId="{E4583CD4-3723-4DFB-976E-E9264DC543F1}" srcOrd="0" destOrd="0" parTransId="{98A2E01E-CC01-4C51-B5B4-103F06669F99}" sibTransId="{ED4670BD-203E-4CF3-8E31-F502E5E6AC20}"/>
    <dgm:cxn modelId="{A89D9864-3D65-432D-9B4C-B7CC45A39C05}" srcId="{B9CFE470-9A27-401F-955A-B9AE323F21C0}" destId="{07EE2A11-0E95-4B6E-86C0-6F37AB05790C}" srcOrd="1" destOrd="0" parTransId="{E3AB6FA3-4D9E-4C5B-88BB-0EFF8DB1D180}" sibTransId="{1F8CC8B0-632F-49EE-90BE-6E5705376004}"/>
    <dgm:cxn modelId="{45952E93-A534-4B31-91DD-2E2894A8BF9A}" type="presOf" srcId="{F31C104C-70A4-4EDF-A7BA-66206A678BF9}" destId="{3C72872A-A547-4348-88FE-0A3C5B44F5A7}" srcOrd="0" destOrd="0" presId="urn:microsoft.com/office/officeart/2005/8/layout/hierarchy1"/>
    <dgm:cxn modelId="{A8939815-31F6-462E-8192-0845C7C55F9E}" type="presOf" srcId="{94D74CC7-BEA1-411E-85F0-6170461F2043}" destId="{F795E810-8B01-49F3-AD8F-23B14B779425}" srcOrd="0" destOrd="0" presId="urn:microsoft.com/office/officeart/2005/8/layout/hierarchy1"/>
    <dgm:cxn modelId="{4D188C90-62FA-4F0F-B989-E3BAB58EBEBD}" type="presOf" srcId="{98A2E01E-CC01-4C51-B5B4-103F06669F99}" destId="{506C9AFB-E2C7-4232-8A7B-C70FCC51D31B}" srcOrd="0" destOrd="0" presId="urn:microsoft.com/office/officeart/2005/8/layout/hierarchy1"/>
    <dgm:cxn modelId="{B730A346-C715-4EAA-974B-7C5552604438}" type="presOf" srcId="{2B4B4EDF-E825-473F-90F1-548C633692D1}" destId="{A6EC8EF1-C3E6-4CAE-A671-122D7680849B}" srcOrd="0" destOrd="0" presId="urn:microsoft.com/office/officeart/2005/8/layout/hierarchy1"/>
    <dgm:cxn modelId="{A1710B14-73DE-48B7-860B-3722E7E398D6}" srcId="{DFDD78E4-4336-46D4-9A60-D7DD6849A477}" destId="{D27CBB02-C559-4E04-AF4A-17E4C8F38CD0}" srcOrd="0" destOrd="0" parTransId="{8C141EBA-3BC6-4935-8E92-77B654A4AD93}" sibTransId="{4DA5F3D4-59EC-4A94-9CF0-79AF5BCE9408}"/>
    <dgm:cxn modelId="{3C7607B6-751C-4D6D-890F-D3FF047E5FD7}" type="presOf" srcId="{3A9F79EF-59A6-4F1F-A8BA-12AA1C152B07}" destId="{4894CE23-3419-466A-AB3A-1D3AA3FF39F5}" srcOrd="0" destOrd="0" presId="urn:microsoft.com/office/officeart/2005/8/layout/hierarchy1"/>
    <dgm:cxn modelId="{315C8C4D-79C6-49B5-ADAB-3102E292E32E}" srcId="{94D74CC7-BEA1-411E-85F0-6170461F2043}" destId="{3A9F79EF-59A6-4F1F-A8BA-12AA1C152B07}" srcOrd="0" destOrd="0" parTransId="{101F861C-3F1D-4122-96EE-3E2EF8B86EE6}" sibTransId="{9E132834-CE72-4802-8F80-30085980AC06}"/>
    <dgm:cxn modelId="{94D81820-D3E9-4D1D-BF98-F205EF499823}" type="presOf" srcId="{95D26614-1EA7-4FE6-A645-7388E22A6BB4}" destId="{CDA16D42-6282-4481-8CFF-9EF612A0BB56}" srcOrd="0" destOrd="0" presId="urn:microsoft.com/office/officeart/2005/8/layout/hierarchy1"/>
    <dgm:cxn modelId="{0EDEBA05-3DDF-450B-9DFC-EAFB717809D4}" type="presOf" srcId="{101F861C-3F1D-4122-96EE-3E2EF8B86EE6}" destId="{22A05430-6A38-43F2-A8C0-8877AE6CA85C}" srcOrd="0" destOrd="0" presId="urn:microsoft.com/office/officeart/2005/8/layout/hierarchy1"/>
    <dgm:cxn modelId="{09E86F89-D352-44AD-A598-47FD6968FA69}" type="presOf" srcId="{DFDD78E4-4336-46D4-9A60-D7DD6849A477}" destId="{B87033AB-8150-4310-9D04-BC24E8E3EE9C}" srcOrd="0" destOrd="0" presId="urn:microsoft.com/office/officeart/2005/8/layout/hierarchy1"/>
    <dgm:cxn modelId="{98E93854-EBFB-4DB5-BF44-F36B35FA2301}" type="presOf" srcId="{389E84B9-37E6-4DA2-9C4A-7A660945321E}" destId="{3FE933F4-8902-4D82-9F2A-1EF9820923E3}" srcOrd="0" destOrd="0" presId="urn:microsoft.com/office/officeart/2005/8/layout/hierarchy1"/>
    <dgm:cxn modelId="{B66A8A66-E0F8-41F1-8322-8D1351081B1F}" type="presOf" srcId="{63E81F87-D4DD-48FD-8FE3-3DFA3250E706}" destId="{4A172AF9-4B40-46A9-8FA4-0461A856BEA1}" srcOrd="0" destOrd="0" presId="urn:microsoft.com/office/officeart/2005/8/layout/hierarchy1"/>
    <dgm:cxn modelId="{11A28C47-1A4D-4E10-9E77-87FFE35C142F}" srcId="{F31C104C-70A4-4EDF-A7BA-66206A678BF9}" destId="{63E81F87-D4DD-48FD-8FE3-3DFA3250E706}" srcOrd="0" destOrd="0" parTransId="{BAA65131-EAE8-4CB6-AB47-7CBC7E9B1D7B}" sibTransId="{6BBA961E-8BF6-4103-A8FC-D5AFE072B581}"/>
    <dgm:cxn modelId="{23AD7825-D7AA-4C09-B159-0B12EEAF04CB}" type="presOf" srcId="{04A4C9FF-6960-4313-8383-DD5C1E29BD79}" destId="{2EA7BCEB-B8D6-41CA-9DA7-8E2CF947D1E4}" srcOrd="0" destOrd="0" presId="urn:microsoft.com/office/officeart/2005/8/layout/hierarchy1"/>
    <dgm:cxn modelId="{2BD68C22-4E1B-423E-B585-27A8F42A4891}" type="presOf" srcId="{120DABC6-B8D4-4837-9096-A2FB67FF58A2}" destId="{DA85ED48-D7AB-4E4A-BEB4-AA8C90B67561}" srcOrd="0" destOrd="0" presId="urn:microsoft.com/office/officeart/2005/8/layout/hierarchy1"/>
    <dgm:cxn modelId="{002A5645-6102-44F1-9CAF-337A5350B286}" srcId="{B9CFE470-9A27-401F-955A-B9AE323F21C0}" destId="{120DABC6-B8D4-4837-9096-A2FB67FF58A2}" srcOrd="0" destOrd="0" parTransId="{355C1E09-2316-428A-8CBF-56C199A5BF68}" sibTransId="{6E4B8F66-BBD7-4ECB-B150-83E6118355DF}"/>
    <dgm:cxn modelId="{A162CCD6-75C5-4B8D-99D1-4F1E5082C13C}" srcId="{E5D8C710-4883-4021-A133-3C17893D27FF}" destId="{C7C1251B-74D5-4228-BAA2-98220D31D8E0}" srcOrd="0" destOrd="0" parTransId="{3DE09A75-3184-4844-A37A-9AC644EA0855}" sibTransId="{2082A61B-576C-4379-AB25-EDA670436FA9}"/>
    <dgm:cxn modelId="{D405FE71-F221-488E-8A4C-7C869FA7C42D}" srcId="{7FBA3387-8037-4B04-8BBC-8654FD7843B6}" destId="{F31C104C-70A4-4EDF-A7BA-66206A678BF9}" srcOrd="0" destOrd="0" parTransId="{BB926BD6-69C2-4AF9-82BF-5EE7B1D3BD99}" sibTransId="{59ABF595-7966-4AF8-87E2-E4E8B84B1831}"/>
    <dgm:cxn modelId="{B8BFA354-1C12-41FA-A15D-6A6726E6D46D}" type="presOf" srcId="{69CD5383-0A16-4DAB-B5B9-798B5D72B683}" destId="{7D47CAFC-D448-40A6-8F5A-98C13DE36CD4}" srcOrd="0" destOrd="0" presId="urn:microsoft.com/office/officeart/2005/8/layout/hierarchy1"/>
    <dgm:cxn modelId="{BDDAE3BC-9A82-4DBF-84BC-D3D96E3C223B}" type="presOf" srcId="{7FBA3387-8037-4B04-8BBC-8654FD7843B6}" destId="{3FEBFB75-BD8A-4484-9595-4821514E293A}" srcOrd="0" destOrd="0" presId="urn:microsoft.com/office/officeart/2005/8/layout/hierarchy1"/>
    <dgm:cxn modelId="{69440DEB-8893-44D7-B98C-223539B75F9D}" srcId="{3A9F79EF-59A6-4F1F-A8BA-12AA1C152B07}" destId="{95D26614-1EA7-4FE6-A645-7388E22A6BB4}" srcOrd="1" destOrd="0" parTransId="{F4D59B21-2A32-408C-99D3-BEA34C5E9718}" sibTransId="{E4B86FCC-422D-459E-AF8B-08264DEC27EB}"/>
    <dgm:cxn modelId="{1C2FECA4-C1D5-45A3-ACCB-B893624EB35C}" type="presOf" srcId="{66BBF977-95CF-4780-92E7-4DE58189DCEA}" destId="{44EEC1CB-4B37-4006-9464-391E2D892686}" srcOrd="0" destOrd="0" presId="urn:microsoft.com/office/officeart/2005/8/layout/hierarchy1"/>
    <dgm:cxn modelId="{32319B5B-82A7-4F08-AE86-DCF3A36BB34E}" type="presOf" srcId="{D27CBB02-C559-4E04-AF4A-17E4C8F38CD0}" destId="{684BF8DD-DBCE-4245-9243-3A5637872362}" srcOrd="0" destOrd="0" presId="urn:microsoft.com/office/officeart/2005/8/layout/hierarchy1"/>
    <dgm:cxn modelId="{10052AF2-0187-4062-8484-635D990BA52C}" srcId="{63E81F87-D4DD-48FD-8FE3-3DFA3250E706}" destId="{66BBF977-95CF-4780-92E7-4DE58189DCEA}" srcOrd="0" destOrd="0" parTransId="{AC26DB06-2F86-43B1-BFDB-6E50F0FC9B51}" sibTransId="{78BCB20D-D4FE-4FC0-9E31-0D2E12CA8F19}"/>
    <dgm:cxn modelId="{A0AA2ED0-2F89-40B0-9E2E-21F15EEAFCD6}" type="presOf" srcId="{3DE09A75-3184-4844-A37A-9AC644EA0855}" destId="{87DB2033-0630-4B20-B19C-CE5EC821F658}" srcOrd="0" destOrd="0" presId="urn:microsoft.com/office/officeart/2005/8/layout/hierarchy1"/>
    <dgm:cxn modelId="{B87C2A37-B497-4F88-8751-888A70FC12EE}" type="presOf" srcId="{A9441256-EA01-4BB5-9653-99D83C5C6835}" destId="{AAD1EBE1-FE16-47EC-8617-9C43C42527F6}" srcOrd="0" destOrd="0" presId="urn:microsoft.com/office/officeart/2005/8/layout/hierarchy1"/>
    <dgm:cxn modelId="{D3AC99B5-DF34-490C-867F-2AEAFC119D62}" type="presOf" srcId="{E5D8C710-4883-4021-A133-3C17893D27FF}" destId="{76FC2B40-6020-471E-9DA5-4B1F49173327}" srcOrd="0" destOrd="0" presId="urn:microsoft.com/office/officeart/2005/8/layout/hierarchy1"/>
    <dgm:cxn modelId="{D43F30A2-A78F-4609-9FBD-89F4C4697165}" type="presOf" srcId="{9FC49702-C410-4615-A6B4-16A22215C909}" destId="{A000406D-CB64-4AE9-AE7A-84016ABF4FDB}" srcOrd="0" destOrd="0" presId="urn:microsoft.com/office/officeart/2005/8/layout/hierarchy1"/>
    <dgm:cxn modelId="{43B7FECD-509F-44D4-91F2-2C8F7F78606C}" type="presOf" srcId="{DC626A48-CD40-46CB-9556-04028FCB6C24}" destId="{49D7D033-0296-433C-82C1-57A351245B6D}" srcOrd="0" destOrd="0" presId="urn:microsoft.com/office/officeart/2005/8/layout/hierarchy1"/>
    <dgm:cxn modelId="{A4FC9D2E-0A3D-49BF-AA43-B2A69B85ABBC}" type="presOf" srcId="{5907D9E4-0694-4251-89A0-2B55E256E2B7}" destId="{15645F9A-6F6D-4EFD-9329-5F49913B7A28}" srcOrd="0" destOrd="0" presId="urn:microsoft.com/office/officeart/2005/8/layout/hierarchy1"/>
    <dgm:cxn modelId="{B6416DC3-6E50-447A-A10B-91CB3A99DC7B}" type="presOf" srcId="{D8FC836D-BD92-45AE-85C1-969FAAA3AF25}" destId="{349C04F2-E0FD-42D5-8E2E-D9784255883E}" srcOrd="0" destOrd="0" presId="urn:microsoft.com/office/officeart/2005/8/layout/hierarchy1"/>
    <dgm:cxn modelId="{3C3836E4-9E2C-4082-8FB0-4348D6D116B7}" type="presOf" srcId="{E3AB6FA3-4D9E-4C5B-88BB-0EFF8DB1D180}" destId="{D53AD171-6DE4-47C7-8B3E-35E24654A2B9}" srcOrd="0" destOrd="0" presId="urn:microsoft.com/office/officeart/2005/8/layout/hierarchy1"/>
    <dgm:cxn modelId="{52F45365-5A93-44CC-AA5A-4AF85B12104C}" type="presOf" srcId="{ED8759CB-2423-4908-ABF9-D0962F014200}" destId="{007D1A27-E179-4B94-BBAB-A2EA9EBB67B5}" srcOrd="0" destOrd="0" presId="urn:microsoft.com/office/officeart/2005/8/layout/hierarchy1"/>
    <dgm:cxn modelId="{8E0AF272-F1B9-409C-9C8E-C963FD643713}" type="presParOf" srcId="{FE22D91F-D683-4A45-91C3-59826601F84C}" destId="{AB14EB8E-F36E-429A-B24A-0A95F1BA58B5}" srcOrd="0" destOrd="0" presId="urn:microsoft.com/office/officeart/2005/8/layout/hierarchy1"/>
    <dgm:cxn modelId="{32BF6216-9CF2-403C-A22B-ACA4045FDCF2}" type="presParOf" srcId="{AB14EB8E-F36E-429A-B24A-0A95F1BA58B5}" destId="{1BA176F4-4B5E-4741-A449-C3750620C623}" srcOrd="0" destOrd="0" presId="urn:microsoft.com/office/officeart/2005/8/layout/hierarchy1"/>
    <dgm:cxn modelId="{2182BA71-D5BF-473C-BBB5-FEA87DB2BDB6}" type="presParOf" srcId="{1BA176F4-4B5E-4741-A449-C3750620C623}" destId="{87D84A06-687A-4BE8-86A4-FFCC88B9750B}" srcOrd="0" destOrd="0" presId="urn:microsoft.com/office/officeart/2005/8/layout/hierarchy1"/>
    <dgm:cxn modelId="{CE41EFBC-9491-47A4-AB66-DA0ACE60AB8D}" type="presParOf" srcId="{1BA176F4-4B5E-4741-A449-C3750620C623}" destId="{2EA7BCEB-B8D6-41CA-9DA7-8E2CF947D1E4}" srcOrd="1" destOrd="0" presId="urn:microsoft.com/office/officeart/2005/8/layout/hierarchy1"/>
    <dgm:cxn modelId="{117ADD34-DEEB-460D-9BC0-F93E3DC7CA23}" type="presParOf" srcId="{AB14EB8E-F36E-429A-B24A-0A95F1BA58B5}" destId="{18C83758-BD4A-4DFC-9DEA-08B85F508435}" srcOrd="1" destOrd="0" presId="urn:microsoft.com/office/officeart/2005/8/layout/hierarchy1"/>
    <dgm:cxn modelId="{5C94897D-132B-425C-B03E-D1457ABA13B9}" type="presParOf" srcId="{18C83758-BD4A-4DFC-9DEA-08B85F508435}" destId="{506C9AFB-E2C7-4232-8A7B-C70FCC51D31B}" srcOrd="0" destOrd="0" presId="urn:microsoft.com/office/officeart/2005/8/layout/hierarchy1"/>
    <dgm:cxn modelId="{202FA462-73B3-4320-A64C-53CC8252D00C}" type="presParOf" srcId="{18C83758-BD4A-4DFC-9DEA-08B85F508435}" destId="{E0A7FDC8-D3A5-48F6-87FA-66536119DEB8}" srcOrd="1" destOrd="0" presId="urn:microsoft.com/office/officeart/2005/8/layout/hierarchy1"/>
    <dgm:cxn modelId="{C73473B1-36E6-44E5-865B-6D1367DC93DB}" type="presParOf" srcId="{E0A7FDC8-D3A5-48F6-87FA-66536119DEB8}" destId="{274A672A-A6EA-434B-8AE0-325683AE1248}" srcOrd="0" destOrd="0" presId="urn:microsoft.com/office/officeart/2005/8/layout/hierarchy1"/>
    <dgm:cxn modelId="{9F630B55-412E-487F-B90E-7FCA520E1AF7}" type="presParOf" srcId="{274A672A-A6EA-434B-8AE0-325683AE1248}" destId="{F81F8945-F774-49A4-8B01-1057D48A5B3D}" srcOrd="0" destOrd="0" presId="urn:microsoft.com/office/officeart/2005/8/layout/hierarchy1"/>
    <dgm:cxn modelId="{6EC7D5A1-C072-46F2-9539-059970DB1DF5}" type="presParOf" srcId="{274A672A-A6EA-434B-8AE0-325683AE1248}" destId="{CDD6D2C1-DF94-4F5B-B32B-13991966CE93}" srcOrd="1" destOrd="0" presId="urn:microsoft.com/office/officeart/2005/8/layout/hierarchy1"/>
    <dgm:cxn modelId="{9DD4ACC0-5780-4CFB-AA7F-9A05DCFA05F8}" type="presParOf" srcId="{E0A7FDC8-D3A5-48F6-87FA-66536119DEB8}" destId="{6C7C1BF9-3C6F-49B5-8A99-924A332465AE}" srcOrd="1" destOrd="0" presId="urn:microsoft.com/office/officeart/2005/8/layout/hierarchy1"/>
    <dgm:cxn modelId="{BFA208E0-B585-4E3B-AB89-CB2521707E1A}" type="presParOf" srcId="{6C7C1BF9-3C6F-49B5-8A99-924A332465AE}" destId="{349C04F2-E0FD-42D5-8E2E-D9784255883E}" srcOrd="0" destOrd="0" presId="urn:microsoft.com/office/officeart/2005/8/layout/hierarchy1"/>
    <dgm:cxn modelId="{438C2A66-3C94-4EF6-81CA-A7ACD93F10C3}" type="presParOf" srcId="{6C7C1BF9-3C6F-49B5-8A99-924A332465AE}" destId="{2295F128-1E48-4E4C-9BFC-4FF3EA13751D}" srcOrd="1" destOrd="0" presId="urn:microsoft.com/office/officeart/2005/8/layout/hierarchy1"/>
    <dgm:cxn modelId="{ADCD872A-2532-4DE9-B509-D5542ED1BD0B}" type="presParOf" srcId="{2295F128-1E48-4E4C-9BFC-4FF3EA13751D}" destId="{58D417B5-EFF9-4CE0-B0BA-B0BBFDBBAE30}" srcOrd="0" destOrd="0" presId="urn:microsoft.com/office/officeart/2005/8/layout/hierarchy1"/>
    <dgm:cxn modelId="{D18665A4-3EFA-4408-BAAA-3C5C6DBBC089}" type="presParOf" srcId="{58D417B5-EFF9-4CE0-B0BA-B0BBFDBBAE30}" destId="{9D765916-BCFF-456C-90E6-5C6D6F8E3647}" srcOrd="0" destOrd="0" presId="urn:microsoft.com/office/officeart/2005/8/layout/hierarchy1"/>
    <dgm:cxn modelId="{317DDB7C-6AD8-448A-88C9-D66F16F58358}" type="presParOf" srcId="{58D417B5-EFF9-4CE0-B0BA-B0BBFDBBAE30}" destId="{F795E810-8B01-49F3-AD8F-23B14B779425}" srcOrd="1" destOrd="0" presId="urn:microsoft.com/office/officeart/2005/8/layout/hierarchy1"/>
    <dgm:cxn modelId="{C97964FA-9F5A-42BF-A2E6-DEEC7954F652}" type="presParOf" srcId="{2295F128-1E48-4E4C-9BFC-4FF3EA13751D}" destId="{68A86834-2568-463D-866D-04E18AD99C5B}" srcOrd="1" destOrd="0" presId="urn:microsoft.com/office/officeart/2005/8/layout/hierarchy1"/>
    <dgm:cxn modelId="{DCC217A8-FA15-454D-A9F9-E3A80422A502}" type="presParOf" srcId="{68A86834-2568-463D-866D-04E18AD99C5B}" destId="{22A05430-6A38-43F2-A8C0-8877AE6CA85C}" srcOrd="0" destOrd="0" presId="urn:microsoft.com/office/officeart/2005/8/layout/hierarchy1"/>
    <dgm:cxn modelId="{7422167D-5355-4C4E-AFF3-EECDFD015A7F}" type="presParOf" srcId="{68A86834-2568-463D-866D-04E18AD99C5B}" destId="{E5363A3B-A530-4828-B84C-BA2BD420AAB9}" srcOrd="1" destOrd="0" presId="urn:microsoft.com/office/officeart/2005/8/layout/hierarchy1"/>
    <dgm:cxn modelId="{A542A3FB-7B91-435A-A6A4-FE312460FC18}" type="presParOf" srcId="{E5363A3B-A530-4828-B84C-BA2BD420AAB9}" destId="{83E43B01-8C33-4528-B20D-261411E264E6}" srcOrd="0" destOrd="0" presId="urn:microsoft.com/office/officeart/2005/8/layout/hierarchy1"/>
    <dgm:cxn modelId="{D6AC5954-4800-4649-8401-4AB8BBD63006}" type="presParOf" srcId="{83E43B01-8C33-4528-B20D-261411E264E6}" destId="{DAA48F93-7E94-4A97-9586-5633C96AF193}" srcOrd="0" destOrd="0" presId="urn:microsoft.com/office/officeart/2005/8/layout/hierarchy1"/>
    <dgm:cxn modelId="{D49B834B-A81A-4C17-ACBF-3B6C90262153}" type="presParOf" srcId="{83E43B01-8C33-4528-B20D-261411E264E6}" destId="{4894CE23-3419-466A-AB3A-1D3AA3FF39F5}" srcOrd="1" destOrd="0" presId="urn:microsoft.com/office/officeart/2005/8/layout/hierarchy1"/>
    <dgm:cxn modelId="{27FE21B8-1F3C-4F26-94A3-39DAC03BDA19}" type="presParOf" srcId="{E5363A3B-A530-4828-B84C-BA2BD420AAB9}" destId="{8E2A11C8-A302-46FB-A5A3-022DC6D352B5}" srcOrd="1" destOrd="0" presId="urn:microsoft.com/office/officeart/2005/8/layout/hierarchy1"/>
    <dgm:cxn modelId="{2EC346FD-9BB8-45AF-A381-79B532563C39}" type="presParOf" srcId="{8E2A11C8-A302-46FB-A5A3-022DC6D352B5}" destId="{3FE933F4-8902-4D82-9F2A-1EF9820923E3}" srcOrd="0" destOrd="0" presId="urn:microsoft.com/office/officeart/2005/8/layout/hierarchy1"/>
    <dgm:cxn modelId="{CE2506A7-DA0D-4E29-82F7-E73C7A012AFD}" type="presParOf" srcId="{8E2A11C8-A302-46FB-A5A3-022DC6D352B5}" destId="{7E398F2E-D87A-4827-8636-930720965675}" srcOrd="1" destOrd="0" presId="urn:microsoft.com/office/officeart/2005/8/layout/hierarchy1"/>
    <dgm:cxn modelId="{4BB897E6-C771-47E5-BB36-9364F1418BCE}" type="presParOf" srcId="{7E398F2E-D87A-4827-8636-930720965675}" destId="{BFC32835-92A0-472C-A9A6-170E1352CC51}" srcOrd="0" destOrd="0" presId="urn:microsoft.com/office/officeart/2005/8/layout/hierarchy1"/>
    <dgm:cxn modelId="{670EAB2B-DD11-4AF2-B0BF-2D1FF70F87D1}" type="presParOf" srcId="{BFC32835-92A0-472C-A9A6-170E1352CC51}" destId="{C251D2F9-8DC2-4C60-9D7B-A30D97728319}" srcOrd="0" destOrd="0" presId="urn:microsoft.com/office/officeart/2005/8/layout/hierarchy1"/>
    <dgm:cxn modelId="{D98FC259-5ACD-4C18-8BD5-B4C589271ACC}" type="presParOf" srcId="{BFC32835-92A0-472C-A9A6-170E1352CC51}" destId="{A000406D-CB64-4AE9-AE7A-84016ABF4FDB}" srcOrd="1" destOrd="0" presId="urn:microsoft.com/office/officeart/2005/8/layout/hierarchy1"/>
    <dgm:cxn modelId="{B69204C3-0914-4304-8761-CE5EF5553516}" type="presParOf" srcId="{7E398F2E-D87A-4827-8636-930720965675}" destId="{4821A5CD-2C41-4091-A9CB-382A58C3399F}" srcOrd="1" destOrd="0" presId="urn:microsoft.com/office/officeart/2005/8/layout/hierarchy1"/>
    <dgm:cxn modelId="{EFB48DA5-C3DD-4DB5-B6D0-10831BD2CAF8}" type="presParOf" srcId="{4821A5CD-2C41-4091-A9CB-382A58C3399F}" destId="{2FBE103B-5D07-42F7-88F1-12110DDCDDA5}" srcOrd="0" destOrd="0" presId="urn:microsoft.com/office/officeart/2005/8/layout/hierarchy1"/>
    <dgm:cxn modelId="{AEE91C3A-E38A-4AAF-AC1A-126DD38D0D2C}" type="presParOf" srcId="{4821A5CD-2C41-4091-A9CB-382A58C3399F}" destId="{6145527A-0721-4CC9-9C00-44DA4DB9DBB3}" srcOrd="1" destOrd="0" presId="urn:microsoft.com/office/officeart/2005/8/layout/hierarchy1"/>
    <dgm:cxn modelId="{BBC508AD-8542-4EBF-9711-479B72806706}" type="presParOf" srcId="{6145527A-0721-4CC9-9C00-44DA4DB9DBB3}" destId="{CE790D19-19B7-47C4-B68F-7443DE4B6A80}" srcOrd="0" destOrd="0" presId="urn:microsoft.com/office/officeart/2005/8/layout/hierarchy1"/>
    <dgm:cxn modelId="{A2ADD1BE-E564-429C-BE5D-D9D70E24C82A}" type="presParOf" srcId="{CE790D19-19B7-47C4-B68F-7443DE4B6A80}" destId="{25DFE66B-AACC-47FB-8388-66E4D331097D}" srcOrd="0" destOrd="0" presId="urn:microsoft.com/office/officeart/2005/8/layout/hierarchy1"/>
    <dgm:cxn modelId="{5745B449-82CB-4CD5-850B-94FA4FB3BF14}" type="presParOf" srcId="{CE790D19-19B7-47C4-B68F-7443DE4B6A80}" destId="{3FEBFB75-BD8A-4484-9595-4821514E293A}" srcOrd="1" destOrd="0" presId="urn:microsoft.com/office/officeart/2005/8/layout/hierarchy1"/>
    <dgm:cxn modelId="{008D1113-0CF3-4107-9381-39804FDF912D}" type="presParOf" srcId="{6145527A-0721-4CC9-9C00-44DA4DB9DBB3}" destId="{6318EF38-DBA1-491D-97DB-39FF51240D9C}" srcOrd="1" destOrd="0" presId="urn:microsoft.com/office/officeart/2005/8/layout/hierarchy1"/>
    <dgm:cxn modelId="{3CF2174C-22CB-4CE4-8168-99C980B9ABD1}" type="presParOf" srcId="{6318EF38-DBA1-491D-97DB-39FF51240D9C}" destId="{527FEF81-7890-4F23-94F4-9D03852E8B1B}" srcOrd="0" destOrd="0" presId="urn:microsoft.com/office/officeart/2005/8/layout/hierarchy1"/>
    <dgm:cxn modelId="{337CC350-E459-40ED-AE37-11A312770F6D}" type="presParOf" srcId="{6318EF38-DBA1-491D-97DB-39FF51240D9C}" destId="{F5679A2D-DF9F-483C-A40E-55696EDD333A}" srcOrd="1" destOrd="0" presId="urn:microsoft.com/office/officeart/2005/8/layout/hierarchy1"/>
    <dgm:cxn modelId="{0BF1B6A2-6119-476D-B6B9-C73E8D321040}" type="presParOf" srcId="{F5679A2D-DF9F-483C-A40E-55696EDD333A}" destId="{3F04F1F6-FF00-4807-A275-CEE8942AEA76}" srcOrd="0" destOrd="0" presId="urn:microsoft.com/office/officeart/2005/8/layout/hierarchy1"/>
    <dgm:cxn modelId="{346FAC6A-A0E4-47D6-8FF1-17E1F517D2AD}" type="presParOf" srcId="{3F04F1F6-FF00-4807-A275-CEE8942AEA76}" destId="{9C6FA336-62D7-4983-B395-AB3A5C9E39C3}" srcOrd="0" destOrd="0" presId="urn:microsoft.com/office/officeart/2005/8/layout/hierarchy1"/>
    <dgm:cxn modelId="{21300B55-2A11-4993-AD99-688C38DDF22A}" type="presParOf" srcId="{3F04F1F6-FF00-4807-A275-CEE8942AEA76}" destId="{3C72872A-A547-4348-88FE-0A3C5B44F5A7}" srcOrd="1" destOrd="0" presId="urn:microsoft.com/office/officeart/2005/8/layout/hierarchy1"/>
    <dgm:cxn modelId="{E56D8EAB-CA23-4562-B5DC-03D2E413C126}" type="presParOf" srcId="{F5679A2D-DF9F-483C-A40E-55696EDD333A}" destId="{7848148E-B24A-4154-B753-0C14A3EB148A}" srcOrd="1" destOrd="0" presId="urn:microsoft.com/office/officeart/2005/8/layout/hierarchy1"/>
    <dgm:cxn modelId="{0373F1BA-D843-49EE-9397-A88BE2184E42}" type="presParOf" srcId="{7848148E-B24A-4154-B753-0C14A3EB148A}" destId="{92368715-363A-44EB-9F92-D2B61ADD62AF}" srcOrd="0" destOrd="0" presId="urn:microsoft.com/office/officeart/2005/8/layout/hierarchy1"/>
    <dgm:cxn modelId="{6618756C-4CAF-4A38-8513-A094B913D519}" type="presParOf" srcId="{7848148E-B24A-4154-B753-0C14A3EB148A}" destId="{A88A7FDF-2B26-4D08-9B19-D7C42190C8C9}" srcOrd="1" destOrd="0" presId="urn:microsoft.com/office/officeart/2005/8/layout/hierarchy1"/>
    <dgm:cxn modelId="{5DDB96E4-66E7-4605-A179-22D3429213E2}" type="presParOf" srcId="{A88A7FDF-2B26-4D08-9B19-D7C42190C8C9}" destId="{703CAE70-4349-43A2-B537-0E1AD74741C1}" srcOrd="0" destOrd="0" presId="urn:microsoft.com/office/officeart/2005/8/layout/hierarchy1"/>
    <dgm:cxn modelId="{05D2D051-00BD-4BA8-B22E-2A822E429A6A}" type="presParOf" srcId="{703CAE70-4349-43A2-B537-0E1AD74741C1}" destId="{F9F42FC7-CF87-4CEF-836B-C15DF98F00EF}" srcOrd="0" destOrd="0" presId="urn:microsoft.com/office/officeart/2005/8/layout/hierarchy1"/>
    <dgm:cxn modelId="{8A49173A-64C3-4CA2-B7BD-937726D6A128}" type="presParOf" srcId="{703CAE70-4349-43A2-B537-0E1AD74741C1}" destId="{4A172AF9-4B40-46A9-8FA4-0461A856BEA1}" srcOrd="1" destOrd="0" presId="urn:microsoft.com/office/officeart/2005/8/layout/hierarchy1"/>
    <dgm:cxn modelId="{C802D322-29E8-460F-B183-6E27160BAFDA}" type="presParOf" srcId="{A88A7FDF-2B26-4D08-9B19-D7C42190C8C9}" destId="{42EC8CA2-B339-4B97-B332-F9995A1ED629}" srcOrd="1" destOrd="0" presId="urn:microsoft.com/office/officeart/2005/8/layout/hierarchy1"/>
    <dgm:cxn modelId="{B48877C0-88AA-4EB3-8806-CEB332AAC170}" type="presParOf" srcId="{42EC8CA2-B339-4B97-B332-F9995A1ED629}" destId="{69577A54-1B19-4964-A955-384B3C41008E}" srcOrd="0" destOrd="0" presId="urn:microsoft.com/office/officeart/2005/8/layout/hierarchy1"/>
    <dgm:cxn modelId="{2A5DD5A7-7381-4907-BA80-4D935627A85B}" type="presParOf" srcId="{42EC8CA2-B339-4B97-B332-F9995A1ED629}" destId="{56549665-F212-4296-A0C6-10D3644039C3}" srcOrd="1" destOrd="0" presId="urn:microsoft.com/office/officeart/2005/8/layout/hierarchy1"/>
    <dgm:cxn modelId="{817ABD2E-592D-41B5-B3A6-8144090CD480}" type="presParOf" srcId="{56549665-F212-4296-A0C6-10D3644039C3}" destId="{111351E0-D015-464C-A446-12B18E90D820}" srcOrd="0" destOrd="0" presId="urn:microsoft.com/office/officeart/2005/8/layout/hierarchy1"/>
    <dgm:cxn modelId="{0C1B085D-E9D6-4028-B055-51AED6CE9155}" type="presParOf" srcId="{111351E0-D015-464C-A446-12B18E90D820}" destId="{1BFF71B7-4917-456E-80BB-513BE9D1ACEE}" srcOrd="0" destOrd="0" presId="urn:microsoft.com/office/officeart/2005/8/layout/hierarchy1"/>
    <dgm:cxn modelId="{D7C8707A-D3E5-4972-9FCA-F79B81C54CA6}" type="presParOf" srcId="{111351E0-D015-464C-A446-12B18E90D820}" destId="{44EEC1CB-4B37-4006-9464-391E2D892686}" srcOrd="1" destOrd="0" presId="urn:microsoft.com/office/officeart/2005/8/layout/hierarchy1"/>
    <dgm:cxn modelId="{9FE7F430-AD5B-4EDF-BD58-8776BFDDD001}" type="presParOf" srcId="{56549665-F212-4296-A0C6-10D3644039C3}" destId="{442938D6-15E2-4A3A-8173-52884794F727}" srcOrd="1" destOrd="0" presId="urn:microsoft.com/office/officeart/2005/8/layout/hierarchy1"/>
    <dgm:cxn modelId="{621F89FA-547B-4ECD-B3E7-F7429F4D8EB0}" type="presParOf" srcId="{7848148E-B24A-4154-B753-0C14A3EB148A}" destId="{15645F9A-6F6D-4EFD-9329-5F49913B7A28}" srcOrd="2" destOrd="0" presId="urn:microsoft.com/office/officeart/2005/8/layout/hierarchy1"/>
    <dgm:cxn modelId="{71A4C498-3CDC-473A-8C4A-0585550F4180}" type="presParOf" srcId="{7848148E-B24A-4154-B753-0C14A3EB148A}" destId="{65838D1B-A18C-4F9C-845D-CC9651D7AA9C}" srcOrd="3" destOrd="0" presId="urn:microsoft.com/office/officeart/2005/8/layout/hierarchy1"/>
    <dgm:cxn modelId="{E972DEBF-8BA3-4652-960C-01430A7668A6}" type="presParOf" srcId="{65838D1B-A18C-4F9C-845D-CC9651D7AA9C}" destId="{35E49B66-F88B-4242-8B2C-EE49378E6318}" srcOrd="0" destOrd="0" presId="urn:microsoft.com/office/officeart/2005/8/layout/hierarchy1"/>
    <dgm:cxn modelId="{706B6ACB-CE52-4906-B137-B07BFB676A75}" type="presParOf" srcId="{35E49B66-F88B-4242-8B2C-EE49378E6318}" destId="{AEAFC4FC-BBD2-4256-8D36-C47CBAFAB9EA}" srcOrd="0" destOrd="0" presId="urn:microsoft.com/office/officeart/2005/8/layout/hierarchy1"/>
    <dgm:cxn modelId="{13B3B30C-281A-487F-973F-D4AF601A1316}" type="presParOf" srcId="{35E49B66-F88B-4242-8B2C-EE49378E6318}" destId="{E6A7CD32-7418-41FF-853A-848E170E14D3}" srcOrd="1" destOrd="0" presId="urn:microsoft.com/office/officeart/2005/8/layout/hierarchy1"/>
    <dgm:cxn modelId="{CF775DA3-BAE7-44CE-BA4C-CD15D3BC7898}" type="presParOf" srcId="{65838D1B-A18C-4F9C-845D-CC9651D7AA9C}" destId="{51805A76-FC1B-44F8-A4D9-7B6611CCEFA1}" srcOrd="1" destOrd="0" presId="urn:microsoft.com/office/officeart/2005/8/layout/hierarchy1"/>
    <dgm:cxn modelId="{E717AB15-7BD7-4629-8AC3-BD83BB369593}" type="presParOf" srcId="{8E2A11C8-A302-46FB-A5A3-022DC6D352B5}" destId="{73331591-0AD7-434E-B01E-E7CF235FE001}" srcOrd="2" destOrd="0" presId="urn:microsoft.com/office/officeart/2005/8/layout/hierarchy1"/>
    <dgm:cxn modelId="{7DF5A320-8A0F-4505-BD49-207F842F3D41}" type="presParOf" srcId="{8E2A11C8-A302-46FB-A5A3-022DC6D352B5}" destId="{6C5D21A3-66F8-4F54-A839-B8B0D8591B84}" srcOrd="3" destOrd="0" presId="urn:microsoft.com/office/officeart/2005/8/layout/hierarchy1"/>
    <dgm:cxn modelId="{D138D95C-3AE1-4D0B-B3C4-11C828906614}" type="presParOf" srcId="{6C5D21A3-66F8-4F54-A839-B8B0D8591B84}" destId="{CF84FFEE-AC53-4631-A9E8-AF1EE1AAAF4A}" srcOrd="0" destOrd="0" presId="urn:microsoft.com/office/officeart/2005/8/layout/hierarchy1"/>
    <dgm:cxn modelId="{70463D81-C275-4F03-B5B7-23BC1C70726D}" type="presParOf" srcId="{CF84FFEE-AC53-4631-A9E8-AF1EE1AAAF4A}" destId="{9A216292-A1A2-436E-BAB5-A8126DC7120D}" srcOrd="0" destOrd="0" presId="urn:microsoft.com/office/officeart/2005/8/layout/hierarchy1"/>
    <dgm:cxn modelId="{A8DDADF4-3A92-4E86-9BC8-D1A02908E521}" type="presParOf" srcId="{CF84FFEE-AC53-4631-A9E8-AF1EE1AAAF4A}" destId="{CDA16D42-6282-4481-8CFF-9EF612A0BB56}" srcOrd="1" destOrd="0" presId="urn:microsoft.com/office/officeart/2005/8/layout/hierarchy1"/>
    <dgm:cxn modelId="{281B4437-8318-45C6-AA30-2DB6B60E5E1E}" type="presParOf" srcId="{6C5D21A3-66F8-4F54-A839-B8B0D8591B84}" destId="{4E3A7AC6-DFF6-45A8-827C-C62A3493A6F2}" srcOrd="1" destOrd="0" presId="urn:microsoft.com/office/officeart/2005/8/layout/hierarchy1"/>
    <dgm:cxn modelId="{2FEE60CA-98DC-428C-B00D-3AA5968B7689}" type="presParOf" srcId="{6C7C1BF9-3C6F-49B5-8A99-924A332465AE}" destId="{7D47CAFC-D448-40A6-8F5A-98C13DE36CD4}" srcOrd="2" destOrd="0" presId="urn:microsoft.com/office/officeart/2005/8/layout/hierarchy1"/>
    <dgm:cxn modelId="{FE3EC939-892A-433F-9357-12ED226C8226}" type="presParOf" srcId="{6C7C1BF9-3C6F-49B5-8A99-924A332465AE}" destId="{8397D161-95B8-4A3C-85C7-DABFA5D69177}" srcOrd="3" destOrd="0" presId="urn:microsoft.com/office/officeart/2005/8/layout/hierarchy1"/>
    <dgm:cxn modelId="{4BBD9DE3-162E-4EB6-9D99-C170D8AFEFD2}" type="presParOf" srcId="{8397D161-95B8-4A3C-85C7-DABFA5D69177}" destId="{71237C5A-F596-4288-A0CF-6B76DEFB8236}" srcOrd="0" destOrd="0" presId="urn:microsoft.com/office/officeart/2005/8/layout/hierarchy1"/>
    <dgm:cxn modelId="{AE1FE295-80CD-49E7-A72E-C6C1E6FA8CA6}" type="presParOf" srcId="{71237C5A-F596-4288-A0CF-6B76DEFB8236}" destId="{E9AB6A88-F968-4F3B-B1F5-1933BCB434A9}" srcOrd="0" destOrd="0" presId="urn:microsoft.com/office/officeart/2005/8/layout/hierarchy1"/>
    <dgm:cxn modelId="{B8C9A114-DA84-426A-A666-4AB4E5122432}" type="presParOf" srcId="{71237C5A-F596-4288-A0CF-6B76DEFB8236}" destId="{14B5041B-C02B-42E4-B0A1-E06210D3C17E}" srcOrd="1" destOrd="0" presId="urn:microsoft.com/office/officeart/2005/8/layout/hierarchy1"/>
    <dgm:cxn modelId="{5BBAEA7F-06E1-4D68-955E-9207735BE62E}" type="presParOf" srcId="{8397D161-95B8-4A3C-85C7-DABFA5D69177}" destId="{AD3AB8D0-9ED6-4AF1-B5EC-2E4DA339058E}" srcOrd="1" destOrd="0" presId="urn:microsoft.com/office/officeart/2005/8/layout/hierarchy1"/>
    <dgm:cxn modelId="{2E5B2661-7FA5-4E8C-A173-0001C0772990}" type="presParOf" srcId="{AD3AB8D0-9ED6-4AF1-B5EC-2E4DA339058E}" destId="{7AFC50DA-77D4-4D6A-A06D-0D64726C6D44}" srcOrd="0" destOrd="0" presId="urn:microsoft.com/office/officeart/2005/8/layout/hierarchy1"/>
    <dgm:cxn modelId="{B679DB1A-DB5B-497F-9636-DF43280CD873}" type="presParOf" srcId="{AD3AB8D0-9ED6-4AF1-B5EC-2E4DA339058E}" destId="{E7D9F76D-DBAE-4F3C-A7D7-7E9DC83D7277}" srcOrd="1" destOrd="0" presId="urn:microsoft.com/office/officeart/2005/8/layout/hierarchy1"/>
    <dgm:cxn modelId="{6BA9030B-EA1A-4631-B1BA-7BB74F59779B}" type="presParOf" srcId="{E7D9F76D-DBAE-4F3C-A7D7-7E9DC83D7277}" destId="{4F31164C-825C-47F3-A9DD-44FAF6E9B747}" srcOrd="0" destOrd="0" presId="urn:microsoft.com/office/officeart/2005/8/layout/hierarchy1"/>
    <dgm:cxn modelId="{6062D57F-1A2E-43AD-A8C9-98713C65AF92}" type="presParOf" srcId="{4F31164C-825C-47F3-A9DD-44FAF6E9B747}" destId="{76ACA4CE-DE5A-4EBB-B7D3-90BCBADE4E1D}" srcOrd="0" destOrd="0" presId="urn:microsoft.com/office/officeart/2005/8/layout/hierarchy1"/>
    <dgm:cxn modelId="{3D3FEB4B-D8CE-434F-AC32-0DFB4A1272D1}" type="presParOf" srcId="{4F31164C-825C-47F3-A9DD-44FAF6E9B747}" destId="{DA85ED48-D7AB-4E4A-BEB4-AA8C90B67561}" srcOrd="1" destOrd="0" presId="urn:microsoft.com/office/officeart/2005/8/layout/hierarchy1"/>
    <dgm:cxn modelId="{02D11F0F-6D3A-4151-A2D8-40AF398E9D0C}" type="presParOf" srcId="{E7D9F76D-DBAE-4F3C-A7D7-7E9DC83D7277}" destId="{38F500AC-7714-4524-A95E-85E22AF2818C}" srcOrd="1" destOrd="0" presId="urn:microsoft.com/office/officeart/2005/8/layout/hierarchy1"/>
    <dgm:cxn modelId="{0595FD48-C2C6-4BC3-B6C3-D36AA7BDDB6D}" type="presParOf" srcId="{38F500AC-7714-4524-A95E-85E22AF2818C}" destId="{AA252B69-FE32-44B5-BBBD-124B89FF4025}" srcOrd="0" destOrd="0" presId="urn:microsoft.com/office/officeart/2005/8/layout/hierarchy1"/>
    <dgm:cxn modelId="{3DEE7786-931A-463F-971C-1C197C35E018}" type="presParOf" srcId="{38F500AC-7714-4524-A95E-85E22AF2818C}" destId="{11B3DFA0-F371-413B-9328-52FE4E37DDBD}" srcOrd="1" destOrd="0" presId="urn:microsoft.com/office/officeart/2005/8/layout/hierarchy1"/>
    <dgm:cxn modelId="{A34B16B0-1FA8-4531-A872-B3FB29ADD8D5}" type="presParOf" srcId="{11B3DFA0-F371-413B-9328-52FE4E37DDBD}" destId="{D878B68D-C86D-4A74-B76F-548AC13F3AD8}" srcOrd="0" destOrd="0" presId="urn:microsoft.com/office/officeart/2005/8/layout/hierarchy1"/>
    <dgm:cxn modelId="{4A555834-0182-439E-B2AD-BA900F112371}" type="presParOf" srcId="{D878B68D-C86D-4A74-B76F-548AC13F3AD8}" destId="{933E0FEF-8C48-43C0-9B26-18A833CFDB80}" srcOrd="0" destOrd="0" presId="urn:microsoft.com/office/officeart/2005/8/layout/hierarchy1"/>
    <dgm:cxn modelId="{8BC5DD91-AF8A-4FB2-94FE-813CAAABF007}" type="presParOf" srcId="{D878B68D-C86D-4A74-B76F-548AC13F3AD8}" destId="{AAD1EBE1-FE16-47EC-8617-9C43C42527F6}" srcOrd="1" destOrd="0" presId="urn:microsoft.com/office/officeart/2005/8/layout/hierarchy1"/>
    <dgm:cxn modelId="{461FB53E-2238-4B4F-A15D-634F7D5AD164}" type="presParOf" srcId="{11B3DFA0-F371-413B-9328-52FE4E37DDBD}" destId="{0911D597-D251-49B0-94B7-55D8BE1E5F77}" srcOrd="1" destOrd="0" presId="urn:microsoft.com/office/officeart/2005/8/layout/hierarchy1"/>
    <dgm:cxn modelId="{A7CA5357-CD99-44E9-ADB7-4EF19512C499}" type="presParOf" srcId="{0911D597-D251-49B0-94B7-55D8BE1E5F77}" destId="{BD0B73C2-F65B-432E-9EFE-78D0A9B34E37}" srcOrd="0" destOrd="0" presId="urn:microsoft.com/office/officeart/2005/8/layout/hierarchy1"/>
    <dgm:cxn modelId="{4FBF2D2F-9FC4-42E1-8CED-2125A3CC4351}" type="presParOf" srcId="{0911D597-D251-49B0-94B7-55D8BE1E5F77}" destId="{A8C1F25B-0560-4E7F-89CE-503FC2D24286}" srcOrd="1" destOrd="0" presId="urn:microsoft.com/office/officeart/2005/8/layout/hierarchy1"/>
    <dgm:cxn modelId="{22BD07CB-A4B4-46C1-8CAA-A85B85DAE1D2}" type="presParOf" srcId="{A8C1F25B-0560-4E7F-89CE-503FC2D24286}" destId="{15DE24B2-4DCD-470C-8753-991A599BCB7A}" srcOrd="0" destOrd="0" presId="urn:microsoft.com/office/officeart/2005/8/layout/hierarchy1"/>
    <dgm:cxn modelId="{DEEE7D70-CB9D-4A4C-B12A-6918006BE76D}" type="presParOf" srcId="{15DE24B2-4DCD-470C-8753-991A599BCB7A}" destId="{DAB371FC-3818-4E0D-B07F-1BEEDD2C6E17}" srcOrd="0" destOrd="0" presId="urn:microsoft.com/office/officeart/2005/8/layout/hierarchy1"/>
    <dgm:cxn modelId="{FA9D92D2-FF7E-4212-9962-797F2B3FDE38}" type="presParOf" srcId="{15DE24B2-4DCD-470C-8753-991A599BCB7A}" destId="{B87033AB-8150-4310-9D04-BC24E8E3EE9C}" srcOrd="1" destOrd="0" presId="urn:microsoft.com/office/officeart/2005/8/layout/hierarchy1"/>
    <dgm:cxn modelId="{DF09475D-5E63-45AD-94A3-7BB6AD3FFA06}" type="presParOf" srcId="{A8C1F25B-0560-4E7F-89CE-503FC2D24286}" destId="{F32F5C22-EE76-445A-9E2E-BBAE15D4E18B}" srcOrd="1" destOrd="0" presId="urn:microsoft.com/office/officeart/2005/8/layout/hierarchy1"/>
    <dgm:cxn modelId="{C16C4BCA-9C1A-46B1-867B-7F8C390FD8D4}" type="presParOf" srcId="{F32F5C22-EE76-445A-9E2E-BBAE15D4E18B}" destId="{B0301CE4-1FA9-463F-94A2-2F9FF809CE0D}" srcOrd="0" destOrd="0" presId="urn:microsoft.com/office/officeart/2005/8/layout/hierarchy1"/>
    <dgm:cxn modelId="{8E5C914D-4211-44A8-8E4A-B492F747C14D}" type="presParOf" srcId="{F32F5C22-EE76-445A-9E2E-BBAE15D4E18B}" destId="{4F910346-2006-4409-B90B-B7BBA6B977EB}" srcOrd="1" destOrd="0" presId="urn:microsoft.com/office/officeart/2005/8/layout/hierarchy1"/>
    <dgm:cxn modelId="{EE3CEE63-E5F5-4DE0-8F62-B5F860E0CA74}" type="presParOf" srcId="{4F910346-2006-4409-B90B-B7BBA6B977EB}" destId="{D8CA3DA3-2DF8-4842-B54E-DE0185B56A26}" srcOrd="0" destOrd="0" presId="urn:microsoft.com/office/officeart/2005/8/layout/hierarchy1"/>
    <dgm:cxn modelId="{D222B458-C1F2-4934-80E0-931360B641FB}" type="presParOf" srcId="{D8CA3DA3-2DF8-4842-B54E-DE0185B56A26}" destId="{5104128C-3AB2-4EA9-8DC5-64A53A9FE811}" srcOrd="0" destOrd="0" presId="urn:microsoft.com/office/officeart/2005/8/layout/hierarchy1"/>
    <dgm:cxn modelId="{C9D4367A-CF0A-45CA-A921-4281DF8A7C38}" type="presParOf" srcId="{D8CA3DA3-2DF8-4842-B54E-DE0185B56A26}" destId="{684BF8DD-DBCE-4245-9243-3A5637872362}" srcOrd="1" destOrd="0" presId="urn:microsoft.com/office/officeart/2005/8/layout/hierarchy1"/>
    <dgm:cxn modelId="{B02916BB-5721-4A5F-8B77-EA3993D0175D}" type="presParOf" srcId="{4F910346-2006-4409-B90B-B7BBA6B977EB}" destId="{C127EBEF-BF49-443C-875C-715C997F3AB8}" srcOrd="1" destOrd="0" presId="urn:microsoft.com/office/officeart/2005/8/layout/hierarchy1"/>
    <dgm:cxn modelId="{D9B559EE-D71B-4CFF-8AEB-4179C50DF070}" type="presParOf" srcId="{0911D597-D251-49B0-94B7-55D8BE1E5F77}" destId="{007D1A27-E179-4B94-BBAB-A2EA9EBB67B5}" srcOrd="2" destOrd="0" presId="urn:microsoft.com/office/officeart/2005/8/layout/hierarchy1"/>
    <dgm:cxn modelId="{A0A7AA6E-1739-4089-88FB-4DA8BF27180F}" type="presParOf" srcId="{0911D597-D251-49B0-94B7-55D8BE1E5F77}" destId="{7DCB8BEA-5710-4602-A2A0-89370167C117}" srcOrd="3" destOrd="0" presId="urn:microsoft.com/office/officeart/2005/8/layout/hierarchy1"/>
    <dgm:cxn modelId="{20F95FAF-9078-458F-94FC-A4B4C17D4540}" type="presParOf" srcId="{7DCB8BEA-5710-4602-A2A0-89370167C117}" destId="{44CC00FA-D148-465A-8B28-1A88D52AE251}" srcOrd="0" destOrd="0" presId="urn:microsoft.com/office/officeart/2005/8/layout/hierarchy1"/>
    <dgm:cxn modelId="{CB186B1E-0191-43C4-8D6C-456EDA68B995}" type="presParOf" srcId="{44CC00FA-D148-465A-8B28-1A88D52AE251}" destId="{90323B51-CAE3-4E34-80D3-6DA6FCA0A40C}" srcOrd="0" destOrd="0" presId="urn:microsoft.com/office/officeart/2005/8/layout/hierarchy1"/>
    <dgm:cxn modelId="{799E83DE-71E6-47A9-A582-129DFDA59C51}" type="presParOf" srcId="{44CC00FA-D148-465A-8B28-1A88D52AE251}" destId="{76FC2B40-6020-471E-9DA5-4B1F49173327}" srcOrd="1" destOrd="0" presId="urn:microsoft.com/office/officeart/2005/8/layout/hierarchy1"/>
    <dgm:cxn modelId="{117313FA-D021-4C07-95A6-96E4824AEFCE}" type="presParOf" srcId="{7DCB8BEA-5710-4602-A2A0-89370167C117}" destId="{0F0DFF6B-5305-440E-A57C-E3FC53508A0D}" srcOrd="1" destOrd="0" presId="urn:microsoft.com/office/officeart/2005/8/layout/hierarchy1"/>
    <dgm:cxn modelId="{F77DA53B-70D7-45D2-99EA-0ABD9625C444}" type="presParOf" srcId="{0F0DFF6B-5305-440E-A57C-E3FC53508A0D}" destId="{87DB2033-0630-4B20-B19C-CE5EC821F658}" srcOrd="0" destOrd="0" presId="urn:microsoft.com/office/officeart/2005/8/layout/hierarchy1"/>
    <dgm:cxn modelId="{2BB3991C-09C3-4B8D-86C5-36B689FDAAEA}" type="presParOf" srcId="{0F0DFF6B-5305-440E-A57C-E3FC53508A0D}" destId="{1400351A-13B6-496D-8FCD-436B9C2E4971}" srcOrd="1" destOrd="0" presId="urn:microsoft.com/office/officeart/2005/8/layout/hierarchy1"/>
    <dgm:cxn modelId="{29F61047-7E64-4E25-9312-A8C306CC4835}" type="presParOf" srcId="{1400351A-13B6-496D-8FCD-436B9C2E4971}" destId="{037B823E-5582-4DED-A6CD-62375B0E7C6E}" srcOrd="0" destOrd="0" presId="urn:microsoft.com/office/officeart/2005/8/layout/hierarchy1"/>
    <dgm:cxn modelId="{78601C98-8E21-4414-92F2-F5607EAAD115}" type="presParOf" srcId="{037B823E-5582-4DED-A6CD-62375B0E7C6E}" destId="{6C8FD369-B7DE-4728-B51A-7AC0810B628A}" srcOrd="0" destOrd="0" presId="urn:microsoft.com/office/officeart/2005/8/layout/hierarchy1"/>
    <dgm:cxn modelId="{D274F5D2-7225-40B6-9645-AB99D88B3A76}" type="presParOf" srcId="{037B823E-5582-4DED-A6CD-62375B0E7C6E}" destId="{09860BCB-B0E2-4B22-BF5A-1CB6DFC3EF49}" srcOrd="1" destOrd="0" presId="urn:microsoft.com/office/officeart/2005/8/layout/hierarchy1"/>
    <dgm:cxn modelId="{8591E64E-5876-4A12-B173-BA38895BF257}" type="presParOf" srcId="{1400351A-13B6-496D-8FCD-436B9C2E4971}" destId="{7E8BE135-304C-4513-AF52-09E7FE24AEC8}" srcOrd="1" destOrd="0" presId="urn:microsoft.com/office/officeart/2005/8/layout/hierarchy1"/>
    <dgm:cxn modelId="{8356923E-8B40-461F-B4D9-256721AAEB25}" type="presParOf" srcId="{AD3AB8D0-9ED6-4AF1-B5EC-2E4DA339058E}" destId="{D53AD171-6DE4-47C7-8B3E-35E24654A2B9}" srcOrd="2" destOrd="0" presId="urn:microsoft.com/office/officeart/2005/8/layout/hierarchy1"/>
    <dgm:cxn modelId="{8D7224AA-706C-41E8-AE38-C8CBC8D0306E}" type="presParOf" srcId="{AD3AB8D0-9ED6-4AF1-B5EC-2E4DA339058E}" destId="{1A8BA5CA-2825-4F27-A81C-E095B72A86C5}" srcOrd="3" destOrd="0" presId="urn:microsoft.com/office/officeart/2005/8/layout/hierarchy1"/>
    <dgm:cxn modelId="{A1F60952-37EE-4066-B57B-C257C630F860}" type="presParOf" srcId="{1A8BA5CA-2825-4F27-A81C-E095B72A86C5}" destId="{86A0A1DB-7C63-4D16-B297-B390020C958A}" srcOrd="0" destOrd="0" presId="urn:microsoft.com/office/officeart/2005/8/layout/hierarchy1"/>
    <dgm:cxn modelId="{C0991C47-A591-4D93-AC5E-6FED5474D0D9}" type="presParOf" srcId="{86A0A1DB-7C63-4D16-B297-B390020C958A}" destId="{5FA1B1AA-3F53-44D3-8422-C01C08D02883}" srcOrd="0" destOrd="0" presId="urn:microsoft.com/office/officeart/2005/8/layout/hierarchy1"/>
    <dgm:cxn modelId="{BE2A9F22-FAE8-4B0D-ADBA-A3529AA89D10}" type="presParOf" srcId="{86A0A1DB-7C63-4D16-B297-B390020C958A}" destId="{2D561164-C999-49B3-B1E6-5C550165A376}" srcOrd="1" destOrd="0" presId="urn:microsoft.com/office/officeart/2005/8/layout/hierarchy1"/>
    <dgm:cxn modelId="{6BE577CC-79E4-42C3-AD28-821D8A97F93B}" type="presParOf" srcId="{1A8BA5CA-2825-4F27-A81C-E095B72A86C5}" destId="{065E39EE-0CFB-4210-85D1-DF52564DF17B}" srcOrd="1" destOrd="0" presId="urn:microsoft.com/office/officeart/2005/8/layout/hierarchy1"/>
    <dgm:cxn modelId="{9AD9E2CB-E331-4D16-BBB1-CC195573BEAD}" type="presParOf" srcId="{065E39EE-0CFB-4210-85D1-DF52564DF17B}" destId="{A6EC8EF1-C3E6-4CAE-A671-122D7680849B}" srcOrd="0" destOrd="0" presId="urn:microsoft.com/office/officeart/2005/8/layout/hierarchy1"/>
    <dgm:cxn modelId="{CF0AB23B-4C75-4E79-BEE0-0B0216D3F0AD}" type="presParOf" srcId="{065E39EE-0CFB-4210-85D1-DF52564DF17B}" destId="{39272905-78D9-4CB6-8AEF-ECB29BBFC774}" srcOrd="1" destOrd="0" presId="urn:microsoft.com/office/officeart/2005/8/layout/hierarchy1"/>
    <dgm:cxn modelId="{E1C4C02B-3D34-4F90-B53C-12A8FFE544E0}" type="presParOf" srcId="{39272905-78D9-4CB6-8AEF-ECB29BBFC774}" destId="{3DFDE793-BBF9-4909-9A18-CEE497E603C5}" srcOrd="0" destOrd="0" presId="urn:microsoft.com/office/officeart/2005/8/layout/hierarchy1"/>
    <dgm:cxn modelId="{02DEF000-2238-4DBE-8AB1-517E02DC4DA3}" type="presParOf" srcId="{3DFDE793-BBF9-4909-9A18-CEE497E603C5}" destId="{D8BC42CB-AA79-4C93-B4F3-9CCF08856E2B}" srcOrd="0" destOrd="0" presId="urn:microsoft.com/office/officeart/2005/8/layout/hierarchy1"/>
    <dgm:cxn modelId="{50FBA29C-8541-4E6E-A8F0-F61BEA6923A1}" type="presParOf" srcId="{3DFDE793-BBF9-4909-9A18-CEE497E603C5}" destId="{49D7D033-0296-433C-82C1-57A351245B6D}" srcOrd="1" destOrd="0" presId="urn:microsoft.com/office/officeart/2005/8/layout/hierarchy1"/>
    <dgm:cxn modelId="{25398CF2-AE16-4B63-A996-77EEB8AAFE5C}" type="presParOf" srcId="{39272905-78D9-4CB6-8AEF-ECB29BBFC774}" destId="{6398E4AC-60B5-4A72-9CDA-D939FEEAE0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D02348-AE99-4D1D-AD98-3A6C34B2AF19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BB66CD95-7456-433B-8799-999572A33F59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KOLŞİSİN</a:t>
          </a:r>
          <a:endParaRPr lang="tr-TR" b="1" dirty="0">
            <a:solidFill>
              <a:schemeClr val="bg1"/>
            </a:solidFill>
          </a:endParaRPr>
        </a:p>
      </dgm:t>
    </dgm:pt>
    <dgm:pt modelId="{ED5E5810-4D04-4BEF-B58C-1859422CD46A}" type="parTrans" cxnId="{64FCDAE9-F404-4498-9C92-A0E28F2E4AF6}">
      <dgm:prSet/>
      <dgm:spPr/>
      <dgm:t>
        <a:bodyPr/>
        <a:lstStyle/>
        <a:p>
          <a:endParaRPr lang="tr-TR" b="1"/>
        </a:p>
      </dgm:t>
    </dgm:pt>
    <dgm:pt modelId="{1103B057-3F62-4B13-96AF-3E61358F77BD}" type="sibTrans" cxnId="{64FCDAE9-F404-4498-9C92-A0E28F2E4AF6}">
      <dgm:prSet/>
      <dgm:spPr/>
      <dgm:t>
        <a:bodyPr/>
        <a:lstStyle/>
        <a:p>
          <a:endParaRPr lang="tr-TR" b="1"/>
        </a:p>
      </dgm:t>
    </dgm:pt>
    <dgm:pt modelId="{79275F49-9F3E-42EB-BAFA-06FBC7A89B68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KLOROKİN</a:t>
          </a:r>
          <a:endParaRPr lang="tr-TR" b="1" dirty="0">
            <a:solidFill>
              <a:schemeClr val="bg1"/>
            </a:solidFill>
          </a:endParaRPr>
        </a:p>
      </dgm:t>
    </dgm:pt>
    <dgm:pt modelId="{FF02A53D-B1AC-48A0-A9F4-F1EA38C736AC}" type="parTrans" cxnId="{8DA513CF-6C91-410C-B190-7D8973804037}">
      <dgm:prSet/>
      <dgm:spPr/>
      <dgm:t>
        <a:bodyPr/>
        <a:lstStyle/>
        <a:p>
          <a:endParaRPr lang="tr-TR" b="1"/>
        </a:p>
      </dgm:t>
    </dgm:pt>
    <dgm:pt modelId="{D2AB94FA-F7B8-47D2-B013-726C296C1ADA}" type="sibTrans" cxnId="{8DA513CF-6C91-410C-B190-7D8973804037}">
      <dgm:prSet/>
      <dgm:spPr/>
      <dgm:t>
        <a:bodyPr/>
        <a:lstStyle/>
        <a:p>
          <a:endParaRPr lang="tr-TR" b="1"/>
        </a:p>
      </dgm:t>
    </dgm:pt>
    <dgm:pt modelId="{A929FB86-94A9-45FA-B878-A664E9E78601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İMMÜNOSÜPRESİFLER (</a:t>
          </a:r>
          <a:r>
            <a:rPr lang="tr-TR" b="1" dirty="0" err="1" smtClean="0">
              <a:solidFill>
                <a:schemeClr val="bg1"/>
              </a:solidFill>
            </a:rPr>
            <a:t>Cyc.AZA,MTX</a:t>
          </a:r>
          <a:r>
            <a:rPr lang="tr-TR" b="1" dirty="0" smtClean="0">
              <a:solidFill>
                <a:schemeClr val="bg1"/>
              </a:solidFill>
            </a:rPr>
            <a:t>)</a:t>
          </a:r>
          <a:endParaRPr lang="tr-TR" b="1" dirty="0">
            <a:solidFill>
              <a:schemeClr val="bg1"/>
            </a:solidFill>
          </a:endParaRPr>
        </a:p>
      </dgm:t>
    </dgm:pt>
    <dgm:pt modelId="{FBB1DBF1-6D6A-45AA-92BB-F6C4F2B497EE}" type="parTrans" cxnId="{3251C984-B246-4E37-AE89-FA06FC524CF9}">
      <dgm:prSet/>
      <dgm:spPr/>
      <dgm:t>
        <a:bodyPr/>
        <a:lstStyle/>
        <a:p>
          <a:endParaRPr lang="tr-TR" b="1"/>
        </a:p>
      </dgm:t>
    </dgm:pt>
    <dgm:pt modelId="{81D94F2A-E7A3-406C-9B26-D69F793B448F}" type="sibTrans" cxnId="{3251C984-B246-4E37-AE89-FA06FC524CF9}">
      <dgm:prSet/>
      <dgm:spPr/>
      <dgm:t>
        <a:bodyPr/>
        <a:lstStyle/>
        <a:p>
          <a:endParaRPr lang="tr-TR" b="1"/>
        </a:p>
      </dgm:t>
    </dgm:pt>
    <dgm:pt modelId="{9461FBAF-DD15-4522-80D6-184F45956F12}">
      <dgm:prSet phldrT="[Metin]"/>
      <dgm:spPr/>
      <dgm:t>
        <a:bodyPr/>
        <a:lstStyle/>
        <a:p>
          <a:r>
            <a:rPr lang="tr-TR" b="1" u="sng" dirty="0" smtClean="0">
              <a:solidFill>
                <a:schemeClr val="accent4">
                  <a:lumMod val="50000"/>
                </a:schemeClr>
              </a:solidFill>
            </a:rPr>
            <a:t>OTOİNFLAMATUVAR HASTALIKLARDA</a:t>
          </a:r>
          <a:endParaRPr lang="tr-TR" b="1" u="sng" dirty="0">
            <a:solidFill>
              <a:schemeClr val="accent4">
                <a:lumMod val="50000"/>
              </a:schemeClr>
            </a:solidFill>
          </a:endParaRPr>
        </a:p>
      </dgm:t>
    </dgm:pt>
    <dgm:pt modelId="{66D5562C-89AE-4A63-8F4B-F7973CF30444}" type="parTrans" cxnId="{9B00F65B-82B9-4834-A1B9-30694F9FE31B}">
      <dgm:prSet/>
      <dgm:spPr/>
      <dgm:t>
        <a:bodyPr/>
        <a:lstStyle/>
        <a:p>
          <a:endParaRPr lang="tr-TR" b="1"/>
        </a:p>
      </dgm:t>
    </dgm:pt>
    <dgm:pt modelId="{A5E615F2-5740-4A27-95F5-8FF5E59EA39F}" type="sibTrans" cxnId="{9B00F65B-82B9-4834-A1B9-30694F9FE31B}">
      <dgm:prSet/>
      <dgm:spPr/>
      <dgm:t>
        <a:bodyPr/>
        <a:lstStyle/>
        <a:p>
          <a:endParaRPr lang="tr-TR" b="1"/>
        </a:p>
      </dgm:t>
    </dgm:pt>
    <dgm:pt modelId="{FB9672B0-74DD-499E-9A26-A4C2DC6401CE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FMF (%5-10 YANITSIZ)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28776BA6-D2BF-4CC7-AE5D-EBC67C779955}" type="parTrans" cxnId="{7FE3C0E6-FA06-461D-BA88-C50EF4BF46DF}">
      <dgm:prSet/>
      <dgm:spPr/>
      <dgm:t>
        <a:bodyPr/>
        <a:lstStyle/>
        <a:p>
          <a:endParaRPr lang="tr-TR" b="1"/>
        </a:p>
      </dgm:t>
    </dgm:pt>
    <dgm:pt modelId="{87919B07-F3ED-4570-9FC1-1CBC47F8E80D}" type="sibTrans" cxnId="{7FE3C0E6-FA06-461D-BA88-C50EF4BF46DF}">
      <dgm:prSet/>
      <dgm:spPr/>
      <dgm:t>
        <a:bodyPr/>
        <a:lstStyle/>
        <a:p>
          <a:endParaRPr lang="tr-TR" b="1"/>
        </a:p>
      </dgm:t>
    </dgm:pt>
    <dgm:pt modelId="{9D9DF691-DF7F-43ED-86E6-36CC6D5A71B9}">
      <dgm:prSet phldrT="[Metin]"/>
      <dgm:spPr/>
      <dgm:t>
        <a:bodyPr/>
        <a:lstStyle/>
        <a:p>
          <a:r>
            <a:rPr lang="tr-TR" b="1" u="sng" dirty="0" smtClean="0">
              <a:solidFill>
                <a:schemeClr val="accent4">
                  <a:lumMod val="50000"/>
                </a:schemeClr>
              </a:solidFill>
            </a:rPr>
            <a:t>BAZI  KIS TUTULUMLU OTOİMMÜN HASTALIKLAR</a:t>
          </a:r>
          <a:endParaRPr lang="tr-TR" b="1" u="sng" dirty="0">
            <a:solidFill>
              <a:schemeClr val="accent4">
                <a:lumMod val="50000"/>
              </a:schemeClr>
            </a:solidFill>
          </a:endParaRPr>
        </a:p>
      </dgm:t>
    </dgm:pt>
    <dgm:pt modelId="{5D6C68A8-C310-4E33-80A1-DB4EBBCDB115}" type="parTrans" cxnId="{F1AE408F-767F-4875-BEE2-AA06E2E811DA}">
      <dgm:prSet/>
      <dgm:spPr/>
      <dgm:t>
        <a:bodyPr/>
        <a:lstStyle/>
        <a:p>
          <a:endParaRPr lang="tr-TR" b="1"/>
        </a:p>
      </dgm:t>
    </dgm:pt>
    <dgm:pt modelId="{D140F3FF-16AB-48FB-BE4F-B8B762183E36}" type="sibTrans" cxnId="{F1AE408F-767F-4875-BEE2-AA06E2E811DA}">
      <dgm:prSet/>
      <dgm:spPr/>
      <dgm:t>
        <a:bodyPr/>
        <a:lstStyle/>
        <a:p>
          <a:endParaRPr lang="tr-TR" b="1"/>
        </a:p>
      </dgm:t>
    </dgm:pt>
    <dgm:pt modelId="{439B0DF1-6DAB-4DF4-B2C1-77BDFC0720DD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PM/DM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FF7D3A4B-6D96-4A28-9023-C069E6B4EEA1}" type="parTrans" cxnId="{AD7F6977-6663-424D-9B36-DE0D36703899}">
      <dgm:prSet/>
      <dgm:spPr/>
      <dgm:t>
        <a:bodyPr/>
        <a:lstStyle/>
        <a:p>
          <a:endParaRPr lang="tr-TR" b="1"/>
        </a:p>
      </dgm:t>
    </dgm:pt>
    <dgm:pt modelId="{BCDFE72E-6DA9-4001-A320-44894BE09D6D}" type="sibTrans" cxnId="{AD7F6977-6663-424D-9B36-DE0D36703899}">
      <dgm:prSet/>
      <dgm:spPr/>
      <dgm:t>
        <a:bodyPr/>
        <a:lstStyle/>
        <a:p>
          <a:endParaRPr lang="tr-TR" b="1"/>
        </a:p>
      </dgm:t>
    </dgm:pt>
    <dgm:pt modelId="{75831A92-FE7E-474F-BCEF-A0BA269BCD6E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SSC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ECFB6EFB-D668-482C-BBE1-81C950FDBDA4}" type="parTrans" cxnId="{5ADB85F3-3E7A-4D54-871C-761C5A4D42E5}">
      <dgm:prSet/>
      <dgm:spPr/>
      <dgm:t>
        <a:bodyPr/>
        <a:lstStyle/>
        <a:p>
          <a:endParaRPr lang="tr-TR" b="1"/>
        </a:p>
      </dgm:t>
    </dgm:pt>
    <dgm:pt modelId="{0B679B25-3107-4392-9909-ED1FE65FD8B7}" type="sibTrans" cxnId="{5ADB85F3-3E7A-4D54-871C-761C5A4D42E5}">
      <dgm:prSet/>
      <dgm:spPr/>
      <dgm:t>
        <a:bodyPr/>
        <a:lstStyle/>
        <a:p>
          <a:endParaRPr lang="tr-TR" b="1"/>
        </a:p>
      </dgm:t>
    </dgm:pt>
    <dgm:pt modelId="{19FEBEF2-1B1E-44BA-8855-57E1E42C84A9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PSÖRİYATİK ARTRİT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58CCA4E5-9AEC-4487-9D26-E6C0AEFBA774}" type="parTrans" cxnId="{BE33E3F7-B82D-4A6C-A51A-5B5D51125292}">
      <dgm:prSet/>
      <dgm:spPr/>
      <dgm:t>
        <a:bodyPr/>
        <a:lstStyle/>
        <a:p>
          <a:endParaRPr lang="tr-TR" b="1"/>
        </a:p>
      </dgm:t>
    </dgm:pt>
    <dgm:pt modelId="{384161EA-ABD5-462F-9F6C-C99E0F530D18}" type="sibTrans" cxnId="{BE33E3F7-B82D-4A6C-A51A-5B5D51125292}">
      <dgm:prSet/>
      <dgm:spPr/>
      <dgm:t>
        <a:bodyPr/>
        <a:lstStyle/>
        <a:p>
          <a:endParaRPr lang="tr-TR" b="1"/>
        </a:p>
      </dgm:t>
    </dgm:pt>
    <dgm:pt modelId="{0BAB4084-7F9A-4918-84AE-D41437676A66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OTOİNFLAMATUVAR HAS.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F1C0936E-F159-4BFF-8F05-D41F77EB6F73}" type="parTrans" cxnId="{1E65632C-D9CA-47A2-8E1A-9443C214B8AC}">
      <dgm:prSet/>
      <dgm:spPr/>
      <dgm:t>
        <a:bodyPr/>
        <a:lstStyle/>
        <a:p>
          <a:endParaRPr lang="tr-TR" b="1"/>
        </a:p>
      </dgm:t>
    </dgm:pt>
    <dgm:pt modelId="{C342597A-7913-4F25-B139-EDE69AD4B7A6}" type="sibTrans" cxnId="{1E65632C-D9CA-47A2-8E1A-9443C214B8AC}">
      <dgm:prSet/>
      <dgm:spPr/>
      <dgm:t>
        <a:bodyPr/>
        <a:lstStyle/>
        <a:p>
          <a:endParaRPr lang="tr-TR" b="1"/>
        </a:p>
      </dgm:t>
    </dgm:pt>
    <dgm:pt modelId="{40E13EBD-B9B7-4FB8-BD8F-C7B742004B00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OTOİMMÜN HASTALIKLAR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BF47A29E-740D-43DB-B454-687960146D4A}" type="parTrans" cxnId="{A5800DDA-25CE-416C-A12D-ABC1A00F6761}">
      <dgm:prSet/>
      <dgm:spPr/>
      <dgm:t>
        <a:bodyPr/>
        <a:lstStyle/>
        <a:p>
          <a:endParaRPr lang="tr-TR" b="1"/>
        </a:p>
      </dgm:t>
    </dgm:pt>
    <dgm:pt modelId="{16AB113D-C9EA-420B-A795-F41E9728E2B9}" type="sibTrans" cxnId="{A5800DDA-25CE-416C-A12D-ABC1A00F6761}">
      <dgm:prSet/>
      <dgm:spPr/>
      <dgm:t>
        <a:bodyPr/>
        <a:lstStyle/>
        <a:p>
          <a:endParaRPr lang="tr-TR" b="1"/>
        </a:p>
      </dgm:t>
    </dgm:pt>
    <dgm:pt modelId="{2EE86D1C-1FD4-4172-826A-5C2A8023862C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OTOİNFLAMATUVAR HASTALIKLARIN CİDDİ BULGULARINDA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112B72F0-A183-4A67-BEE2-67F4E638E1BB}" type="parTrans" cxnId="{2FCD2265-0769-433B-A4EF-A668F11ECF49}">
      <dgm:prSet/>
      <dgm:spPr/>
      <dgm:t>
        <a:bodyPr/>
        <a:lstStyle/>
        <a:p>
          <a:endParaRPr lang="tr-TR" b="1"/>
        </a:p>
      </dgm:t>
    </dgm:pt>
    <dgm:pt modelId="{15482A66-3FB8-4D3E-B338-4E4CEE40D44D}" type="sibTrans" cxnId="{2FCD2265-0769-433B-A4EF-A668F11ECF49}">
      <dgm:prSet/>
      <dgm:spPr/>
      <dgm:t>
        <a:bodyPr/>
        <a:lstStyle/>
        <a:p>
          <a:endParaRPr lang="tr-TR" b="1"/>
        </a:p>
      </dgm:t>
    </dgm:pt>
    <dgm:pt modelId="{BD50AAEA-2FC9-4A76-A658-617F1862F3BD}">
      <dgm:prSet phldrT="[Metin]"/>
      <dgm:spPr/>
      <dgm:t>
        <a:bodyPr/>
        <a:lstStyle/>
        <a:p>
          <a:r>
            <a:rPr lang="tr-TR" b="1" dirty="0" smtClean="0">
              <a:solidFill>
                <a:schemeClr val="accent4">
                  <a:lumMod val="50000"/>
                </a:schemeClr>
              </a:solidFill>
            </a:rPr>
            <a:t>OTOİMMÜN HASTALIKLARIN CİDDİ BULGULARINDA </a:t>
          </a:r>
          <a:endParaRPr lang="tr-TR" b="1" dirty="0">
            <a:solidFill>
              <a:schemeClr val="accent4">
                <a:lumMod val="50000"/>
              </a:schemeClr>
            </a:solidFill>
          </a:endParaRPr>
        </a:p>
      </dgm:t>
    </dgm:pt>
    <dgm:pt modelId="{4B278D02-9E31-4AE3-8E1B-24A18EACA807}" type="parTrans" cxnId="{667E012D-EEEE-453A-9DE4-3B14307B62AE}">
      <dgm:prSet/>
      <dgm:spPr/>
      <dgm:t>
        <a:bodyPr/>
        <a:lstStyle/>
        <a:p>
          <a:endParaRPr lang="tr-TR" b="1"/>
        </a:p>
      </dgm:t>
    </dgm:pt>
    <dgm:pt modelId="{E2CEEEF0-2520-4113-9730-E4741B65E07B}" type="sibTrans" cxnId="{667E012D-EEEE-453A-9DE4-3B14307B62AE}">
      <dgm:prSet/>
      <dgm:spPr/>
      <dgm:t>
        <a:bodyPr/>
        <a:lstStyle/>
        <a:p>
          <a:endParaRPr lang="tr-TR" b="1"/>
        </a:p>
      </dgm:t>
    </dgm:pt>
    <dgm:pt modelId="{A64FD9DB-253B-4B74-983F-5F18C7619C0E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ANTİ-SİTOKİN TEDAVİ</a:t>
          </a:r>
          <a:endParaRPr lang="tr-TR" b="1" dirty="0">
            <a:solidFill>
              <a:schemeClr val="bg1"/>
            </a:solidFill>
          </a:endParaRPr>
        </a:p>
      </dgm:t>
    </dgm:pt>
    <dgm:pt modelId="{E066222F-00DD-45D1-9E23-02580AB7C609}" type="parTrans" cxnId="{59F93AA8-23DB-4524-BE16-2322B44AF961}">
      <dgm:prSet/>
      <dgm:spPr/>
      <dgm:t>
        <a:bodyPr/>
        <a:lstStyle/>
        <a:p>
          <a:endParaRPr lang="tr-TR" b="1"/>
        </a:p>
      </dgm:t>
    </dgm:pt>
    <dgm:pt modelId="{D3AE9633-61E0-4BE1-971A-B2394E2383C7}" type="sibTrans" cxnId="{59F93AA8-23DB-4524-BE16-2322B44AF961}">
      <dgm:prSet/>
      <dgm:spPr/>
      <dgm:t>
        <a:bodyPr/>
        <a:lstStyle/>
        <a:p>
          <a:endParaRPr lang="tr-TR" b="1"/>
        </a:p>
      </dgm:t>
    </dgm:pt>
    <dgm:pt modelId="{CE5B0268-123D-4E3E-9F47-53CD86BD3707}">
      <dgm:prSet phldrT="[Metin]"/>
      <dgm:spPr/>
      <dgm:t>
        <a:bodyPr/>
        <a:lstStyle/>
        <a:p>
          <a:endParaRPr lang="tr-TR" b="1" dirty="0"/>
        </a:p>
      </dgm:t>
    </dgm:pt>
    <dgm:pt modelId="{79D2454F-55E4-4683-8A98-28F40217AEF6}" type="parTrans" cxnId="{FF4AB4C4-3288-4F6D-8E1E-43CE7E593CB2}">
      <dgm:prSet/>
      <dgm:spPr/>
      <dgm:t>
        <a:bodyPr/>
        <a:lstStyle/>
        <a:p>
          <a:endParaRPr lang="tr-TR" b="1"/>
        </a:p>
      </dgm:t>
    </dgm:pt>
    <dgm:pt modelId="{CCFA8136-0202-4931-9EC1-F3CDFE7A51F1}" type="sibTrans" cxnId="{FF4AB4C4-3288-4F6D-8E1E-43CE7E593CB2}">
      <dgm:prSet/>
      <dgm:spPr/>
      <dgm:t>
        <a:bodyPr/>
        <a:lstStyle/>
        <a:p>
          <a:endParaRPr lang="tr-TR" b="1"/>
        </a:p>
      </dgm:t>
    </dgm:pt>
    <dgm:pt modelId="{5CA8B90F-5EC3-4305-80FC-5D1DC21B319A}" type="pres">
      <dgm:prSet presAssocID="{DFD02348-AE99-4D1D-AD98-3A6C34B2AF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1527D8-940F-4DEF-819A-07519EAFE453}" type="pres">
      <dgm:prSet presAssocID="{BB66CD95-7456-433B-8799-999572A33F59}" presName="parentLin" presStyleCnt="0"/>
      <dgm:spPr/>
    </dgm:pt>
    <dgm:pt modelId="{14D816CC-EBD0-475F-AB32-BD40C0E10525}" type="pres">
      <dgm:prSet presAssocID="{BB66CD95-7456-433B-8799-999572A33F59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E0C4C96C-45B3-4210-ABAA-A963774A76F9}" type="pres">
      <dgm:prSet presAssocID="{BB66CD95-7456-433B-8799-999572A33F5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EFDCD9-F7D4-4BC0-9785-BF644753966F}" type="pres">
      <dgm:prSet presAssocID="{BB66CD95-7456-433B-8799-999572A33F59}" presName="negativeSpace" presStyleCnt="0"/>
      <dgm:spPr/>
    </dgm:pt>
    <dgm:pt modelId="{7E527E41-5775-491D-B7B2-79FACB033BBE}" type="pres">
      <dgm:prSet presAssocID="{BB66CD95-7456-433B-8799-999572A33F59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63495F-B716-4E0F-B9D0-4E0BEC5D9551}" type="pres">
      <dgm:prSet presAssocID="{1103B057-3F62-4B13-96AF-3E61358F77BD}" presName="spaceBetweenRectangles" presStyleCnt="0"/>
      <dgm:spPr/>
    </dgm:pt>
    <dgm:pt modelId="{F4EE3BBB-E1EE-4CC0-B111-6643D443DDFE}" type="pres">
      <dgm:prSet presAssocID="{79275F49-9F3E-42EB-BAFA-06FBC7A89B68}" presName="parentLin" presStyleCnt="0"/>
      <dgm:spPr/>
    </dgm:pt>
    <dgm:pt modelId="{FE89B966-7D36-4F31-8804-BC1AD09BDDEF}" type="pres">
      <dgm:prSet presAssocID="{79275F49-9F3E-42EB-BAFA-06FBC7A89B68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E800D331-B8BC-499F-BD6E-B870F357A51C}" type="pres">
      <dgm:prSet presAssocID="{79275F49-9F3E-42EB-BAFA-06FBC7A89B6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D1A2A1-9D09-4E23-838A-24C9BAA3DD6B}" type="pres">
      <dgm:prSet presAssocID="{79275F49-9F3E-42EB-BAFA-06FBC7A89B68}" presName="negativeSpace" presStyleCnt="0"/>
      <dgm:spPr/>
    </dgm:pt>
    <dgm:pt modelId="{947A1845-7DD3-4182-94F2-98E13C734AA1}" type="pres">
      <dgm:prSet presAssocID="{79275F49-9F3E-42EB-BAFA-06FBC7A89B68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D620D1-BE47-44AC-84E3-39108E36685A}" type="pres">
      <dgm:prSet presAssocID="{D2AB94FA-F7B8-47D2-B013-726C296C1ADA}" presName="spaceBetweenRectangles" presStyleCnt="0"/>
      <dgm:spPr/>
    </dgm:pt>
    <dgm:pt modelId="{327F96C1-4402-4415-B759-5D3AAA57B168}" type="pres">
      <dgm:prSet presAssocID="{A929FB86-94A9-45FA-B878-A664E9E78601}" presName="parentLin" presStyleCnt="0"/>
      <dgm:spPr/>
    </dgm:pt>
    <dgm:pt modelId="{6C427ED0-8919-4262-B00C-05E8CC8068CD}" type="pres">
      <dgm:prSet presAssocID="{A929FB86-94A9-45FA-B878-A664E9E78601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CB96D20F-A84A-48CB-914B-69C39E4EBBF4}" type="pres">
      <dgm:prSet presAssocID="{A929FB86-94A9-45FA-B878-A664E9E786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7A5681-782B-4A8E-AA83-00649E47F025}" type="pres">
      <dgm:prSet presAssocID="{A929FB86-94A9-45FA-B878-A664E9E78601}" presName="negativeSpace" presStyleCnt="0"/>
      <dgm:spPr/>
    </dgm:pt>
    <dgm:pt modelId="{CEE9F5C0-E5F6-4701-ACCD-D47EAAED827D}" type="pres">
      <dgm:prSet presAssocID="{A929FB86-94A9-45FA-B878-A664E9E78601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843FD1-9C6E-4142-86A1-86140B2E2430}" type="pres">
      <dgm:prSet presAssocID="{81D94F2A-E7A3-406C-9B26-D69F793B448F}" presName="spaceBetweenRectangles" presStyleCnt="0"/>
      <dgm:spPr/>
    </dgm:pt>
    <dgm:pt modelId="{A22552EE-FCA4-4DBC-B933-107ADB7FDA56}" type="pres">
      <dgm:prSet presAssocID="{A64FD9DB-253B-4B74-983F-5F18C7619C0E}" presName="parentLin" presStyleCnt="0"/>
      <dgm:spPr/>
    </dgm:pt>
    <dgm:pt modelId="{2C87C80D-9EF3-4D28-9DCF-B95D44EBB7C6}" type="pres">
      <dgm:prSet presAssocID="{A64FD9DB-253B-4B74-983F-5F18C7619C0E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4211AC25-F8F5-47ED-BE87-35C1709B758C}" type="pres">
      <dgm:prSet presAssocID="{A64FD9DB-253B-4B74-983F-5F18C7619C0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460811-5D9A-41AB-ABB7-CA8A708C619A}" type="pres">
      <dgm:prSet presAssocID="{A64FD9DB-253B-4B74-983F-5F18C7619C0E}" presName="negativeSpace" presStyleCnt="0"/>
      <dgm:spPr/>
    </dgm:pt>
    <dgm:pt modelId="{464DA1EC-9B18-4CFF-818C-C77E60750205}" type="pres">
      <dgm:prSet presAssocID="{A64FD9DB-253B-4B74-983F-5F18C7619C0E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1AE408F-767F-4875-BEE2-AA06E2E811DA}" srcId="{BB66CD95-7456-433B-8799-999572A33F59}" destId="{9D9DF691-DF7F-43ED-86E6-36CC6D5A71B9}" srcOrd="1" destOrd="0" parTransId="{5D6C68A8-C310-4E33-80A1-DB4EBBCDB115}" sibTransId="{D140F3FF-16AB-48FB-BE4F-B8B762183E36}"/>
    <dgm:cxn modelId="{251F5A46-FA0D-4796-B5B1-3BE46BD38E75}" type="presOf" srcId="{40E13EBD-B9B7-4FB8-BD8F-C7B742004B00}" destId="{947A1845-7DD3-4182-94F2-98E13C734AA1}" srcOrd="0" destOrd="1" presId="urn:microsoft.com/office/officeart/2005/8/layout/list1"/>
    <dgm:cxn modelId="{2FCD2265-0769-433B-A4EF-A668F11ECF49}" srcId="{A929FB86-94A9-45FA-B878-A664E9E78601}" destId="{2EE86D1C-1FD4-4172-826A-5C2A8023862C}" srcOrd="0" destOrd="0" parTransId="{112B72F0-A183-4A67-BEE2-67F4E638E1BB}" sibTransId="{15482A66-3FB8-4D3E-B338-4E4CEE40D44D}"/>
    <dgm:cxn modelId="{A5800DDA-25CE-416C-A12D-ABC1A00F6761}" srcId="{79275F49-9F3E-42EB-BAFA-06FBC7A89B68}" destId="{40E13EBD-B9B7-4FB8-BD8F-C7B742004B00}" srcOrd="1" destOrd="0" parTransId="{BF47A29E-740D-43DB-B454-687960146D4A}" sibTransId="{16AB113D-C9EA-420B-A795-F41E9728E2B9}"/>
    <dgm:cxn modelId="{C75C8A50-8307-4021-8277-5666D9AF6628}" type="presOf" srcId="{0BAB4084-7F9A-4918-84AE-D41437676A66}" destId="{947A1845-7DD3-4182-94F2-98E13C734AA1}" srcOrd="0" destOrd="0" presId="urn:microsoft.com/office/officeart/2005/8/layout/list1"/>
    <dgm:cxn modelId="{F6ADB5A2-E4B5-44A1-B95C-36237EDE7755}" type="presOf" srcId="{A929FB86-94A9-45FA-B878-A664E9E78601}" destId="{CB96D20F-A84A-48CB-914B-69C39E4EBBF4}" srcOrd="1" destOrd="0" presId="urn:microsoft.com/office/officeart/2005/8/layout/list1"/>
    <dgm:cxn modelId="{FF4AB4C4-3288-4F6D-8E1E-43CE7E593CB2}" srcId="{A64FD9DB-253B-4B74-983F-5F18C7619C0E}" destId="{CE5B0268-123D-4E3E-9F47-53CD86BD3707}" srcOrd="0" destOrd="0" parTransId="{79D2454F-55E4-4683-8A98-28F40217AEF6}" sibTransId="{CCFA8136-0202-4931-9EC1-F3CDFE7A51F1}"/>
    <dgm:cxn modelId="{FF4ED386-6662-4F54-AE47-59B0F170C9DE}" type="presOf" srcId="{9461FBAF-DD15-4522-80D6-184F45956F12}" destId="{7E527E41-5775-491D-B7B2-79FACB033BBE}" srcOrd="0" destOrd="0" presId="urn:microsoft.com/office/officeart/2005/8/layout/list1"/>
    <dgm:cxn modelId="{AEE26258-E75D-4D1A-9962-FBE560E5FE54}" type="presOf" srcId="{BD50AAEA-2FC9-4A76-A658-617F1862F3BD}" destId="{CEE9F5C0-E5F6-4701-ACCD-D47EAAED827D}" srcOrd="0" destOrd="1" presId="urn:microsoft.com/office/officeart/2005/8/layout/list1"/>
    <dgm:cxn modelId="{61F94B50-B4B8-49AD-916D-8964618B80EA}" type="presOf" srcId="{DFD02348-AE99-4D1D-AD98-3A6C34B2AF19}" destId="{5CA8B90F-5EC3-4305-80FC-5D1DC21B319A}" srcOrd="0" destOrd="0" presId="urn:microsoft.com/office/officeart/2005/8/layout/list1"/>
    <dgm:cxn modelId="{BE33E3F7-B82D-4A6C-A51A-5B5D51125292}" srcId="{9D9DF691-DF7F-43ED-86E6-36CC6D5A71B9}" destId="{19FEBEF2-1B1E-44BA-8855-57E1E42C84A9}" srcOrd="2" destOrd="0" parTransId="{58CCA4E5-9AEC-4487-9D26-E6C0AEFBA774}" sibTransId="{384161EA-ABD5-462F-9F6C-C99E0F530D18}"/>
    <dgm:cxn modelId="{1E65632C-D9CA-47A2-8E1A-9443C214B8AC}" srcId="{79275F49-9F3E-42EB-BAFA-06FBC7A89B68}" destId="{0BAB4084-7F9A-4918-84AE-D41437676A66}" srcOrd="0" destOrd="0" parTransId="{F1C0936E-F159-4BFF-8F05-D41F77EB6F73}" sibTransId="{C342597A-7913-4F25-B139-EDE69AD4B7A6}"/>
    <dgm:cxn modelId="{FBC96E9E-7966-496F-92A1-E080F3CCF6BB}" type="presOf" srcId="{BB66CD95-7456-433B-8799-999572A33F59}" destId="{E0C4C96C-45B3-4210-ABAA-A963774A76F9}" srcOrd="1" destOrd="0" presId="urn:microsoft.com/office/officeart/2005/8/layout/list1"/>
    <dgm:cxn modelId="{D402182E-23FE-4960-84E8-ABB84150281F}" type="presOf" srcId="{2EE86D1C-1FD4-4172-826A-5C2A8023862C}" destId="{CEE9F5C0-E5F6-4701-ACCD-D47EAAED827D}" srcOrd="0" destOrd="0" presId="urn:microsoft.com/office/officeart/2005/8/layout/list1"/>
    <dgm:cxn modelId="{183C58D9-BCFA-4047-B074-001CC9A92088}" type="presOf" srcId="{A64FD9DB-253B-4B74-983F-5F18C7619C0E}" destId="{2C87C80D-9EF3-4D28-9DCF-B95D44EBB7C6}" srcOrd="0" destOrd="0" presId="urn:microsoft.com/office/officeart/2005/8/layout/list1"/>
    <dgm:cxn modelId="{D853A68E-4565-4568-8154-813E29E701EC}" type="presOf" srcId="{FB9672B0-74DD-499E-9A26-A4C2DC6401CE}" destId="{7E527E41-5775-491D-B7B2-79FACB033BBE}" srcOrd="0" destOrd="1" presId="urn:microsoft.com/office/officeart/2005/8/layout/list1"/>
    <dgm:cxn modelId="{8DA513CF-6C91-410C-B190-7D8973804037}" srcId="{DFD02348-AE99-4D1D-AD98-3A6C34B2AF19}" destId="{79275F49-9F3E-42EB-BAFA-06FBC7A89B68}" srcOrd="1" destOrd="0" parTransId="{FF02A53D-B1AC-48A0-A9F4-F1EA38C736AC}" sibTransId="{D2AB94FA-F7B8-47D2-B013-726C296C1ADA}"/>
    <dgm:cxn modelId="{A18BE524-91AF-4D9A-B418-FB6E43670093}" type="presOf" srcId="{9D9DF691-DF7F-43ED-86E6-36CC6D5A71B9}" destId="{7E527E41-5775-491D-B7B2-79FACB033BBE}" srcOrd="0" destOrd="2" presId="urn:microsoft.com/office/officeart/2005/8/layout/list1"/>
    <dgm:cxn modelId="{F1D54DDB-D0D0-4196-A74D-EDC188D6F213}" type="presOf" srcId="{CE5B0268-123D-4E3E-9F47-53CD86BD3707}" destId="{464DA1EC-9B18-4CFF-818C-C77E60750205}" srcOrd="0" destOrd="0" presId="urn:microsoft.com/office/officeart/2005/8/layout/list1"/>
    <dgm:cxn modelId="{4D270169-C31A-4104-ABC5-FB86A84C43EF}" type="presOf" srcId="{BB66CD95-7456-433B-8799-999572A33F59}" destId="{14D816CC-EBD0-475F-AB32-BD40C0E10525}" srcOrd="0" destOrd="0" presId="urn:microsoft.com/office/officeart/2005/8/layout/list1"/>
    <dgm:cxn modelId="{64FCDAE9-F404-4498-9C92-A0E28F2E4AF6}" srcId="{DFD02348-AE99-4D1D-AD98-3A6C34B2AF19}" destId="{BB66CD95-7456-433B-8799-999572A33F59}" srcOrd="0" destOrd="0" parTransId="{ED5E5810-4D04-4BEF-B58C-1859422CD46A}" sibTransId="{1103B057-3F62-4B13-96AF-3E61358F77BD}"/>
    <dgm:cxn modelId="{7904BD9A-1E4A-48E5-80CC-499B0BD3D943}" type="presOf" srcId="{A929FB86-94A9-45FA-B878-A664E9E78601}" destId="{6C427ED0-8919-4262-B00C-05E8CC8068CD}" srcOrd="0" destOrd="0" presId="urn:microsoft.com/office/officeart/2005/8/layout/list1"/>
    <dgm:cxn modelId="{59F93AA8-23DB-4524-BE16-2322B44AF961}" srcId="{DFD02348-AE99-4D1D-AD98-3A6C34B2AF19}" destId="{A64FD9DB-253B-4B74-983F-5F18C7619C0E}" srcOrd="3" destOrd="0" parTransId="{E066222F-00DD-45D1-9E23-02580AB7C609}" sibTransId="{D3AE9633-61E0-4BE1-971A-B2394E2383C7}"/>
    <dgm:cxn modelId="{5ADB85F3-3E7A-4D54-871C-761C5A4D42E5}" srcId="{9D9DF691-DF7F-43ED-86E6-36CC6D5A71B9}" destId="{75831A92-FE7E-474F-BCEF-A0BA269BCD6E}" srcOrd="1" destOrd="0" parTransId="{ECFB6EFB-D668-482C-BBE1-81C950FDBDA4}" sibTransId="{0B679B25-3107-4392-9909-ED1FE65FD8B7}"/>
    <dgm:cxn modelId="{C03825E3-2E11-4022-9CCF-563CD97446BC}" type="presOf" srcId="{A64FD9DB-253B-4B74-983F-5F18C7619C0E}" destId="{4211AC25-F8F5-47ED-BE87-35C1709B758C}" srcOrd="1" destOrd="0" presId="urn:microsoft.com/office/officeart/2005/8/layout/list1"/>
    <dgm:cxn modelId="{039D35BC-8D26-4937-8D2A-C33A615421D6}" type="presOf" srcId="{79275F49-9F3E-42EB-BAFA-06FBC7A89B68}" destId="{FE89B966-7D36-4F31-8804-BC1AD09BDDEF}" srcOrd="0" destOrd="0" presId="urn:microsoft.com/office/officeart/2005/8/layout/list1"/>
    <dgm:cxn modelId="{3251C984-B246-4E37-AE89-FA06FC524CF9}" srcId="{DFD02348-AE99-4D1D-AD98-3A6C34B2AF19}" destId="{A929FB86-94A9-45FA-B878-A664E9E78601}" srcOrd="2" destOrd="0" parTransId="{FBB1DBF1-6D6A-45AA-92BB-F6C4F2B497EE}" sibTransId="{81D94F2A-E7A3-406C-9B26-D69F793B448F}"/>
    <dgm:cxn modelId="{7FE3C0E6-FA06-461D-BA88-C50EF4BF46DF}" srcId="{9461FBAF-DD15-4522-80D6-184F45956F12}" destId="{FB9672B0-74DD-499E-9A26-A4C2DC6401CE}" srcOrd="0" destOrd="0" parTransId="{28776BA6-D2BF-4CC7-AE5D-EBC67C779955}" sibTransId="{87919B07-F3ED-4570-9FC1-1CBC47F8E80D}"/>
    <dgm:cxn modelId="{B98A0C74-2DB7-4669-98B0-FE8D7FACBCBF}" type="presOf" srcId="{19FEBEF2-1B1E-44BA-8855-57E1E42C84A9}" destId="{7E527E41-5775-491D-B7B2-79FACB033BBE}" srcOrd="0" destOrd="5" presId="urn:microsoft.com/office/officeart/2005/8/layout/list1"/>
    <dgm:cxn modelId="{9B00F65B-82B9-4834-A1B9-30694F9FE31B}" srcId="{BB66CD95-7456-433B-8799-999572A33F59}" destId="{9461FBAF-DD15-4522-80D6-184F45956F12}" srcOrd="0" destOrd="0" parTransId="{66D5562C-89AE-4A63-8F4B-F7973CF30444}" sibTransId="{A5E615F2-5740-4A27-95F5-8FF5E59EA39F}"/>
    <dgm:cxn modelId="{C2CC7EF7-5648-41EE-96B0-F491E1E60AE1}" type="presOf" srcId="{75831A92-FE7E-474F-BCEF-A0BA269BCD6E}" destId="{7E527E41-5775-491D-B7B2-79FACB033BBE}" srcOrd="0" destOrd="4" presId="urn:microsoft.com/office/officeart/2005/8/layout/list1"/>
    <dgm:cxn modelId="{667E012D-EEEE-453A-9DE4-3B14307B62AE}" srcId="{A929FB86-94A9-45FA-B878-A664E9E78601}" destId="{BD50AAEA-2FC9-4A76-A658-617F1862F3BD}" srcOrd="1" destOrd="0" parTransId="{4B278D02-9E31-4AE3-8E1B-24A18EACA807}" sibTransId="{E2CEEEF0-2520-4113-9730-E4741B65E07B}"/>
    <dgm:cxn modelId="{43350BE9-7BB8-47C1-AB64-2E2F6572CC92}" type="presOf" srcId="{79275F49-9F3E-42EB-BAFA-06FBC7A89B68}" destId="{E800D331-B8BC-499F-BD6E-B870F357A51C}" srcOrd="1" destOrd="0" presId="urn:microsoft.com/office/officeart/2005/8/layout/list1"/>
    <dgm:cxn modelId="{AD7F6977-6663-424D-9B36-DE0D36703899}" srcId="{9D9DF691-DF7F-43ED-86E6-36CC6D5A71B9}" destId="{439B0DF1-6DAB-4DF4-B2C1-77BDFC0720DD}" srcOrd="0" destOrd="0" parTransId="{FF7D3A4B-6D96-4A28-9023-C069E6B4EEA1}" sibTransId="{BCDFE72E-6DA9-4001-A320-44894BE09D6D}"/>
    <dgm:cxn modelId="{8801633D-8CE7-4ECC-847C-F27D9E3785E1}" type="presOf" srcId="{439B0DF1-6DAB-4DF4-B2C1-77BDFC0720DD}" destId="{7E527E41-5775-491D-B7B2-79FACB033BBE}" srcOrd="0" destOrd="3" presId="urn:microsoft.com/office/officeart/2005/8/layout/list1"/>
    <dgm:cxn modelId="{27EF08FA-0D41-416C-B2A1-4E4FC0E19DE6}" type="presParOf" srcId="{5CA8B90F-5EC3-4305-80FC-5D1DC21B319A}" destId="{9E1527D8-940F-4DEF-819A-07519EAFE453}" srcOrd="0" destOrd="0" presId="urn:microsoft.com/office/officeart/2005/8/layout/list1"/>
    <dgm:cxn modelId="{6FE76DAF-9F7E-411B-9370-F62A537A5794}" type="presParOf" srcId="{9E1527D8-940F-4DEF-819A-07519EAFE453}" destId="{14D816CC-EBD0-475F-AB32-BD40C0E10525}" srcOrd="0" destOrd="0" presId="urn:microsoft.com/office/officeart/2005/8/layout/list1"/>
    <dgm:cxn modelId="{607721F5-BE6D-463C-ACF4-AC2F883E7E6A}" type="presParOf" srcId="{9E1527D8-940F-4DEF-819A-07519EAFE453}" destId="{E0C4C96C-45B3-4210-ABAA-A963774A76F9}" srcOrd="1" destOrd="0" presId="urn:microsoft.com/office/officeart/2005/8/layout/list1"/>
    <dgm:cxn modelId="{7F7F2854-D213-404A-A9B0-8E99E958838B}" type="presParOf" srcId="{5CA8B90F-5EC3-4305-80FC-5D1DC21B319A}" destId="{60EFDCD9-F7D4-4BC0-9785-BF644753966F}" srcOrd="1" destOrd="0" presId="urn:microsoft.com/office/officeart/2005/8/layout/list1"/>
    <dgm:cxn modelId="{CA2B244E-8B6C-4344-BDDB-76C9BD19ADCF}" type="presParOf" srcId="{5CA8B90F-5EC3-4305-80FC-5D1DC21B319A}" destId="{7E527E41-5775-491D-B7B2-79FACB033BBE}" srcOrd="2" destOrd="0" presId="urn:microsoft.com/office/officeart/2005/8/layout/list1"/>
    <dgm:cxn modelId="{9CFB7EF9-AA84-43FE-B6DB-11A3207BC62C}" type="presParOf" srcId="{5CA8B90F-5EC3-4305-80FC-5D1DC21B319A}" destId="{4A63495F-B716-4E0F-B9D0-4E0BEC5D9551}" srcOrd="3" destOrd="0" presId="urn:microsoft.com/office/officeart/2005/8/layout/list1"/>
    <dgm:cxn modelId="{C1E59A80-7E62-45FE-BA39-42742248D655}" type="presParOf" srcId="{5CA8B90F-5EC3-4305-80FC-5D1DC21B319A}" destId="{F4EE3BBB-E1EE-4CC0-B111-6643D443DDFE}" srcOrd="4" destOrd="0" presId="urn:microsoft.com/office/officeart/2005/8/layout/list1"/>
    <dgm:cxn modelId="{C074E7F5-A8D6-4E74-95F1-C5CA94C39935}" type="presParOf" srcId="{F4EE3BBB-E1EE-4CC0-B111-6643D443DDFE}" destId="{FE89B966-7D36-4F31-8804-BC1AD09BDDEF}" srcOrd="0" destOrd="0" presId="urn:microsoft.com/office/officeart/2005/8/layout/list1"/>
    <dgm:cxn modelId="{D82F36DF-C9A7-4003-B205-9FB8EA1270CF}" type="presParOf" srcId="{F4EE3BBB-E1EE-4CC0-B111-6643D443DDFE}" destId="{E800D331-B8BC-499F-BD6E-B870F357A51C}" srcOrd="1" destOrd="0" presId="urn:microsoft.com/office/officeart/2005/8/layout/list1"/>
    <dgm:cxn modelId="{948700E7-E6A4-45FB-94D1-026B27BB87B8}" type="presParOf" srcId="{5CA8B90F-5EC3-4305-80FC-5D1DC21B319A}" destId="{E8D1A2A1-9D09-4E23-838A-24C9BAA3DD6B}" srcOrd="5" destOrd="0" presId="urn:microsoft.com/office/officeart/2005/8/layout/list1"/>
    <dgm:cxn modelId="{337CC013-FCFA-40C7-998F-DE46D0F4835A}" type="presParOf" srcId="{5CA8B90F-5EC3-4305-80FC-5D1DC21B319A}" destId="{947A1845-7DD3-4182-94F2-98E13C734AA1}" srcOrd="6" destOrd="0" presId="urn:microsoft.com/office/officeart/2005/8/layout/list1"/>
    <dgm:cxn modelId="{93710D89-2F77-4D02-B50F-5514EF0A1881}" type="presParOf" srcId="{5CA8B90F-5EC3-4305-80FC-5D1DC21B319A}" destId="{F7D620D1-BE47-44AC-84E3-39108E36685A}" srcOrd="7" destOrd="0" presId="urn:microsoft.com/office/officeart/2005/8/layout/list1"/>
    <dgm:cxn modelId="{6EDB0703-F33F-42B1-8295-CAAB8D9269EA}" type="presParOf" srcId="{5CA8B90F-5EC3-4305-80FC-5D1DC21B319A}" destId="{327F96C1-4402-4415-B759-5D3AAA57B168}" srcOrd="8" destOrd="0" presId="urn:microsoft.com/office/officeart/2005/8/layout/list1"/>
    <dgm:cxn modelId="{64764FEC-7A8F-42B8-9126-1A0781CC51C9}" type="presParOf" srcId="{327F96C1-4402-4415-B759-5D3AAA57B168}" destId="{6C427ED0-8919-4262-B00C-05E8CC8068CD}" srcOrd="0" destOrd="0" presId="urn:microsoft.com/office/officeart/2005/8/layout/list1"/>
    <dgm:cxn modelId="{8B9D7EFA-5A20-48A9-887D-175834B10E70}" type="presParOf" srcId="{327F96C1-4402-4415-B759-5D3AAA57B168}" destId="{CB96D20F-A84A-48CB-914B-69C39E4EBBF4}" srcOrd="1" destOrd="0" presId="urn:microsoft.com/office/officeart/2005/8/layout/list1"/>
    <dgm:cxn modelId="{F5ABBC0F-D27A-40F1-9112-5301C7A6E679}" type="presParOf" srcId="{5CA8B90F-5EC3-4305-80FC-5D1DC21B319A}" destId="{F97A5681-782B-4A8E-AA83-00649E47F025}" srcOrd="9" destOrd="0" presId="urn:microsoft.com/office/officeart/2005/8/layout/list1"/>
    <dgm:cxn modelId="{A82E6741-80A5-4C13-85F8-7C3630E2EDA6}" type="presParOf" srcId="{5CA8B90F-5EC3-4305-80FC-5D1DC21B319A}" destId="{CEE9F5C0-E5F6-4701-ACCD-D47EAAED827D}" srcOrd="10" destOrd="0" presId="urn:microsoft.com/office/officeart/2005/8/layout/list1"/>
    <dgm:cxn modelId="{14C18D76-B19F-4E81-8EB8-90FB16DD7BE5}" type="presParOf" srcId="{5CA8B90F-5EC3-4305-80FC-5D1DC21B319A}" destId="{3E843FD1-9C6E-4142-86A1-86140B2E2430}" srcOrd="11" destOrd="0" presId="urn:microsoft.com/office/officeart/2005/8/layout/list1"/>
    <dgm:cxn modelId="{18B9D479-46BC-4A18-BDB0-B50C47489BE3}" type="presParOf" srcId="{5CA8B90F-5EC3-4305-80FC-5D1DC21B319A}" destId="{A22552EE-FCA4-4DBC-B933-107ADB7FDA56}" srcOrd="12" destOrd="0" presId="urn:microsoft.com/office/officeart/2005/8/layout/list1"/>
    <dgm:cxn modelId="{D17669DE-3E2D-4842-BB58-E62FC610718B}" type="presParOf" srcId="{A22552EE-FCA4-4DBC-B933-107ADB7FDA56}" destId="{2C87C80D-9EF3-4D28-9DCF-B95D44EBB7C6}" srcOrd="0" destOrd="0" presId="urn:microsoft.com/office/officeart/2005/8/layout/list1"/>
    <dgm:cxn modelId="{A61E3B08-E67D-407A-91FC-734EE3C153EB}" type="presParOf" srcId="{A22552EE-FCA4-4DBC-B933-107ADB7FDA56}" destId="{4211AC25-F8F5-47ED-BE87-35C1709B758C}" srcOrd="1" destOrd="0" presId="urn:microsoft.com/office/officeart/2005/8/layout/list1"/>
    <dgm:cxn modelId="{865E1F36-48D2-4E92-BF19-C560707D8D03}" type="presParOf" srcId="{5CA8B90F-5EC3-4305-80FC-5D1DC21B319A}" destId="{BE460811-5D9A-41AB-ABB7-CA8A708C619A}" srcOrd="13" destOrd="0" presId="urn:microsoft.com/office/officeart/2005/8/layout/list1"/>
    <dgm:cxn modelId="{AD02349E-6E79-41F4-8353-32B313B02070}" type="presParOf" srcId="{5CA8B90F-5EC3-4305-80FC-5D1DC21B319A}" destId="{464DA1EC-9B18-4CFF-818C-C77E6075020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059A2D-855A-4B57-B3C7-E5E441C19EF3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D39061D2-FB20-4C77-A77C-2D924F5CC18C}">
      <dgm:prSet phldrT="[Metin]"/>
      <dgm:spPr/>
      <dgm:t>
        <a:bodyPr/>
        <a:lstStyle/>
        <a:p>
          <a:r>
            <a:rPr lang="tr-TR" b="1" dirty="0" smtClean="0">
              <a:solidFill>
                <a:srgbClr val="002060"/>
              </a:solidFill>
            </a:rPr>
            <a:t>ANTİ-SİTOKİN TEDAVİ</a:t>
          </a:r>
          <a:endParaRPr lang="tr-TR" b="1" dirty="0">
            <a:solidFill>
              <a:srgbClr val="002060"/>
            </a:solidFill>
          </a:endParaRPr>
        </a:p>
      </dgm:t>
    </dgm:pt>
    <dgm:pt modelId="{7BE5AB98-82C2-49D6-833D-9A6CCCB8696F}" type="parTrans" cxnId="{EE564D80-9A5B-49AD-BE8C-DEF9DD03CE01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A7233740-A10D-4173-85BF-494D36FF95C5}" type="sibTrans" cxnId="{EE564D80-9A5B-49AD-BE8C-DEF9DD03CE01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65A7F6A4-2C6A-4CF1-9722-0070E0B84C08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ANTİ-IL-1</a:t>
          </a:r>
          <a:r>
            <a:rPr lang="el-GR" sz="1200" b="1" dirty="0" smtClean="0">
              <a:solidFill>
                <a:srgbClr val="002060"/>
              </a:solidFill>
            </a:rPr>
            <a:t>β</a:t>
          </a:r>
          <a:r>
            <a:rPr lang="tr-TR" sz="1200" b="1" dirty="0" smtClean="0">
              <a:solidFill>
                <a:srgbClr val="002060"/>
              </a:solidFill>
            </a:rPr>
            <a:t> AJANLAR</a:t>
          </a:r>
          <a:endParaRPr lang="tr-TR" sz="1200" b="1" dirty="0">
            <a:solidFill>
              <a:srgbClr val="002060"/>
            </a:solidFill>
          </a:endParaRPr>
        </a:p>
      </dgm:t>
    </dgm:pt>
    <dgm:pt modelId="{71477CF4-0933-4E13-B14B-0AACC2E8ED96}" type="parTrans" cxnId="{F3CC3B77-12AE-4C74-8EF0-D66F465E3CEF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078C13FF-5F3A-4013-AB97-95B92AE5BF4D}" type="sibTrans" cxnId="{F3CC3B77-12AE-4C74-8EF0-D66F465E3CEF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AF0D0096-82EA-4B11-93DC-6E68620A70D4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IL-6 ANTAGONİSTİ</a:t>
          </a:r>
        </a:p>
      </dgm:t>
    </dgm:pt>
    <dgm:pt modelId="{28003A9D-7FC2-4AF4-BF2B-B550D5899990}" type="parTrans" cxnId="{5F21DE55-053E-4C64-BF91-CB85D3CDD8A4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64948343-5717-40EC-A5CB-5BBC32DA99BB}" type="sibTrans" cxnId="{5F21DE55-053E-4C64-BF91-CB85D3CDD8A4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6130D252-E6EA-4F7B-AA54-77A8B3CD0CFD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ANTİ-TNF</a:t>
          </a:r>
          <a:endParaRPr lang="tr-TR" sz="1200" b="1" dirty="0">
            <a:solidFill>
              <a:srgbClr val="002060"/>
            </a:solidFill>
          </a:endParaRPr>
        </a:p>
      </dgm:t>
    </dgm:pt>
    <dgm:pt modelId="{AB5886B8-D381-4418-AEB8-0C892F51179B}" type="parTrans" cxnId="{A35DBC29-20D1-4C4C-82DD-3071B1F0FC26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CD1B0633-5BB6-4384-9560-9915410886E5}" type="sibTrans" cxnId="{A35DBC29-20D1-4C4C-82DD-3071B1F0FC26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7AFF0DC0-4971-4152-8557-F81563E9B99A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ANAKİNRA</a:t>
          </a:r>
          <a:endParaRPr lang="tr-TR" sz="1200" b="1" dirty="0">
            <a:solidFill>
              <a:srgbClr val="002060"/>
            </a:solidFill>
          </a:endParaRPr>
        </a:p>
      </dgm:t>
    </dgm:pt>
    <dgm:pt modelId="{6ED9647B-611A-4F8A-AAFC-B7CFAB31B127}" type="parTrans" cxnId="{B06CC8A3-DA39-4803-8DB9-6FAF7398DBBC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B9BAFC10-6BD5-494F-B807-E81386730B97}" type="sibTrans" cxnId="{B06CC8A3-DA39-4803-8DB9-6FAF7398DBBC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58A06905-4722-43C5-BB78-700DA092DF5F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IL-1r bloke eder.</a:t>
          </a:r>
          <a:endParaRPr lang="tr-TR" sz="1200" b="1" dirty="0">
            <a:solidFill>
              <a:srgbClr val="002060"/>
            </a:solidFill>
          </a:endParaRPr>
        </a:p>
      </dgm:t>
    </dgm:pt>
    <dgm:pt modelId="{C7EB1624-97B7-4334-9B4D-36576D5EE823}" type="parTrans" cxnId="{DBB25F34-6F85-4225-8BAA-2A144A926C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9251E34B-5A80-4E35-A186-E339B038B002}" type="sibTrans" cxnId="{DBB25F34-6F85-4225-8BAA-2A144A926C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7E8151AC-FE8E-4D6B-BEED-6FB67E47B164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RILANOCEPT</a:t>
          </a:r>
          <a:endParaRPr lang="tr-TR" sz="1200" b="1" dirty="0">
            <a:solidFill>
              <a:srgbClr val="002060"/>
            </a:solidFill>
          </a:endParaRPr>
        </a:p>
      </dgm:t>
    </dgm:pt>
    <dgm:pt modelId="{50FF9423-ECCD-432E-B081-54941B4AC33D}" type="parTrans" cxnId="{D7945AB7-DAFE-4497-9967-4A2F6B15A935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9F3AE21A-280D-42EB-AF17-DBFCF9478DED}" type="sibTrans" cxnId="{D7945AB7-DAFE-4497-9967-4A2F6B15A935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30DBFBDC-7469-4AE6-B68A-545111BC6B1F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IL-1</a:t>
          </a:r>
          <a:r>
            <a:rPr lang="el-GR" sz="1200" b="1" dirty="0" smtClean="0">
              <a:solidFill>
                <a:srgbClr val="002060"/>
              </a:solidFill>
            </a:rPr>
            <a:t>β</a:t>
          </a:r>
          <a:r>
            <a:rPr lang="tr-TR" sz="1200" b="1" dirty="0" smtClean="0">
              <a:solidFill>
                <a:srgbClr val="002060"/>
              </a:solidFill>
            </a:rPr>
            <a:t> nötralize eden sIL-1r</a:t>
          </a:r>
          <a:endParaRPr lang="tr-TR" sz="1200" b="1" dirty="0">
            <a:solidFill>
              <a:srgbClr val="002060"/>
            </a:solidFill>
          </a:endParaRPr>
        </a:p>
      </dgm:t>
    </dgm:pt>
    <dgm:pt modelId="{6906DFBF-EA9E-4AE4-AEDA-AFFBD4F44794}" type="parTrans" cxnId="{3F649750-A638-43E5-9B06-21C7D5C99BFE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BDD31F5D-9720-4762-82EF-4D143FE8F6C7}" type="sibTrans" cxnId="{3F649750-A638-43E5-9B06-21C7D5C99BFE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6DE1F23A-A48D-4723-A776-CE6AA8CE12EA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CANAKINUMAB</a:t>
          </a:r>
          <a:endParaRPr lang="tr-TR" sz="1200" b="1" dirty="0">
            <a:solidFill>
              <a:srgbClr val="002060"/>
            </a:solidFill>
          </a:endParaRPr>
        </a:p>
      </dgm:t>
    </dgm:pt>
    <dgm:pt modelId="{8B4BB055-3B6C-40FE-A2E0-423B22595C50}" type="parTrans" cxnId="{CA2B4BFB-3CC9-41D4-A542-71449C201D3D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B8C4F923-8906-4EF0-B7C5-E93F880B5715}" type="sibTrans" cxnId="{CA2B4BFB-3CC9-41D4-A542-71449C201D3D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52B787B9-C373-4598-9145-F4B9DE3B90ED}">
      <dgm:prSet phldrT="[Metin]" custT="1"/>
      <dgm:spPr/>
      <dgm:t>
        <a:bodyPr/>
        <a:lstStyle/>
        <a:p>
          <a:r>
            <a:rPr lang="tr-TR" sz="1200" b="1" dirty="0" err="1" smtClean="0">
              <a:solidFill>
                <a:srgbClr val="002060"/>
              </a:solidFill>
            </a:rPr>
            <a:t>MoAb</a:t>
          </a:r>
          <a:r>
            <a:rPr lang="tr-TR" sz="1200" b="1" dirty="0" smtClean="0">
              <a:solidFill>
                <a:srgbClr val="002060"/>
              </a:solidFill>
            </a:rPr>
            <a:t> Anti-IL-1</a:t>
          </a:r>
          <a:endParaRPr lang="tr-TR" sz="1200" b="1" dirty="0">
            <a:solidFill>
              <a:srgbClr val="002060"/>
            </a:solidFill>
          </a:endParaRPr>
        </a:p>
      </dgm:t>
    </dgm:pt>
    <dgm:pt modelId="{088E5D23-DCAC-4746-A220-91CE6FD9655B}" type="parTrans" cxnId="{33DC4AAB-E4B7-42CD-A977-156F4239484B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DC99BC65-AE00-4FF9-A1DA-8E089F9E5C3A}" type="sibTrans" cxnId="{33DC4AAB-E4B7-42CD-A977-156F4239484B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4B4C4995-9134-460A-B3D2-422FD55812C1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 MWS:        ATAKLARI ÖNLEMEZ.</a:t>
          </a:r>
        </a:p>
        <a:p>
          <a:r>
            <a:rPr lang="tr-TR" sz="1200" b="1" dirty="0" smtClean="0">
              <a:solidFill>
                <a:srgbClr val="002060"/>
              </a:solidFill>
            </a:rPr>
            <a:t>AA. GELİŞİMİNİ AZALTABİLİR</a:t>
          </a:r>
          <a:endParaRPr lang="tr-TR" sz="1200" b="1" dirty="0">
            <a:solidFill>
              <a:srgbClr val="002060"/>
            </a:solidFill>
          </a:endParaRPr>
        </a:p>
      </dgm:t>
    </dgm:pt>
    <dgm:pt modelId="{0DE3D8E3-DA35-4183-BAB7-90F75F570F23}" type="parTrans" cxnId="{ABA38BEB-6957-47A2-A13F-A9F676D96EA2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E6CBB2AE-84C2-4823-B3F2-A1BCAB82A218}" type="sibTrans" cxnId="{ABA38BEB-6957-47A2-A13F-A9F676D96EA2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54D313DB-A851-4C42-AE00-53ED87B8FB9A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TOCILIZUMAB</a:t>
          </a:r>
        </a:p>
      </dgm:t>
    </dgm:pt>
    <dgm:pt modelId="{0C66D602-339C-4A12-A90F-A23FCE14B589}" type="parTrans" cxnId="{D6475BE9-11C9-4B3E-B412-8D79BC82FC82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AA5091A1-CB6B-4BD3-9CA8-00A7010F1CAE}" type="sibTrans" cxnId="{D6475BE9-11C9-4B3E-B412-8D79BC82FC82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33BA6120-64A6-40EA-BE4C-40A8B04097DE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TEDAVİYE DİRENÇLİ OTOİNFLAM.</a:t>
          </a:r>
        </a:p>
      </dgm:t>
    </dgm:pt>
    <dgm:pt modelId="{D636E070-4327-435C-A4E4-AFDB6307FAF7}" type="parTrans" cxnId="{751DB0B9-4A35-4E5A-9A29-81105DD07D58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F9ABAA62-8385-439E-BE11-160E48F5F84C}" type="sibTrans" cxnId="{751DB0B9-4A35-4E5A-9A29-81105DD07D58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D3F0757A-B54D-4274-9437-EA59603B9381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TEDAVİYE DİRENÇLİ OTOİMM.</a:t>
          </a:r>
        </a:p>
      </dgm:t>
    </dgm:pt>
    <dgm:pt modelId="{20EDCEAF-8918-4F58-8CF1-57EB5E2BE5B3}" type="parTrans" cxnId="{38CF7CE9-2461-4B29-90EE-391FA8E137CE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F4039ED1-21AD-4E5C-9218-81335E573A9D}" type="sibTrans" cxnId="{38CF7CE9-2461-4B29-90EE-391FA8E137CE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BEC3CA3F-59FE-4957-9B35-906447BBDF49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TRAPS</a:t>
          </a:r>
        </a:p>
      </dgm:t>
    </dgm:pt>
    <dgm:pt modelId="{51EAA8B8-8350-4B51-9373-EBA234432F26}" type="parTrans" cxnId="{47D90EC1-8718-47D8-9197-DE3392B9EBF9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6DD2E140-8909-4608-84D8-15920118D835}" type="sibTrans" cxnId="{47D90EC1-8718-47D8-9197-DE3392B9EBF9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1F911EC1-5E29-43D8-AEEE-F98A57343A17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IBH</a:t>
          </a:r>
        </a:p>
      </dgm:t>
    </dgm:pt>
    <dgm:pt modelId="{5F8F76D8-19F5-4E17-8D5A-14373960501F}" type="parTrans" cxnId="{D67D5365-8AC9-4292-947C-CCB0F1F60C54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13FC4B9B-D7E1-486B-8C31-30512CF2265D}" type="sibTrans" cxnId="{D67D5365-8AC9-4292-947C-CCB0F1F60C54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B5B903B7-71C8-473F-8419-40A5D5264A3E}">
      <dgm:prSet phldrT="[Metin]" custT="1"/>
      <dgm:spPr/>
      <dgm:t>
        <a:bodyPr/>
        <a:lstStyle/>
        <a:p>
          <a:r>
            <a:rPr lang="tr-TR" sz="1200" b="1" dirty="0" err="1" smtClean="0">
              <a:solidFill>
                <a:srgbClr val="002060"/>
              </a:solidFill>
            </a:rPr>
            <a:t>MoAb</a:t>
          </a:r>
          <a:r>
            <a:rPr lang="tr-TR" sz="1200" b="1" dirty="0" smtClean="0">
              <a:solidFill>
                <a:srgbClr val="002060"/>
              </a:solidFill>
            </a:rPr>
            <a:t>.</a:t>
          </a:r>
          <a:endParaRPr lang="tr-TR" sz="1200" b="1" dirty="0">
            <a:solidFill>
              <a:srgbClr val="002060"/>
            </a:solidFill>
          </a:endParaRPr>
        </a:p>
      </dgm:t>
    </dgm:pt>
    <dgm:pt modelId="{F01F6116-F25B-43AC-B4E2-F9FC293E7B5A}" type="parTrans" cxnId="{EABE1600-53FE-4A68-B46C-7A941905BA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2EB0CBE3-A5CB-44E1-B1D4-0C3C04BED903}" type="sibTrans" cxnId="{EABE1600-53FE-4A68-B46C-7A941905BA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01DEBFE5-DD65-482D-8C0C-DE47832E13F3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FMF</a:t>
          </a:r>
          <a:endParaRPr lang="tr-TR" sz="1200" b="1" dirty="0">
            <a:solidFill>
              <a:srgbClr val="002060"/>
            </a:solidFill>
          </a:endParaRPr>
        </a:p>
      </dgm:t>
    </dgm:pt>
    <dgm:pt modelId="{6D7C6D52-AF9C-4DC7-9290-31880152A754}" type="parTrans" cxnId="{173974F6-6D24-48C4-ADDD-D2C0E5E69A4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9C03D498-77C2-4D8F-93E4-EDBFC9FD91DA}" type="sibTrans" cxnId="{173974F6-6D24-48C4-ADDD-D2C0E5E69A4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351DD7D4-6668-44A0-9A57-4E61AD3D7769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NOMID</a:t>
          </a:r>
          <a:endParaRPr lang="tr-TR" sz="1200" b="1" dirty="0">
            <a:solidFill>
              <a:srgbClr val="002060"/>
            </a:solidFill>
          </a:endParaRPr>
        </a:p>
      </dgm:t>
    </dgm:pt>
    <dgm:pt modelId="{6D7466F0-04AD-481F-B1FF-0F92B2C12B26}" type="parTrans" cxnId="{5895A28D-76EA-485A-B0D6-1FE3F6620E09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117D62F8-A276-4CC5-AE0A-9E43530F2193}" type="sibTrans" cxnId="{5895A28D-76EA-485A-B0D6-1FE3F6620E09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EA6F4331-333C-4DFB-8681-C4562A5C887E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BEHÇET HAS.</a:t>
          </a:r>
          <a:endParaRPr lang="tr-TR" sz="1200" b="1" dirty="0">
            <a:solidFill>
              <a:srgbClr val="002060"/>
            </a:solidFill>
          </a:endParaRPr>
        </a:p>
      </dgm:t>
    </dgm:pt>
    <dgm:pt modelId="{68B55607-9F73-4F9A-9601-0D7B9EBC50BA}" type="parTrans" cxnId="{0C9F5A3A-6BED-4FFE-995D-52D6ACD2D3D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71A80303-3B8F-4C3D-B7FA-A165D696C34F}" type="sibTrans" cxnId="{0C9F5A3A-6BED-4FFE-995D-52D6ACD2D3D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7F8D4210-0562-49F5-8D65-A4DD0A104681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TRAPS</a:t>
          </a:r>
          <a:endParaRPr lang="tr-TR" sz="1200" b="1" dirty="0">
            <a:solidFill>
              <a:srgbClr val="002060"/>
            </a:solidFill>
          </a:endParaRPr>
        </a:p>
      </dgm:t>
    </dgm:pt>
    <dgm:pt modelId="{C3B9A4E0-D769-443F-A9C3-F9B8ACE587CD}" type="parTrans" cxnId="{1D4D3194-2A35-4B64-B7F1-E1230FD608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0E753CC3-0D6B-4D22-B2D3-7A5FA4C4B412}" type="sibTrans" cxnId="{1D4D3194-2A35-4B64-B7F1-E1230FD6086A}">
      <dgm:prSet/>
      <dgm:spPr/>
      <dgm:t>
        <a:bodyPr/>
        <a:lstStyle/>
        <a:p>
          <a:endParaRPr lang="tr-TR" b="1">
            <a:solidFill>
              <a:srgbClr val="002060"/>
            </a:solidFill>
          </a:endParaRPr>
        </a:p>
      </dgm:t>
    </dgm:pt>
    <dgm:pt modelId="{21E8C805-2DF4-4CCC-8F52-FCD73B7F49B7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RA</a:t>
          </a:r>
        </a:p>
      </dgm:t>
    </dgm:pt>
    <dgm:pt modelId="{88D87750-953C-4336-BD42-7203A26703E5}" type="parTrans" cxnId="{865D7AA2-FDA2-4DFC-A247-93CAEC681320}">
      <dgm:prSet/>
      <dgm:spPr/>
      <dgm:t>
        <a:bodyPr/>
        <a:lstStyle/>
        <a:p>
          <a:endParaRPr lang="tr-TR"/>
        </a:p>
      </dgm:t>
    </dgm:pt>
    <dgm:pt modelId="{DCAE4CB6-3B46-443F-8893-26C194E2D7E8}" type="sibTrans" cxnId="{865D7AA2-FDA2-4DFC-A247-93CAEC681320}">
      <dgm:prSet/>
      <dgm:spPr/>
      <dgm:t>
        <a:bodyPr/>
        <a:lstStyle/>
        <a:p>
          <a:endParaRPr lang="tr-TR"/>
        </a:p>
      </dgm:t>
    </dgm:pt>
    <dgm:pt modelId="{1915EE1A-077A-483B-865E-641B4E9FB34F}" type="pres">
      <dgm:prSet presAssocID="{D0059A2D-855A-4B57-B3C7-E5E441C19EF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C996042-3C64-4A5B-A8E0-141095B9273E}" type="pres">
      <dgm:prSet presAssocID="{D39061D2-FB20-4C77-A77C-2D924F5CC18C}" presName="root1" presStyleCnt="0"/>
      <dgm:spPr/>
    </dgm:pt>
    <dgm:pt modelId="{71CFADF7-D4CA-4E6D-92A5-8543C0DF7065}" type="pres">
      <dgm:prSet presAssocID="{D39061D2-FB20-4C77-A77C-2D924F5CC18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E09890A-CFF0-488F-8C37-8801FB2C5CBE}" type="pres">
      <dgm:prSet presAssocID="{D39061D2-FB20-4C77-A77C-2D924F5CC18C}" presName="level2hierChild" presStyleCnt="0"/>
      <dgm:spPr/>
    </dgm:pt>
    <dgm:pt modelId="{006D6D8E-9725-458D-A75D-5892FBDEF13F}" type="pres">
      <dgm:prSet presAssocID="{71477CF4-0933-4E13-B14B-0AACC2E8ED96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7FED103C-81C6-41F4-BE95-90EF1D7EC8E4}" type="pres">
      <dgm:prSet presAssocID="{71477CF4-0933-4E13-B14B-0AACC2E8ED96}" presName="connTx" presStyleLbl="parChTrans1D2" presStyleIdx="0" presStyleCnt="3"/>
      <dgm:spPr/>
      <dgm:t>
        <a:bodyPr/>
        <a:lstStyle/>
        <a:p>
          <a:endParaRPr lang="tr-TR"/>
        </a:p>
      </dgm:t>
    </dgm:pt>
    <dgm:pt modelId="{FA529EBB-9EEA-4893-8FEE-22871A77A213}" type="pres">
      <dgm:prSet presAssocID="{65A7F6A4-2C6A-4CF1-9722-0070E0B84C08}" presName="root2" presStyleCnt="0"/>
      <dgm:spPr/>
    </dgm:pt>
    <dgm:pt modelId="{68F713AE-20DA-46DD-B9CB-4FEE0B9FF1A4}" type="pres">
      <dgm:prSet presAssocID="{65A7F6A4-2C6A-4CF1-9722-0070E0B84C0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235D119-BA04-4750-8A6E-62FEDFCC5C9B}" type="pres">
      <dgm:prSet presAssocID="{65A7F6A4-2C6A-4CF1-9722-0070E0B84C08}" presName="level3hierChild" presStyleCnt="0"/>
      <dgm:spPr/>
    </dgm:pt>
    <dgm:pt modelId="{00FCAFAD-862E-40BD-A232-13938921D129}" type="pres">
      <dgm:prSet presAssocID="{6ED9647B-611A-4F8A-AAFC-B7CFAB31B127}" presName="conn2-1" presStyleLbl="parChTrans1D3" presStyleIdx="0" presStyleCnt="5"/>
      <dgm:spPr/>
      <dgm:t>
        <a:bodyPr/>
        <a:lstStyle/>
        <a:p>
          <a:endParaRPr lang="tr-TR"/>
        </a:p>
      </dgm:t>
    </dgm:pt>
    <dgm:pt modelId="{CAD3B6FF-E7C5-4E61-9C5B-D32106289BE2}" type="pres">
      <dgm:prSet presAssocID="{6ED9647B-611A-4F8A-AAFC-B7CFAB31B127}" presName="connTx" presStyleLbl="parChTrans1D3" presStyleIdx="0" presStyleCnt="5"/>
      <dgm:spPr/>
      <dgm:t>
        <a:bodyPr/>
        <a:lstStyle/>
        <a:p>
          <a:endParaRPr lang="tr-TR"/>
        </a:p>
      </dgm:t>
    </dgm:pt>
    <dgm:pt modelId="{11103BF9-A518-43A7-B7FA-747D8D823C64}" type="pres">
      <dgm:prSet presAssocID="{7AFF0DC0-4971-4152-8557-F81563E9B99A}" presName="root2" presStyleCnt="0"/>
      <dgm:spPr/>
    </dgm:pt>
    <dgm:pt modelId="{20D36D2E-5979-4667-800A-6DC0F5069BBF}" type="pres">
      <dgm:prSet presAssocID="{7AFF0DC0-4971-4152-8557-F81563E9B99A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704E7C1-A451-48D0-BEEA-CA2ECDD809AD}" type="pres">
      <dgm:prSet presAssocID="{7AFF0DC0-4971-4152-8557-F81563E9B99A}" presName="level3hierChild" presStyleCnt="0"/>
      <dgm:spPr/>
    </dgm:pt>
    <dgm:pt modelId="{F715E35F-8EC5-4E8F-AF74-69B8BC36BE3D}" type="pres">
      <dgm:prSet presAssocID="{C7EB1624-97B7-4334-9B4D-36576D5EE823}" presName="conn2-1" presStyleLbl="parChTrans1D4" presStyleIdx="0" presStyleCnt="13"/>
      <dgm:spPr/>
      <dgm:t>
        <a:bodyPr/>
        <a:lstStyle/>
        <a:p>
          <a:endParaRPr lang="tr-TR"/>
        </a:p>
      </dgm:t>
    </dgm:pt>
    <dgm:pt modelId="{D6F1EF8D-70FE-4199-8EF0-A44384F30EC2}" type="pres">
      <dgm:prSet presAssocID="{C7EB1624-97B7-4334-9B4D-36576D5EE823}" presName="connTx" presStyleLbl="parChTrans1D4" presStyleIdx="0" presStyleCnt="13"/>
      <dgm:spPr/>
      <dgm:t>
        <a:bodyPr/>
        <a:lstStyle/>
        <a:p>
          <a:endParaRPr lang="tr-TR"/>
        </a:p>
      </dgm:t>
    </dgm:pt>
    <dgm:pt modelId="{4F057E0D-F76F-4D1B-8172-B4A0FEE070F5}" type="pres">
      <dgm:prSet presAssocID="{58A06905-4722-43C5-BB78-700DA092DF5F}" presName="root2" presStyleCnt="0"/>
      <dgm:spPr/>
    </dgm:pt>
    <dgm:pt modelId="{DC139FA4-169D-4040-9642-50EED717F7AB}" type="pres">
      <dgm:prSet presAssocID="{58A06905-4722-43C5-BB78-700DA092DF5F}" presName="LevelTwoTextNode" presStyleLbl="node4" presStyleIdx="0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3ECD590-D374-4FD8-A444-B25E36470F0C}" type="pres">
      <dgm:prSet presAssocID="{58A06905-4722-43C5-BB78-700DA092DF5F}" presName="level3hierChild" presStyleCnt="0"/>
      <dgm:spPr/>
    </dgm:pt>
    <dgm:pt modelId="{CC77B433-B430-4F2C-8E8F-D7736BDD6BF0}" type="pres">
      <dgm:prSet presAssocID="{0DE3D8E3-DA35-4183-BAB7-90F75F570F23}" presName="conn2-1" presStyleLbl="parChTrans1D4" presStyleIdx="1" presStyleCnt="13"/>
      <dgm:spPr/>
      <dgm:t>
        <a:bodyPr/>
        <a:lstStyle/>
        <a:p>
          <a:endParaRPr lang="tr-TR"/>
        </a:p>
      </dgm:t>
    </dgm:pt>
    <dgm:pt modelId="{C712D0C7-EC62-43CF-9AE2-FE57F5DEC060}" type="pres">
      <dgm:prSet presAssocID="{0DE3D8E3-DA35-4183-BAB7-90F75F570F23}" presName="connTx" presStyleLbl="parChTrans1D4" presStyleIdx="1" presStyleCnt="13"/>
      <dgm:spPr/>
      <dgm:t>
        <a:bodyPr/>
        <a:lstStyle/>
        <a:p>
          <a:endParaRPr lang="tr-TR"/>
        </a:p>
      </dgm:t>
    </dgm:pt>
    <dgm:pt modelId="{8687847D-996F-4300-B3D5-42476458FC2A}" type="pres">
      <dgm:prSet presAssocID="{4B4C4995-9134-460A-B3D2-422FD55812C1}" presName="root2" presStyleCnt="0"/>
      <dgm:spPr/>
    </dgm:pt>
    <dgm:pt modelId="{F680B333-0052-4378-A52E-4364A0A49F4D}" type="pres">
      <dgm:prSet presAssocID="{4B4C4995-9134-460A-B3D2-422FD55812C1}" presName="LevelTwoTextNode" presStyleLbl="node4" presStyleIdx="1" presStyleCnt="13" custScaleY="20417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37FEA99-5398-4841-BAE2-C92641C4214F}" type="pres">
      <dgm:prSet presAssocID="{4B4C4995-9134-460A-B3D2-422FD55812C1}" presName="level3hierChild" presStyleCnt="0"/>
      <dgm:spPr/>
    </dgm:pt>
    <dgm:pt modelId="{88AFE097-6126-4DC1-BE05-4E5D0E79AD83}" type="pres">
      <dgm:prSet presAssocID="{50FF9423-ECCD-432E-B081-54941B4AC33D}" presName="conn2-1" presStyleLbl="parChTrans1D3" presStyleIdx="1" presStyleCnt="5"/>
      <dgm:spPr/>
      <dgm:t>
        <a:bodyPr/>
        <a:lstStyle/>
        <a:p>
          <a:endParaRPr lang="tr-TR"/>
        </a:p>
      </dgm:t>
    </dgm:pt>
    <dgm:pt modelId="{4CD4E778-5691-46B0-940E-E43F20A180F0}" type="pres">
      <dgm:prSet presAssocID="{50FF9423-ECCD-432E-B081-54941B4AC33D}" presName="connTx" presStyleLbl="parChTrans1D3" presStyleIdx="1" presStyleCnt="5"/>
      <dgm:spPr/>
      <dgm:t>
        <a:bodyPr/>
        <a:lstStyle/>
        <a:p>
          <a:endParaRPr lang="tr-TR"/>
        </a:p>
      </dgm:t>
    </dgm:pt>
    <dgm:pt modelId="{9453EAA5-75A1-4E5C-902F-6BE33DFDEA1E}" type="pres">
      <dgm:prSet presAssocID="{7E8151AC-FE8E-4D6B-BEED-6FB67E47B164}" presName="root2" presStyleCnt="0"/>
      <dgm:spPr/>
    </dgm:pt>
    <dgm:pt modelId="{47C73DF0-49F1-407C-ACA2-B888820B0162}" type="pres">
      <dgm:prSet presAssocID="{7E8151AC-FE8E-4D6B-BEED-6FB67E47B164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E70DB9-1D9E-426C-ACD2-22EAAFA648F8}" type="pres">
      <dgm:prSet presAssocID="{7E8151AC-FE8E-4D6B-BEED-6FB67E47B164}" presName="level3hierChild" presStyleCnt="0"/>
      <dgm:spPr/>
    </dgm:pt>
    <dgm:pt modelId="{729007C0-4828-4C34-BB2A-C54D7F898DA0}" type="pres">
      <dgm:prSet presAssocID="{6906DFBF-EA9E-4AE4-AEDA-AFFBD4F44794}" presName="conn2-1" presStyleLbl="parChTrans1D4" presStyleIdx="2" presStyleCnt="13"/>
      <dgm:spPr/>
      <dgm:t>
        <a:bodyPr/>
        <a:lstStyle/>
        <a:p>
          <a:endParaRPr lang="tr-TR"/>
        </a:p>
      </dgm:t>
    </dgm:pt>
    <dgm:pt modelId="{EC0B0624-1C40-48DA-A6BF-19207410881D}" type="pres">
      <dgm:prSet presAssocID="{6906DFBF-EA9E-4AE4-AEDA-AFFBD4F44794}" presName="connTx" presStyleLbl="parChTrans1D4" presStyleIdx="2" presStyleCnt="13"/>
      <dgm:spPr/>
      <dgm:t>
        <a:bodyPr/>
        <a:lstStyle/>
        <a:p>
          <a:endParaRPr lang="tr-TR"/>
        </a:p>
      </dgm:t>
    </dgm:pt>
    <dgm:pt modelId="{7F14C22B-00B6-4A86-AE63-86832566894B}" type="pres">
      <dgm:prSet presAssocID="{30DBFBDC-7469-4AE6-B68A-545111BC6B1F}" presName="root2" presStyleCnt="0"/>
      <dgm:spPr/>
    </dgm:pt>
    <dgm:pt modelId="{78ABDF9F-247C-4B79-84BD-B7520BD3CDC9}" type="pres">
      <dgm:prSet presAssocID="{30DBFBDC-7469-4AE6-B68A-545111BC6B1F}" presName="LevelTwoTextNode" presStyleLbl="node4" presStyleIdx="2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34379B4-A66A-4D9F-9189-2BCFC13B0EAE}" type="pres">
      <dgm:prSet presAssocID="{30DBFBDC-7469-4AE6-B68A-545111BC6B1F}" presName="level3hierChild" presStyleCnt="0"/>
      <dgm:spPr/>
    </dgm:pt>
    <dgm:pt modelId="{AE8FEE60-D2D9-4AE6-9C2D-847BD783FECE}" type="pres">
      <dgm:prSet presAssocID="{8B4BB055-3B6C-40FE-A2E0-423B22595C50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6367D4AF-A842-42B0-9FFB-663EE09063C4}" type="pres">
      <dgm:prSet presAssocID="{8B4BB055-3B6C-40FE-A2E0-423B22595C50}" presName="connTx" presStyleLbl="parChTrans1D3" presStyleIdx="2" presStyleCnt="5"/>
      <dgm:spPr/>
      <dgm:t>
        <a:bodyPr/>
        <a:lstStyle/>
        <a:p>
          <a:endParaRPr lang="tr-TR"/>
        </a:p>
      </dgm:t>
    </dgm:pt>
    <dgm:pt modelId="{4603AA99-77C9-4743-98B8-3C5B307BA14E}" type="pres">
      <dgm:prSet presAssocID="{6DE1F23A-A48D-4723-A776-CE6AA8CE12EA}" presName="root2" presStyleCnt="0"/>
      <dgm:spPr/>
    </dgm:pt>
    <dgm:pt modelId="{CE282A17-9326-41F2-B680-A01144CAB9F7}" type="pres">
      <dgm:prSet presAssocID="{6DE1F23A-A48D-4723-A776-CE6AA8CE12EA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E9E1AA-5F79-4B4D-8A15-0562493FF40A}" type="pres">
      <dgm:prSet presAssocID="{6DE1F23A-A48D-4723-A776-CE6AA8CE12EA}" presName="level3hierChild" presStyleCnt="0"/>
      <dgm:spPr/>
    </dgm:pt>
    <dgm:pt modelId="{6EF960A8-0737-4F03-8692-BF0C6F1C9412}" type="pres">
      <dgm:prSet presAssocID="{088E5D23-DCAC-4746-A220-91CE6FD9655B}" presName="conn2-1" presStyleLbl="parChTrans1D4" presStyleIdx="3" presStyleCnt="13"/>
      <dgm:spPr/>
      <dgm:t>
        <a:bodyPr/>
        <a:lstStyle/>
        <a:p>
          <a:endParaRPr lang="tr-TR"/>
        </a:p>
      </dgm:t>
    </dgm:pt>
    <dgm:pt modelId="{613D2B6D-C202-4C7C-9632-5A98825B96F5}" type="pres">
      <dgm:prSet presAssocID="{088E5D23-DCAC-4746-A220-91CE6FD9655B}" presName="connTx" presStyleLbl="parChTrans1D4" presStyleIdx="3" presStyleCnt="13"/>
      <dgm:spPr/>
      <dgm:t>
        <a:bodyPr/>
        <a:lstStyle/>
        <a:p>
          <a:endParaRPr lang="tr-TR"/>
        </a:p>
      </dgm:t>
    </dgm:pt>
    <dgm:pt modelId="{0158DCAE-3989-4DD4-89DB-3CC6A00AC476}" type="pres">
      <dgm:prSet presAssocID="{52B787B9-C373-4598-9145-F4B9DE3B90ED}" presName="root2" presStyleCnt="0"/>
      <dgm:spPr/>
    </dgm:pt>
    <dgm:pt modelId="{106677A9-ECCE-400F-B63F-188EEC1E7B3F}" type="pres">
      <dgm:prSet presAssocID="{52B787B9-C373-4598-9145-F4B9DE3B90ED}" presName="LevelTwoTextNode" presStyleLbl="node4" presStyleIdx="3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E727D06-77BC-43C2-9D12-F70E20195407}" type="pres">
      <dgm:prSet presAssocID="{52B787B9-C373-4598-9145-F4B9DE3B90ED}" presName="level3hierChild" presStyleCnt="0"/>
      <dgm:spPr/>
    </dgm:pt>
    <dgm:pt modelId="{09F298C2-E0AE-4A99-A932-B16F1985D78D}" type="pres">
      <dgm:prSet presAssocID="{28003A9D-7FC2-4AF4-BF2B-B550D5899990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EEA9BE4A-9872-4F14-949C-1F9CD43DCA7B}" type="pres">
      <dgm:prSet presAssocID="{28003A9D-7FC2-4AF4-BF2B-B550D5899990}" presName="connTx" presStyleLbl="parChTrans1D2" presStyleIdx="1" presStyleCnt="3"/>
      <dgm:spPr/>
      <dgm:t>
        <a:bodyPr/>
        <a:lstStyle/>
        <a:p>
          <a:endParaRPr lang="tr-TR"/>
        </a:p>
      </dgm:t>
    </dgm:pt>
    <dgm:pt modelId="{98E3D5FE-41EA-4000-BB76-D389227FBB00}" type="pres">
      <dgm:prSet presAssocID="{AF0D0096-82EA-4B11-93DC-6E68620A70D4}" presName="root2" presStyleCnt="0"/>
      <dgm:spPr/>
    </dgm:pt>
    <dgm:pt modelId="{AD018E42-42DF-4FFA-AF2C-829773863B74}" type="pres">
      <dgm:prSet presAssocID="{AF0D0096-82EA-4B11-93DC-6E68620A70D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ADF95FA-DD68-4865-AC93-2D485BF69CB4}" type="pres">
      <dgm:prSet presAssocID="{AF0D0096-82EA-4B11-93DC-6E68620A70D4}" presName="level3hierChild" presStyleCnt="0"/>
      <dgm:spPr/>
    </dgm:pt>
    <dgm:pt modelId="{FBA41FDE-EE4B-482B-B33F-022227134533}" type="pres">
      <dgm:prSet presAssocID="{0C66D602-339C-4A12-A90F-A23FCE14B589}" presName="conn2-1" presStyleLbl="parChTrans1D3" presStyleIdx="3" presStyleCnt="5"/>
      <dgm:spPr/>
      <dgm:t>
        <a:bodyPr/>
        <a:lstStyle/>
        <a:p>
          <a:endParaRPr lang="tr-TR"/>
        </a:p>
      </dgm:t>
    </dgm:pt>
    <dgm:pt modelId="{41FCEE0F-EDDE-4C1E-81DB-1937C9C30B55}" type="pres">
      <dgm:prSet presAssocID="{0C66D602-339C-4A12-A90F-A23FCE14B589}" presName="connTx" presStyleLbl="parChTrans1D3" presStyleIdx="3" presStyleCnt="5"/>
      <dgm:spPr/>
      <dgm:t>
        <a:bodyPr/>
        <a:lstStyle/>
        <a:p>
          <a:endParaRPr lang="tr-TR"/>
        </a:p>
      </dgm:t>
    </dgm:pt>
    <dgm:pt modelId="{661C2A80-F34F-4379-A50A-8C29D4342ECE}" type="pres">
      <dgm:prSet presAssocID="{54D313DB-A851-4C42-AE00-53ED87B8FB9A}" presName="root2" presStyleCnt="0"/>
      <dgm:spPr/>
    </dgm:pt>
    <dgm:pt modelId="{2168C41F-4F7A-4C80-9E15-0D8F382F684B}" type="pres">
      <dgm:prSet presAssocID="{54D313DB-A851-4C42-AE00-53ED87B8FB9A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942FFED-FADB-467F-A24B-37F837F73001}" type="pres">
      <dgm:prSet presAssocID="{54D313DB-A851-4C42-AE00-53ED87B8FB9A}" presName="level3hierChild" presStyleCnt="0"/>
      <dgm:spPr/>
    </dgm:pt>
    <dgm:pt modelId="{C5CB9488-7B3D-4251-A61D-7943C7811DEA}" type="pres">
      <dgm:prSet presAssocID="{D636E070-4327-435C-A4E4-AFDB6307FAF7}" presName="conn2-1" presStyleLbl="parChTrans1D4" presStyleIdx="4" presStyleCnt="13"/>
      <dgm:spPr/>
      <dgm:t>
        <a:bodyPr/>
        <a:lstStyle/>
        <a:p>
          <a:endParaRPr lang="tr-TR"/>
        </a:p>
      </dgm:t>
    </dgm:pt>
    <dgm:pt modelId="{B0CB4587-F04D-4781-BD1D-C0A97443E007}" type="pres">
      <dgm:prSet presAssocID="{D636E070-4327-435C-A4E4-AFDB6307FAF7}" presName="connTx" presStyleLbl="parChTrans1D4" presStyleIdx="4" presStyleCnt="13"/>
      <dgm:spPr/>
      <dgm:t>
        <a:bodyPr/>
        <a:lstStyle/>
        <a:p>
          <a:endParaRPr lang="tr-TR"/>
        </a:p>
      </dgm:t>
    </dgm:pt>
    <dgm:pt modelId="{58FADE92-B925-4AE8-AE5E-869DA0077A7C}" type="pres">
      <dgm:prSet presAssocID="{33BA6120-64A6-40EA-BE4C-40A8B04097DE}" presName="root2" presStyleCnt="0"/>
      <dgm:spPr/>
    </dgm:pt>
    <dgm:pt modelId="{BD3EF6CA-92B7-4152-BBD2-DE7C7F37A78C}" type="pres">
      <dgm:prSet presAssocID="{33BA6120-64A6-40EA-BE4C-40A8B04097DE}" presName="LevelTwoTextNode" presStyleLbl="node4" presStyleIdx="4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10C01A9-6D49-41B3-9179-55B9C3952AA4}" type="pres">
      <dgm:prSet presAssocID="{33BA6120-64A6-40EA-BE4C-40A8B04097DE}" presName="level3hierChild" presStyleCnt="0"/>
      <dgm:spPr/>
    </dgm:pt>
    <dgm:pt modelId="{5EE5362B-A890-4E32-8197-C9C70144ADF7}" type="pres">
      <dgm:prSet presAssocID="{51EAA8B8-8350-4B51-9373-EBA234432F26}" presName="conn2-1" presStyleLbl="parChTrans1D4" presStyleIdx="5" presStyleCnt="13"/>
      <dgm:spPr/>
      <dgm:t>
        <a:bodyPr/>
        <a:lstStyle/>
        <a:p>
          <a:endParaRPr lang="tr-TR"/>
        </a:p>
      </dgm:t>
    </dgm:pt>
    <dgm:pt modelId="{4C127868-C521-478E-9C02-671D0C348FEC}" type="pres">
      <dgm:prSet presAssocID="{51EAA8B8-8350-4B51-9373-EBA234432F26}" presName="connTx" presStyleLbl="parChTrans1D4" presStyleIdx="5" presStyleCnt="13"/>
      <dgm:spPr/>
      <dgm:t>
        <a:bodyPr/>
        <a:lstStyle/>
        <a:p>
          <a:endParaRPr lang="tr-TR"/>
        </a:p>
      </dgm:t>
    </dgm:pt>
    <dgm:pt modelId="{416EA149-DB66-48DA-B9D4-B99FF68AA9CB}" type="pres">
      <dgm:prSet presAssocID="{BEC3CA3F-59FE-4957-9B35-906447BBDF49}" presName="root2" presStyleCnt="0"/>
      <dgm:spPr/>
    </dgm:pt>
    <dgm:pt modelId="{FDE6ED06-3B7C-4572-ACD4-3ECCBDBA83FA}" type="pres">
      <dgm:prSet presAssocID="{BEC3CA3F-59FE-4957-9B35-906447BBDF49}" presName="LevelTwoTextNode" presStyleLbl="node4" presStyleIdx="5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5E365E-5583-42C6-8309-C686B105DF44}" type="pres">
      <dgm:prSet presAssocID="{BEC3CA3F-59FE-4957-9B35-906447BBDF49}" presName="level3hierChild" presStyleCnt="0"/>
      <dgm:spPr/>
    </dgm:pt>
    <dgm:pt modelId="{2AAC45D6-A508-4E84-AC43-34ED044C3E37}" type="pres">
      <dgm:prSet presAssocID="{5F8F76D8-19F5-4E17-8D5A-14373960501F}" presName="conn2-1" presStyleLbl="parChTrans1D4" presStyleIdx="6" presStyleCnt="13"/>
      <dgm:spPr/>
      <dgm:t>
        <a:bodyPr/>
        <a:lstStyle/>
        <a:p>
          <a:endParaRPr lang="tr-TR"/>
        </a:p>
      </dgm:t>
    </dgm:pt>
    <dgm:pt modelId="{2C969800-7DC7-4AF7-AFAE-9D39986165AB}" type="pres">
      <dgm:prSet presAssocID="{5F8F76D8-19F5-4E17-8D5A-14373960501F}" presName="connTx" presStyleLbl="parChTrans1D4" presStyleIdx="6" presStyleCnt="13"/>
      <dgm:spPr/>
      <dgm:t>
        <a:bodyPr/>
        <a:lstStyle/>
        <a:p>
          <a:endParaRPr lang="tr-TR"/>
        </a:p>
      </dgm:t>
    </dgm:pt>
    <dgm:pt modelId="{C2862233-5F6E-4626-8A04-AC2BEF185B07}" type="pres">
      <dgm:prSet presAssocID="{1F911EC1-5E29-43D8-AEEE-F98A57343A17}" presName="root2" presStyleCnt="0"/>
      <dgm:spPr/>
    </dgm:pt>
    <dgm:pt modelId="{73C235CB-488D-4E73-ABA0-6651A5F9EDBA}" type="pres">
      <dgm:prSet presAssocID="{1F911EC1-5E29-43D8-AEEE-F98A57343A17}" presName="LevelTwoTextNode" presStyleLbl="node4" presStyleIdx="6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061B7A2-9E7B-4B5F-A31E-38957DC739B6}" type="pres">
      <dgm:prSet presAssocID="{1F911EC1-5E29-43D8-AEEE-F98A57343A17}" presName="level3hierChild" presStyleCnt="0"/>
      <dgm:spPr/>
    </dgm:pt>
    <dgm:pt modelId="{C78FEB0F-8F74-4B0E-BD42-1B2CD3B032BB}" type="pres">
      <dgm:prSet presAssocID="{20EDCEAF-8918-4F58-8CF1-57EB5E2BE5B3}" presName="conn2-1" presStyleLbl="parChTrans1D4" presStyleIdx="7" presStyleCnt="13"/>
      <dgm:spPr/>
      <dgm:t>
        <a:bodyPr/>
        <a:lstStyle/>
        <a:p>
          <a:endParaRPr lang="tr-TR"/>
        </a:p>
      </dgm:t>
    </dgm:pt>
    <dgm:pt modelId="{ECC834C4-E455-4E1E-A557-1ACA750C5F16}" type="pres">
      <dgm:prSet presAssocID="{20EDCEAF-8918-4F58-8CF1-57EB5E2BE5B3}" presName="connTx" presStyleLbl="parChTrans1D4" presStyleIdx="7" presStyleCnt="13"/>
      <dgm:spPr/>
      <dgm:t>
        <a:bodyPr/>
        <a:lstStyle/>
        <a:p>
          <a:endParaRPr lang="tr-TR"/>
        </a:p>
      </dgm:t>
    </dgm:pt>
    <dgm:pt modelId="{34BF345A-28DE-4849-9A41-1DA683B34C68}" type="pres">
      <dgm:prSet presAssocID="{D3F0757A-B54D-4274-9437-EA59603B9381}" presName="root2" presStyleCnt="0"/>
      <dgm:spPr/>
    </dgm:pt>
    <dgm:pt modelId="{2B434E47-803F-47D7-8FC1-11F723318F46}" type="pres">
      <dgm:prSet presAssocID="{D3F0757A-B54D-4274-9437-EA59603B9381}" presName="LevelTwoTextNode" presStyleLbl="node4" presStyleIdx="7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319458-8B72-4D03-9BC3-CF44FF6F32E7}" type="pres">
      <dgm:prSet presAssocID="{D3F0757A-B54D-4274-9437-EA59603B9381}" presName="level3hierChild" presStyleCnt="0"/>
      <dgm:spPr/>
    </dgm:pt>
    <dgm:pt modelId="{3232A3E2-330E-4D5D-82F0-CF49A9135C10}" type="pres">
      <dgm:prSet presAssocID="{88D87750-953C-4336-BD42-7203A26703E5}" presName="conn2-1" presStyleLbl="parChTrans1D4" presStyleIdx="8" presStyleCnt="13"/>
      <dgm:spPr/>
      <dgm:t>
        <a:bodyPr/>
        <a:lstStyle/>
        <a:p>
          <a:endParaRPr lang="tr-TR"/>
        </a:p>
      </dgm:t>
    </dgm:pt>
    <dgm:pt modelId="{59442CAB-52E7-4F57-8DFB-D254E8B42E64}" type="pres">
      <dgm:prSet presAssocID="{88D87750-953C-4336-BD42-7203A26703E5}" presName="connTx" presStyleLbl="parChTrans1D4" presStyleIdx="8" presStyleCnt="13"/>
      <dgm:spPr/>
      <dgm:t>
        <a:bodyPr/>
        <a:lstStyle/>
        <a:p>
          <a:endParaRPr lang="tr-TR"/>
        </a:p>
      </dgm:t>
    </dgm:pt>
    <dgm:pt modelId="{347312B3-37D9-4D86-9303-EDC3F6596C75}" type="pres">
      <dgm:prSet presAssocID="{21E8C805-2DF4-4CCC-8F52-FCD73B7F49B7}" presName="root2" presStyleCnt="0"/>
      <dgm:spPr/>
    </dgm:pt>
    <dgm:pt modelId="{A5DA2811-9385-485C-9871-78779FD3AED9}" type="pres">
      <dgm:prSet presAssocID="{21E8C805-2DF4-4CCC-8F52-FCD73B7F49B7}" presName="LevelTwoTextNode" presStyleLbl="node4" presStyleIdx="8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79E05D5-CBD5-4282-8258-EFC02FE38B66}" type="pres">
      <dgm:prSet presAssocID="{21E8C805-2DF4-4CCC-8F52-FCD73B7F49B7}" presName="level3hierChild" presStyleCnt="0"/>
      <dgm:spPr/>
    </dgm:pt>
    <dgm:pt modelId="{BD8153BB-893C-4C47-B000-7BDC57D8C395}" type="pres">
      <dgm:prSet presAssocID="{AB5886B8-D381-4418-AEB8-0C892F51179B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36B12F4F-F847-4404-966F-0151B12C05B8}" type="pres">
      <dgm:prSet presAssocID="{AB5886B8-D381-4418-AEB8-0C892F51179B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FB30E48-E8B4-4014-AC40-69B2712F8B90}" type="pres">
      <dgm:prSet presAssocID="{6130D252-E6EA-4F7B-AA54-77A8B3CD0CFD}" presName="root2" presStyleCnt="0"/>
      <dgm:spPr/>
    </dgm:pt>
    <dgm:pt modelId="{7BB1FCEE-7112-476E-8FC6-0994B59DCDFB}" type="pres">
      <dgm:prSet presAssocID="{6130D252-E6EA-4F7B-AA54-77A8B3CD0CF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AB51205-2BE1-4AB3-AB46-2853CD0DA10D}" type="pres">
      <dgm:prSet presAssocID="{6130D252-E6EA-4F7B-AA54-77A8B3CD0CFD}" presName="level3hierChild" presStyleCnt="0"/>
      <dgm:spPr/>
    </dgm:pt>
    <dgm:pt modelId="{D03097F2-61DA-414C-9534-1A313B31A24D}" type="pres">
      <dgm:prSet presAssocID="{F01F6116-F25B-43AC-B4E2-F9FC293E7B5A}" presName="conn2-1" presStyleLbl="parChTrans1D3" presStyleIdx="4" presStyleCnt="5"/>
      <dgm:spPr/>
      <dgm:t>
        <a:bodyPr/>
        <a:lstStyle/>
        <a:p>
          <a:endParaRPr lang="tr-TR"/>
        </a:p>
      </dgm:t>
    </dgm:pt>
    <dgm:pt modelId="{21F307A8-4B2A-4566-99C2-439D541A1C91}" type="pres">
      <dgm:prSet presAssocID="{F01F6116-F25B-43AC-B4E2-F9FC293E7B5A}" presName="connTx" presStyleLbl="parChTrans1D3" presStyleIdx="4" presStyleCnt="5"/>
      <dgm:spPr/>
      <dgm:t>
        <a:bodyPr/>
        <a:lstStyle/>
        <a:p>
          <a:endParaRPr lang="tr-TR"/>
        </a:p>
      </dgm:t>
    </dgm:pt>
    <dgm:pt modelId="{496A79D6-C221-478A-A01C-39A3536AE42B}" type="pres">
      <dgm:prSet presAssocID="{B5B903B7-71C8-473F-8419-40A5D5264A3E}" presName="root2" presStyleCnt="0"/>
      <dgm:spPr/>
    </dgm:pt>
    <dgm:pt modelId="{DE1B828C-6F20-4313-BDDE-08503855CB91}" type="pres">
      <dgm:prSet presAssocID="{B5B903B7-71C8-473F-8419-40A5D5264A3E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56AAAE8-0F59-4195-9805-36A3E581688A}" type="pres">
      <dgm:prSet presAssocID="{B5B903B7-71C8-473F-8419-40A5D5264A3E}" presName="level3hierChild" presStyleCnt="0"/>
      <dgm:spPr/>
    </dgm:pt>
    <dgm:pt modelId="{9C92F143-5AAE-4547-9652-81F7E615147F}" type="pres">
      <dgm:prSet presAssocID="{6D7C6D52-AF9C-4DC7-9290-31880152A754}" presName="conn2-1" presStyleLbl="parChTrans1D4" presStyleIdx="9" presStyleCnt="13"/>
      <dgm:spPr/>
      <dgm:t>
        <a:bodyPr/>
        <a:lstStyle/>
        <a:p>
          <a:endParaRPr lang="tr-TR"/>
        </a:p>
      </dgm:t>
    </dgm:pt>
    <dgm:pt modelId="{3445FD92-B805-48CE-A1AA-75C39597E2AB}" type="pres">
      <dgm:prSet presAssocID="{6D7C6D52-AF9C-4DC7-9290-31880152A754}" presName="connTx" presStyleLbl="parChTrans1D4" presStyleIdx="9" presStyleCnt="13"/>
      <dgm:spPr/>
      <dgm:t>
        <a:bodyPr/>
        <a:lstStyle/>
        <a:p>
          <a:endParaRPr lang="tr-TR"/>
        </a:p>
      </dgm:t>
    </dgm:pt>
    <dgm:pt modelId="{6FE33D53-8691-4EC6-82C2-C6BDCF04BA80}" type="pres">
      <dgm:prSet presAssocID="{01DEBFE5-DD65-482D-8C0C-DE47832E13F3}" presName="root2" presStyleCnt="0"/>
      <dgm:spPr/>
    </dgm:pt>
    <dgm:pt modelId="{4A7B30CE-AA27-40F0-9EF9-55741B1186A8}" type="pres">
      <dgm:prSet presAssocID="{01DEBFE5-DD65-482D-8C0C-DE47832E13F3}" presName="LevelTwoTextNode" presStyleLbl="node4" presStyleIdx="9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96ABCA3-D11A-48C4-B16E-D320ED10DEF7}" type="pres">
      <dgm:prSet presAssocID="{01DEBFE5-DD65-482D-8C0C-DE47832E13F3}" presName="level3hierChild" presStyleCnt="0"/>
      <dgm:spPr/>
    </dgm:pt>
    <dgm:pt modelId="{194C8BAC-E2F9-4F92-A714-80A2A784F09B}" type="pres">
      <dgm:prSet presAssocID="{6D7466F0-04AD-481F-B1FF-0F92B2C12B26}" presName="conn2-1" presStyleLbl="parChTrans1D4" presStyleIdx="10" presStyleCnt="13"/>
      <dgm:spPr/>
      <dgm:t>
        <a:bodyPr/>
        <a:lstStyle/>
        <a:p>
          <a:endParaRPr lang="tr-TR"/>
        </a:p>
      </dgm:t>
    </dgm:pt>
    <dgm:pt modelId="{6E51F7F2-D222-4638-99FA-9C3C3473C37E}" type="pres">
      <dgm:prSet presAssocID="{6D7466F0-04AD-481F-B1FF-0F92B2C12B26}" presName="connTx" presStyleLbl="parChTrans1D4" presStyleIdx="10" presStyleCnt="13"/>
      <dgm:spPr/>
      <dgm:t>
        <a:bodyPr/>
        <a:lstStyle/>
        <a:p>
          <a:endParaRPr lang="tr-TR"/>
        </a:p>
      </dgm:t>
    </dgm:pt>
    <dgm:pt modelId="{6DC99C1A-CC1C-4EFA-ACF1-A252A4429F21}" type="pres">
      <dgm:prSet presAssocID="{351DD7D4-6668-44A0-9A57-4E61AD3D7769}" presName="root2" presStyleCnt="0"/>
      <dgm:spPr/>
    </dgm:pt>
    <dgm:pt modelId="{E4511567-8038-435C-857A-EE92735B8DB4}" type="pres">
      <dgm:prSet presAssocID="{351DD7D4-6668-44A0-9A57-4E61AD3D7769}" presName="LevelTwoTextNode" presStyleLbl="node4" presStyleIdx="10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0A0B0E4-744D-4430-9D86-745B1F1E20AB}" type="pres">
      <dgm:prSet presAssocID="{351DD7D4-6668-44A0-9A57-4E61AD3D7769}" presName="level3hierChild" presStyleCnt="0"/>
      <dgm:spPr/>
    </dgm:pt>
    <dgm:pt modelId="{3243FDFF-3C89-4F46-9FA8-576D925DD11F}" type="pres">
      <dgm:prSet presAssocID="{68B55607-9F73-4F9A-9601-0D7B9EBC50BA}" presName="conn2-1" presStyleLbl="parChTrans1D4" presStyleIdx="11" presStyleCnt="13"/>
      <dgm:spPr/>
      <dgm:t>
        <a:bodyPr/>
        <a:lstStyle/>
        <a:p>
          <a:endParaRPr lang="tr-TR"/>
        </a:p>
      </dgm:t>
    </dgm:pt>
    <dgm:pt modelId="{ED88509F-637F-4F43-B9F0-76D6B69D6CE5}" type="pres">
      <dgm:prSet presAssocID="{68B55607-9F73-4F9A-9601-0D7B9EBC50BA}" presName="connTx" presStyleLbl="parChTrans1D4" presStyleIdx="11" presStyleCnt="13"/>
      <dgm:spPr/>
      <dgm:t>
        <a:bodyPr/>
        <a:lstStyle/>
        <a:p>
          <a:endParaRPr lang="tr-TR"/>
        </a:p>
      </dgm:t>
    </dgm:pt>
    <dgm:pt modelId="{4EC727EE-D43A-4787-8045-2A2D3C5E5119}" type="pres">
      <dgm:prSet presAssocID="{EA6F4331-333C-4DFB-8681-C4562A5C887E}" presName="root2" presStyleCnt="0"/>
      <dgm:spPr/>
    </dgm:pt>
    <dgm:pt modelId="{0263D1AD-D3A8-4FD4-B433-D143C08E199F}" type="pres">
      <dgm:prSet presAssocID="{EA6F4331-333C-4DFB-8681-C4562A5C887E}" presName="LevelTwoTextNode" presStyleLbl="node4" presStyleIdx="11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80F4256-7347-4398-9E74-568E3DF6B0D2}" type="pres">
      <dgm:prSet presAssocID="{EA6F4331-333C-4DFB-8681-C4562A5C887E}" presName="level3hierChild" presStyleCnt="0"/>
      <dgm:spPr/>
    </dgm:pt>
    <dgm:pt modelId="{614781C3-AF22-461F-9172-DD7ADEC7B361}" type="pres">
      <dgm:prSet presAssocID="{C3B9A4E0-D769-443F-A9C3-F9B8ACE587CD}" presName="conn2-1" presStyleLbl="parChTrans1D4" presStyleIdx="12" presStyleCnt="13"/>
      <dgm:spPr/>
      <dgm:t>
        <a:bodyPr/>
        <a:lstStyle/>
        <a:p>
          <a:endParaRPr lang="tr-TR"/>
        </a:p>
      </dgm:t>
    </dgm:pt>
    <dgm:pt modelId="{F88F68BE-436F-4AEB-A290-BB98840C1DE2}" type="pres">
      <dgm:prSet presAssocID="{C3B9A4E0-D769-443F-A9C3-F9B8ACE587CD}" presName="connTx" presStyleLbl="parChTrans1D4" presStyleIdx="12" presStyleCnt="13"/>
      <dgm:spPr/>
      <dgm:t>
        <a:bodyPr/>
        <a:lstStyle/>
        <a:p>
          <a:endParaRPr lang="tr-TR"/>
        </a:p>
      </dgm:t>
    </dgm:pt>
    <dgm:pt modelId="{C51B76BE-B458-4642-8316-7F453FF99CE9}" type="pres">
      <dgm:prSet presAssocID="{7F8D4210-0562-49F5-8D65-A4DD0A104681}" presName="root2" presStyleCnt="0"/>
      <dgm:spPr/>
    </dgm:pt>
    <dgm:pt modelId="{AE690FDA-78CB-47E2-A3F1-0E74A9DF22AE}" type="pres">
      <dgm:prSet presAssocID="{7F8D4210-0562-49F5-8D65-A4DD0A104681}" presName="LevelTwoTextNode" presStyleLbl="node4" presStyleIdx="12" presStyleCnt="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D7C03D2-1EB6-4221-84DF-C2E23B71EC9F}" type="pres">
      <dgm:prSet presAssocID="{7F8D4210-0562-49F5-8D65-A4DD0A104681}" presName="level3hierChild" presStyleCnt="0"/>
      <dgm:spPr/>
    </dgm:pt>
  </dgm:ptLst>
  <dgm:cxnLst>
    <dgm:cxn modelId="{38CF7CE9-2461-4B29-90EE-391FA8E137CE}" srcId="{54D313DB-A851-4C42-AE00-53ED87B8FB9A}" destId="{D3F0757A-B54D-4274-9437-EA59603B9381}" srcOrd="1" destOrd="0" parTransId="{20EDCEAF-8918-4F58-8CF1-57EB5E2BE5B3}" sibTransId="{F4039ED1-21AD-4E5C-9218-81335E573A9D}"/>
    <dgm:cxn modelId="{C8841D17-23AF-426B-BB3C-C4CE84662A2A}" type="presOf" srcId="{51EAA8B8-8350-4B51-9373-EBA234432F26}" destId="{4C127868-C521-478E-9C02-671D0C348FEC}" srcOrd="1" destOrd="0" presId="urn:microsoft.com/office/officeart/2008/layout/HorizontalMultiLevelHierarchy"/>
    <dgm:cxn modelId="{07BBCFD6-A094-4E03-8C36-72BC9DA5E3FC}" type="presOf" srcId="{6D7C6D52-AF9C-4DC7-9290-31880152A754}" destId="{9C92F143-5AAE-4547-9652-81F7E615147F}" srcOrd="0" destOrd="0" presId="urn:microsoft.com/office/officeart/2008/layout/HorizontalMultiLevelHierarchy"/>
    <dgm:cxn modelId="{F47A1B76-7B25-44B3-90E2-6BF716E33D5F}" type="presOf" srcId="{6906DFBF-EA9E-4AE4-AEDA-AFFBD4F44794}" destId="{EC0B0624-1C40-48DA-A6BF-19207410881D}" srcOrd="1" destOrd="0" presId="urn:microsoft.com/office/officeart/2008/layout/HorizontalMultiLevelHierarchy"/>
    <dgm:cxn modelId="{AA1C48EE-2EA4-4680-B5AB-E5D90D56C862}" type="presOf" srcId="{7F8D4210-0562-49F5-8D65-A4DD0A104681}" destId="{AE690FDA-78CB-47E2-A3F1-0E74A9DF22AE}" srcOrd="0" destOrd="0" presId="urn:microsoft.com/office/officeart/2008/layout/HorizontalMultiLevelHierarchy"/>
    <dgm:cxn modelId="{40DC23C3-0B99-405D-AF42-9D7CCA4A61DB}" type="presOf" srcId="{6ED9647B-611A-4F8A-AAFC-B7CFAB31B127}" destId="{CAD3B6FF-E7C5-4E61-9C5B-D32106289BE2}" srcOrd="1" destOrd="0" presId="urn:microsoft.com/office/officeart/2008/layout/HorizontalMultiLevelHierarchy"/>
    <dgm:cxn modelId="{22063B12-641C-4C52-9F0E-594025A7DEC9}" type="presOf" srcId="{54D313DB-A851-4C42-AE00-53ED87B8FB9A}" destId="{2168C41F-4F7A-4C80-9E15-0D8F382F684B}" srcOrd="0" destOrd="0" presId="urn:microsoft.com/office/officeart/2008/layout/HorizontalMultiLevelHierarchy"/>
    <dgm:cxn modelId="{E05A39F0-5A65-4C23-85F1-65E2B6593D75}" type="presOf" srcId="{6DE1F23A-A48D-4723-A776-CE6AA8CE12EA}" destId="{CE282A17-9326-41F2-B680-A01144CAB9F7}" srcOrd="0" destOrd="0" presId="urn:microsoft.com/office/officeart/2008/layout/HorizontalMultiLevelHierarchy"/>
    <dgm:cxn modelId="{7173BD2D-CC4E-4DE2-8E3E-BBE5FC616658}" type="presOf" srcId="{1F911EC1-5E29-43D8-AEEE-F98A57343A17}" destId="{73C235CB-488D-4E73-ABA0-6651A5F9EDBA}" srcOrd="0" destOrd="0" presId="urn:microsoft.com/office/officeart/2008/layout/HorizontalMultiLevelHierarchy"/>
    <dgm:cxn modelId="{EA5D1C87-B856-4595-868B-35D03F8543AE}" type="presOf" srcId="{D636E070-4327-435C-A4E4-AFDB6307FAF7}" destId="{C5CB9488-7B3D-4251-A61D-7943C7811DEA}" srcOrd="0" destOrd="0" presId="urn:microsoft.com/office/officeart/2008/layout/HorizontalMultiLevelHierarchy"/>
    <dgm:cxn modelId="{D95FF776-ABB5-4301-9247-24172B73F30E}" type="presOf" srcId="{EA6F4331-333C-4DFB-8681-C4562A5C887E}" destId="{0263D1AD-D3A8-4FD4-B433-D143C08E199F}" srcOrd="0" destOrd="0" presId="urn:microsoft.com/office/officeart/2008/layout/HorizontalMultiLevelHierarchy"/>
    <dgm:cxn modelId="{D4F915D0-0E31-4B4B-88F4-2E0244B3B3EE}" type="presOf" srcId="{6D7466F0-04AD-481F-B1FF-0F92B2C12B26}" destId="{194C8BAC-E2F9-4F92-A714-80A2A784F09B}" srcOrd="0" destOrd="0" presId="urn:microsoft.com/office/officeart/2008/layout/HorizontalMultiLevelHierarchy"/>
    <dgm:cxn modelId="{1D4D3194-2A35-4B64-B7F1-E1230FD6086A}" srcId="{B5B903B7-71C8-473F-8419-40A5D5264A3E}" destId="{7F8D4210-0562-49F5-8D65-A4DD0A104681}" srcOrd="3" destOrd="0" parTransId="{C3B9A4E0-D769-443F-A9C3-F9B8ACE587CD}" sibTransId="{0E753CC3-0D6B-4D22-B2D3-7A5FA4C4B412}"/>
    <dgm:cxn modelId="{5895A28D-76EA-485A-B0D6-1FE3F6620E09}" srcId="{B5B903B7-71C8-473F-8419-40A5D5264A3E}" destId="{351DD7D4-6668-44A0-9A57-4E61AD3D7769}" srcOrd="1" destOrd="0" parTransId="{6D7466F0-04AD-481F-B1FF-0F92B2C12B26}" sibTransId="{117D62F8-A276-4CC5-AE0A-9E43530F2193}"/>
    <dgm:cxn modelId="{CB418CBA-C2E4-4C81-9BD3-CFEF25A4CE4A}" type="presOf" srcId="{C7EB1624-97B7-4334-9B4D-36576D5EE823}" destId="{D6F1EF8D-70FE-4199-8EF0-A44384F30EC2}" srcOrd="1" destOrd="0" presId="urn:microsoft.com/office/officeart/2008/layout/HorizontalMultiLevelHierarchy"/>
    <dgm:cxn modelId="{DBB25F34-6F85-4225-8BAA-2A144A926C6A}" srcId="{7AFF0DC0-4971-4152-8557-F81563E9B99A}" destId="{58A06905-4722-43C5-BB78-700DA092DF5F}" srcOrd="0" destOrd="0" parTransId="{C7EB1624-97B7-4334-9B4D-36576D5EE823}" sibTransId="{9251E34B-5A80-4E35-A186-E339B038B002}"/>
    <dgm:cxn modelId="{2412DEE9-4D3A-4B85-AEE1-FC729A52F170}" type="presOf" srcId="{F01F6116-F25B-43AC-B4E2-F9FC293E7B5A}" destId="{21F307A8-4B2A-4566-99C2-439D541A1C91}" srcOrd="1" destOrd="0" presId="urn:microsoft.com/office/officeart/2008/layout/HorizontalMultiLevelHierarchy"/>
    <dgm:cxn modelId="{E1761859-242C-4D91-A977-CB1F694CB96B}" type="presOf" srcId="{088E5D23-DCAC-4746-A220-91CE6FD9655B}" destId="{613D2B6D-C202-4C7C-9632-5A98825B96F5}" srcOrd="1" destOrd="0" presId="urn:microsoft.com/office/officeart/2008/layout/HorizontalMultiLevelHierarchy"/>
    <dgm:cxn modelId="{8BE557F0-A03C-4F4A-91EA-5E866C4E5EE3}" type="presOf" srcId="{71477CF4-0933-4E13-B14B-0AACC2E8ED96}" destId="{006D6D8E-9725-458D-A75D-5892FBDEF13F}" srcOrd="0" destOrd="0" presId="urn:microsoft.com/office/officeart/2008/layout/HorizontalMultiLevelHierarchy"/>
    <dgm:cxn modelId="{576B499B-A91E-4559-ADFB-D7BF84CC3483}" type="presOf" srcId="{50FF9423-ECCD-432E-B081-54941B4AC33D}" destId="{88AFE097-6126-4DC1-BE05-4E5D0E79AD83}" srcOrd="0" destOrd="0" presId="urn:microsoft.com/office/officeart/2008/layout/HorizontalMultiLevelHierarchy"/>
    <dgm:cxn modelId="{0C9F5A3A-6BED-4FFE-995D-52D6ACD2D3DA}" srcId="{B5B903B7-71C8-473F-8419-40A5D5264A3E}" destId="{EA6F4331-333C-4DFB-8681-C4562A5C887E}" srcOrd="2" destOrd="0" parTransId="{68B55607-9F73-4F9A-9601-0D7B9EBC50BA}" sibTransId="{71A80303-3B8F-4C3D-B7FA-A165D696C34F}"/>
    <dgm:cxn modelId="{EE564D80-9A5B-49AD-BE8C-DEF9DD03CE01}" srcId="{D0059A2D-855A-4B57-B3C7-E5E441C19EF3}" destId="{D39061D2-FB20-4C77-A77C-2D924F5CC18C}" srcOrd="0" destOrd="0" parTransId="{7BE5AB98-82C2-49D6-833D-9A6CCCB8696F}" sibTransId="{A7233740-A10D-4173-85BF-494D36FF95C5}"/>
    <dgm:cxn modelId="{DA9A0CE8-7CEA-4B72-AEAF-763426E36A07}" type="presOf" srcId="{0C66D602-339C-4A12-A90F-A23FCE14B589}" destId="{FBA41FDE-EE4B-482B-B33F-022227134533}" srcOrd="0" destOrd="0" presId="urn:microsoft.com/office/officeart/2008/layout/HorizontalMultiLevelHierarchy"/>
    <dgm:cxn modelId="{0EFC968C-6E73-4F05-8D45-CB1452A314D9}" type="presOf" srcId="{68B55607-9F73-4F9A-9601-0D7B9EBC50BA}" destId="{ED88509F-637F-4F43-B9F0-76D6B69D6CE5}" srcOrd="1" destOrd="0" presId="urn:microsoft.com/office/officeart/2008/layout/HorizontalMultiLevelHierarchy"/>
    <dgm:cxn modelId="{364C2569-4393-462A-B3CB-AEABB0E8C2B3}" type="presOf" srcId="{C7EB1624-97B7-4334-9B4D-36576D5EE823}" destId="{F715E35F-8EC5-4E8F-AF74-69B8BC36BE3D}" srcOrd="0" destOrd="0" presId="urn:microsoft.com/office/officeart/2008/layout/HorizontalMultiLevelHierarchy"/>
    <dgm:cxn modelId="{D6475BE9-11C9-4B3E-B412-8D79BC82FC82}" srcId="{AF0D0096-82EA-4B11-93DC-6E68620A70D4}" destId="{54D313DB-A851-4C42-AE00-53ED87B8FB9A}" srcOrd="0" destOrd="0" parTransId="{0C66D602-339C-4A12-A90F-A23FCE14B589}" sibTransId="{AA5091A1-CB6B-4BD3-9CA8-00A7010F1CAE}"/>
    <dgm:cxn modelId="{48D5ACCC-9ED4-472F-8578-2F0EF3195930}" type="presOf" srcId="{0DE3D8E3-DA35-4183-BAB7-90F75F570F23}" destId="{C712D0C7-EC62-43CF-9AE2-FE57F5DEC060}" srcOrd="1" destOrd="0" presId="urn:microsoft.com/office/officeart/2008/layout/HorizontalMultiLevelHierarchy"/>
    <dgm:cxn modelId="{67F6AA92-F9FE-472E-B15C-01D7F5823C7D}" type="presOf" srcId="{21E8C805-2DF4-4CCC-8F52-FCD73B7F49B7}" destId="{A5DA2811-9385-485C-9871-78779FD3AED9}" srcOrd="0" destOrd="0" presId="urn:microsoft.com/office/officeart/2008/layout/HorizontalMultiLevelHierarchy"/>
    <dgm:cxn modelId="{01E6D547-441F-4A0C-8A2D-FFFE382F5EA1}" type="presOf" srcId="{8B4BB055-3B6C-40FE-A2E0-423B22595C50}" destId="{AE8FEE60-D2D9-4AE6-9C2D-847BD783FECE}" srcOrd="0" destOrd="0" presId="urn:microsoft.com/office/officeart/2008/layout/HorizontalMultiLevelHierarchy"/>
    <dgm:cxn modelId="{865D7AA2-FDA2-4DFC-A247-93CAEC681320}" srcId="{D3F0757A-B54D-4274-9437-EA59603B9381}" destId="{21E8C805-2DF4-4CCC-8F52-FCD73B7F49B7}" srcOrd="0" destOrd="0" parTransId="{88D87750-953C-4336-BD42-7203A26703E5}" sibTransId="{DCAE4CB6-3B46-443F-8893-26C194E2D7E8}"/>
    <dgm:cxn modelId="{0D4CF43A-E7ED-4B32-B8B1-D5939E7B3B8F}" type="presOf" srcId="{AB5886B8-D381-4418-AEB8-0C892F51179B}" destId="{BD8153BB-893C-4C47-B000-7BDC57D8C395}" srcOrd="0" destOrd="0" presId="urn:microsoft.com/office/officeart/2008/layout/HorizontalMultiLevelHierarchy"/>
    <dgm:cxn modelId="{E3C06DF9-C51E-42D7-89C4-1B62B6D6B958}" type="presOf" srcId="{68B55607-9F73-4F9A-9601-0D7B9EBC50BA}" destId="{3243FDFF-3C89-4F46-9FA8-576D925DD11F}" srcOrd="0" destOrd="0" presId="urn:microsoft.com/office/officeart/2008/layout/HorizontalMultiLevelHierarchy"/>
    <dgm:cxn modelId="{173974F6-6D24-48C4-ADDD-D2C0E5E69A4A}" srcId="{B5B903B7-71C8-473F-8419-40A5D5264A3E}" destId="{01DEBFE5-DD65-482D-8C0C-DE47832E13F3}" srcOrd="0" destOrd="0" parTransId="{6D7C6D52-AF9C-4DC7-9290-31880152A754}" sibTransId="{9C03D498-77C2-4D8F-93E4-EDBFC9FD91DA}"/>
    <dgm:cxn modelId="{ECF4038B-6716-457E-A18A-71F6A49CB744}" type="presOf" srcId="{D636E070-4327-435C-A4E4-AFDB6307FAF7}" destId="{B0CB4587-F04D-4781-BD1D-C0A97443E007}" srcOrd="1" destOrd="0" presId="urn:microsoft.com/office/officeart/2008/layout/HorizontalMultiLevelHierarchy"/>
    <dgm:cxn modelId="{622B201C-A1AA-4463-B2EA-3AC21E11F099}" type="presOf" srcId="{5F8F76D8-19F5-4E17-8D5A-14373960501F}" destId="{2AAC45D6-A508-4E84-AC43-34ED044C3E37}" srcOrd="0" destOrd="0" presId="urn:microsoft.com/office/officeart/2008/layout/HorizontalMultiLevelHierarchy"/>
    <dgm:cxn modelId="{25E7FEFF-4213-4DE6-8475-0F4DF335BD69}" type="presOf" srcId="{4B4C4995-9134-460A-B3D2-422FD55812C1}" destId="{F680B333-0052-4378-A52E-4364A0A49F4D}" srcOrd="0" destOrd="0" presId="urn:microsoft.com/office/officeart/2008/layout/HorizontalMultiLevelHierarchy"/>
    <dgm:cxn modelId="{45CA10F7-719A-4AFB-9930-46FB1323C8AA}" type="presOf" srcId="{88D87750-953C-4336-BD42-7203A26703E5}" destId="{59442CAB-52E7-4F57-8DFB-D254E8B42E64}" srcOrd="1" destOrd="0" presId="urn:microsoft.com/office/officeart/2008/layout/HorizontalMultiLevelHierarchy"/>
    <dgm:cxn modelId="{A35DBC29-20D1-4C4C-82DD-3071B1F0FC26}" srcId="{D39061D2-FB20-4C77-A77C-2D924F5CC18C}" destId="{6130D252-E6EA-4F7B-AA54-77A8B3CD0CFD}" srcOrd="2" destOrd="0" parTransId="{AB5886B8-D381-4418-AEB8-0C892F51179B}" sibTransId="{CD1B0633-5BB6-4384-9560-9915410886E5}"/>
    <dgm:cxn modelId="{EABE1600-53FE-4A68-B46C-7A941905BA6A}" srcId="{6130D252-E6EA-4F7B-AA54-77A8B3CD0CFD}" destId="{B5B903B7-71C8-473F-8419-40A5D5264A3E}" srcOrd="0" destOrd="0" parTransId="{F01F6116-F25B-43AC-B4E2-F9FC293E7B5A}" sibTransId="{2EB0CBE3-A5CB-44E1-B1D4-0C3C04BED903}"/>
    <dgm:cxn modelId="{1259D456-D3E0-405A-B628-B28121F0A3C6}" type="presOf" srcId="{33BA6120-64A6-40EA-BE4C-40A8B04097DE}" destId="{BD3EF6CA-92B7-4152-BBD2-DE7C7F37A78C}" srcOrd="0" destOrd="0" presId="urn:microsoft.com/office/officeart/2008/layout/HorizontalMultiLevelHierarchy"/>
    <dgm:cxn modelId="{4B18AC6C-8D18-4B44-B342-CE0BBAB3732F}" type="presOf" srcId="{30DBFBDC-7469-4AE6-B68A-545111BC6B1F}" destId="{78ABDF9F-247C-4B79-84BD-B7520BD3CDC9}" srcOrd="0" destOrd="0" presId="urn:microsoft.com/office/officeart/2008/layout/HorizontalMultiLevelHierarchy"/>
    <dgm:cxn modelId="{3FA3D326-AC1A-4F44-B7AD-7DF804950686}" type="presOf" srcId="{52B787B9-C373-4598-9145-F4B9DE3B90ED}" destId="{106677A9-ECCE-400F-B63F-188EEC1E7B3F}" srcOrd="0" destOrd="0" presId="urn:microsoft.com/office/officeart/2008/layout/HorizontalMultiLevelHierarchy"/>
    <dgm:cxn modelId="{055CECDD-3167-499C-93C4-8E65DF76B9CB}" type="presOf" srcId="{6ED9647B-611A-4F8A-AAFC-B7CFAB31B127}" destId="{00FCAFAD-862E-40BD-A232-13938921D129}" srcOrd="0" destOrd="0" presId="urn:microsoft.com/office/officeart/2008/layout/HorizontalMultiLevelHierarchy"/>
    <dgm:cxn modelId="{98D20A73-0ED9-49CF-ABA2-CA4F0DA749EF}" type="presOf" srcId="{C3B9A4E0-D769-443F-A9C3-F9B8ACE587CD}" destId="{F88F68BE-436F-4AEB-A290-BB98840C1DE2}" srcOrd="1" destOrd="0" presId="urn:microsoft.com/office/officeart/2008/layout/HorizontalMultiLevelHierarchy"/>
    <dgm:cxn modelId="{B752F353-0CB0-4307-83EF-8CF543023010}" type="presOf" srcId="{088E5D23-DCAC-4746-A220-91CE6FD9655B}" destId="{6EF960A8-0737-4F03-8692-BF0C6F1C9412}" srcOrd="0" destOrd="0" presId="urn:microsoft.com/office/officeart/2008/layout/HorizontalMultiLevelHierarchy"/>
    <dgm:cxn modelId="{D764E8EB-027E-48EF-ABC1-CFDA4562CFCC}" type="presOf" srcId="{01DEBFE5-DD65-482D-8C0C-DE47832E13F3}" destId="{4A7B30CE-AA27-40F0-9EF9-55741B1186A8}" srcOrd="0" destOrd="0" presId="urn:microsoft.com/office/officeart/2008/layout/HorizontalMultiLevelHierarchy"/>
    <dgm:cxn modelId="{4ABEF039-7656-44E7-9B0B-E893BA242864}" type="presOf" srcId="{AB5886B8-D381-4418-AEB8-0C892F51179B}" destId="{36B12F4F-F847-4404-966F-0151B12C05B8}" srcOrd="1" destOrd="0" presId="urn:microsoft.com/office/officeart/2008/layout/HorizontalMultiLevelHierarchy"/>
    <dgm:cxn modelId="{47D90EC1-8718-47D8-9197-DE3392B9EBF9}" srcId="{33BA6120-64A6-40EA-BE4C-40A8B04097DE}" destId="{BEC3CA3F-59FE-4957-9B35-906447BBDF49}" srcOrd="0" destOrd="0" parTransId="{51EAA8B8-8350-4B51-9373-EBA234432F26}" sibTransId="{6DD2E140-8909-4608-84D8-15920118D835}"/>
    <dgm:cxn modelId="{AC7586D2-4B05-486B-8C30-7D89CA8AE02F}" type="presOf" srcId="{7AFF0DC0-4971-4152-8557-F81563E9B99A}" destId="{20D36D2E-5979-4667-800A-6DC0F5069BBF}" srcOrd="0" destOrd="0" presId="urn:microsoft.com/office/officeart/2008/layout/HorizontalMultiLevelHierarchy"/>
    <dgm:cxn modelId="{5AA3D9A4-0D3A-4992-9395-6147B625AA4F}" type="presOf" srcId="{0C66D602-339C-4A12-A90F-A23FCE14B589}" destId="{41FCEE0F-EDDE-4C1E-81DB-1937C9C30B55}" srcOrd="1" destOrd="0" presId="urn:microsoft.com/office/officeart/2008/layout/HorizontalMultiLevelHierarchy"/>
    <dgm:cxn modelId="{F3CC3B77-12AE-4C74-8EF0-D66F465E3CEF}" srcId="{D39061D2-FB20-4C77-A77C-2D924F5CC18C}" destId="{65A7F6A4-2C6A-4CF1-9722-0070E0B84C08}" srcOrd="0" destOrd="0" parTransId="{71477CF4-0933-4E13-B14B-0AACC2E8ED96}" sibTransId="{078C13FF-5F3A-4013-AB97-95B92AE5BF4D}"/>
    <dgm:cxn modelId="{9499FD72-05FC-46B4-9703-CA2B106D1956}" type="presOf" srcId="{6D7C6D52-AF9C-4DC7-9290-31880152A754}" destId="{3445FD92-B805-48CE-A1AA-75C39597E2AB}" srcOrd="1" destOrd="0" presId="urn:microsoft.com/office/officeart/2008/layout/HorizontalMultiLevelHierarchy"/>
    <dgm:cxn modelId="{DA6503AC-75D6-4983-8233-3C15059C09C2}" type="presOf" srcId="{6D7466F0-04AD-481F-B1FF-0F92B2C12B26}" destId="{6E51F7F2-D222-4638-99FA-9C3C3473C37E}" srcOrd="1" destOrd="0" presId="urn:microsoft.com/office/officeart/2008/layout/HorizontalMultiLevelHierarchy"/>
    <dgm:cxn modelId="{41E56FB6-0F40-45EF-B11A-3C756F1F2BFA}" type="presOf" srcId="{5F8F76D8-19F5-4E17-8D5A-14373960501F}" destId="{2C969800-7DC7-4AF7-AFAE-9D39986165AB}" srcOrd="1" destOrd="0" presId="urn:microsoft.com/office/officeart/2008/layout/HorizontalMultiLevelHierarchy"/>
    <dgm:cxn modelId="{DADA95AB-7D65-4913-AB02-EFDA50B690F7}" type="presOf" srcId="{88D87750-953C-4336-BD42-7203A26703E5}" destId="{3232A3E2-330E-4D5D-82F0-CF49A9135C10}" srcOrd="0" destOrd="0" presId="urn:microsoft.com/office/officeart/2008/layout/HorizontalMultiLevelHierarchy"/>
    <dgm:cxn modelId="{FF4083B1-94B5-49C2-8E5A-A690CBE78931}" type="presOf" srcId="{AF0D0096-82EA-4B11-93DC-6E68620A70D4}" destId="{AD018E42-42DF-4FFA-AF2C-829773863B74}" srcOrd="0" destOrd="0" presId="urn:microsoft.com/office/officeart/2008/layout/HorizontalMultiLevelHierarchy"/>
    <dgm:cxn modelId="{56F150C5-37EB-4BC4-8640-EFAF74B4B5AC}" type="presOf" srcId="{51EAA8B8-8350-4B51-9373-EBA234432F26}" destId="{5EE5362B-A890-4E32-8197-C9C70144ADF7}" srcOrd="0" destOrd="0" presId="urn:microsoft.com/office/officeart/2008/layout/HorizontalMultiLevelHierarchy"/>
    <dgm:cxn modelId="{ABA38BEB-6957-47A2-A13F-A9F676D96EA2}" srcId="{58A06905-4722-43C5-BB78-700DA092DF5F}" destId="{4B4C4995-9134-460A-B3D2-422FD55812C1}" srcOrd="0" destOrd="0" parTransId="{0DE3D8E3-DA35-4183-BAB7-90F75F570F23}" sibTransId="{E6CBB2AE-84C2-4823-B3F2-A1BCAB82A218}"/>
    <dgm:cxn modelId="{5F21DE55-053E-4C64-BF91-CB85D3CDD8A4}" srcId="{D39061D2-FB20-4C77-A77C-2D924F5CC18C}" destId="{AF0D0096-82EA-4B11-93DC-6E68620A70D4}" srcOrd="1" destOrd="0" parTransId="{28003A9D-7FC2-4AF4-BF2B-B550D5899990}" sibTransId="{64948343-5717-40EC-A5CB-5BBC32DA99BB}"/>
    <dgm:cxn modelId="{D7945AB7-DAFE-4497-9967-4A2F6B15A935}" srcId="{65A7F6A4-2C6A-4CF1-9722-0070E0B84C08}" destId="{7E8151AC-FE8E-4D6B-BEED-6FB67E47B164}" srcOrd="1" destOrd="0" parTransId="{50FF9423-ECCD-432E-B081-54941B4AC33D}" sibTransId="{9F3AE21A-280D-42EB-AF17-DBFCF9478DED}"/>
    <dgm:cxn modelId="{01FB2564-660E-420B-A1CF-EC8B41D450A1}" type="presOf" srcId="{D39061D2-FB20-4C77-A77C-2D924F5CC18C}" destId="{71CFADF7-D4CA-4E6D-92A5-8543C0DF7065}" srcOrd="0" destOrd="0" presId="urn:microsoft.com/office/officeart/2008/layout/HorizontalMultiLevelHierarchy"/>
    <dgm:cxn modelId="{CAA71045-DA5F-471F-838A-2C9A0E02E974}" type="presOf" srcId="{65A7F6A4-2C6A-4CF1-9722-0070E0B84C08}" destId="{68F713AE-20DA-46DD-B9CB-4FEE0B9FF1A4}" srcOrd="0" destOrd="0" presId="urn:microsoft.com/office/officeart/2008/layout/HorizontalMultiLevelHierarchy"/>
    <dgm:cxn modelId="{565B6C3F-D61D-4A11-B995-BCE52C1E7822}" type="presOf" srcId="{D0059A2D-855A-4B57-B3C7-E5E441C19EF3}" destId="{1915EE1A-077A-483B-865E-641B4E9FB34F}" srcOrd="0" destOrd="0" presId="urn:microsoft.com/office/officeart/2008/layout/HorizontalMultiLevelHierarchy"/>
    <dgm:cxn modelId="{29BB697F-5FAA-4503-AF7A-6E1FCA80F5B1}" type="presOf" srcId="{6130D252-E6EA-4F7B-AA54-77A8B3CD0CFD}" destId="{7BB1FCEE-7112-476E-8FC6-0994B59DCDFB}" srcOrd="0" destOrd="0" presId="urn:microsoft.com/office/officeart/2008/layout/HorizontalMultiLevelHierarchy"/>
    <dgm:cxn modelId="{33DC4AAB-E4B7-42CD-A977-156F4239484B}" srcId="{6DE1F23A-A48D-4723-A776-CE6AA8CE12EA}" destId="{52B787B9-C373-4598-9145-F4B9DE3B90ED}" srcOrd="0" destOrd="0" parTransId="{088E5D23-DCAC-4746-A220-91CE6FD9655B}" sibTransId="{DC99BC65-AE00-4FF9-A1DA-8E089F9E5C3A}"/>
    <dgm:cxn modelId="{D243AC22-D2BB-476A-90E5-E934AF952055}" type="presOf" srcId="{20EDCEAF-8918-4F58-8CF1-57EB5E2BE5B3}" destId="{ECC834C4-E455-4E1E-A557-1ACA750C5F16}" srcOrd="1" destOrd="0" presId="urn:microsoft.com/office/officeart/2008/layout/HorizontalMultiLevelHierarchy"/>
    <dgm:cxn modelId="{608490EE-EA12-4197-AEED-6B97B75E88F1}" type="presOf" srcId="{7E8151AC-FE8E-4D6B-BEED-6FB67E47B164}" destId="{47C73DF0-49F1-407C-ACA2-B888820B0162}" srcOrd="0" destOrd="0" presId="urn:microsoft.com/office/officeart/2008/layout/HorizontalMultiLevelHierarchy"/>
    <dgm:cxn modelId="{9796B54F-6C7D-4BB0-9E6D-E4EDE99A5AE6}" type="presOf" srcId="{BEC3CA3F-59FE-4957-9B35-906447BBDF49}" destId="{FDE6ED06-3B7C-4572-ACD4-3ECCBDBA83FA}" srcOrd="0" destOrd="0" presId="urn:microsoft.com/office/officeart/2008/layout/HorizontalMultiLevelHierarchy"/>
    <dgm:cxn modelId="{D67D5365-8AC9-4292-947C-CCB0F1F60C54}" srcId="{33BA6120-64A6-40EA-BE4C-40A8B04097DE}" destId="{1F911EC1-5E29-43D8-AEEE-F98A57343A17}" srcOrd="1" destOrd="0" parTransId="{5F8F76D8-19F5-4E17-8D5A-14373960501F}" sibTransId="{13FC4B9B-D7E1-486B-8C31-30512CF2265D}"/>
    <dgm:cxn modelId="{05ACEC36-71D6-4900-AA02-461D090A525D}" type="presOf" srcId="{8B4BB055-3B6C-40FE-A2E0-423B22595C50}" destId="{6367D4AF-A842-42B0-9FFB-663EE09063C4}" srcOrd="1" destOrd="0" presId="urn:microsoft.com/office/officeart/2008/layout/HorizontalMultiLevelHierarchy"/>
    <dgm:cxn modelId="{751DB0B9-4A35-4E5A-9A29-81105DD07D58}" srcId="{54D313DB-A851-4C42-AE00-53ED87B8FB9A}" destId="{33BA6120-64A6-40EA-BE4C-40A8B04097DE}" srcOrd="0" destOrd="0" parTransId="{D636E070-4327-435C-A4E4-AFDB6307FAF7}" sibTransId="{F9ABAA62-8385-439E-BE11-160E48F5F84C}"/>
    <dgm:cxn modelId="{40B667AD-4521-4DBF-A5CA-A26C3E45C8CC}" type="presOf" srcId="{71477CF4-0933-4E13-B14B-0AACC2E8ED96}" destId="{7FED103C-81C6-41F4-BE95-90EF1D7EC8E4}" srcOrd="1" destOrd="0" presId="urn:microsoft.com/office/officeart/2008/layout/HorizontalMultiLevelHierarchy"/>
    <dgm:cxn modelId="{E76E7BB8-3261-4541-820B-F8383FA53CB4}" type="presOf" srcId="{C3B9A4E0-D769-443F-A9C3-F9B8ACE587CD}" destId="{614781C3-AF22-461F-9172-DD7ADEC7B361}" srcOrd="0" destOrd="0" presId="urn:microsoft.com/office/officeart/2008/layout/HorizontalMultiLevelHierarchy"/>
    <dgm:cxn modelId="{2CC21E0B-B3FA-4D15-BEB0-0FC270F22F0E}" type="presOf" srcId="{50FF9423-ECCD-432E-B081-54941B4AC33D}" destId="{4CD4E778-5691-46B0-940E-E43F20A180F0}" srcOrd="1" destOrd="0" presId="urn:microsoft.com/office/officeart/2008/layout/HorizontalMultiLevelHierarchy"/>
    <dgm:cxn modelId="{F015B3E9-EC95-4BF4-887D-0ED1D37CAAA4}" type="presOf" srcId="{F01F6116-F25B-43AC-B4E2-F9FC293E7B5A}" destId="{D03097F2-61DA-414C-9534-1A313B31A24D}" srcOrd="0" destOrd="0" presId="urn:microsoft.com/office/officeart/2008/layout/HorizontalMultiLevelHierarchy"/>
    <dgm:cxn modelId="{B06CC8A3-DA39-4803-8DB9-6FAF7398DBBC}" srcId="{65A7F6A4-2C6A-4CF1-9722-0070E0B84C08}" destId="{7AFF0DC0-4971-4152-8557-F81563E9B99A}" srcOrd="0" destOrd="0" parTransId="{6ED9647B-611A-4F8A-AAFC-B7CFAB31B127}" sibTransId="{B9BAFC10-6BD5-494F-B807-E81386730B97}"/>
    <dgm:cxn modelId="{A6B0AAAA-A25E-40FE-98B6-420A3D519047}" type="presOf" srcId="{0DE3D8E3-DA35-4183-BAB7-90F75F570F23}" destId="{CC77B433-B430-4F2C-8E8F-D7736BDD6BF0}" srcOrd="0" destOrd="0" presId="urn:microsoft.com/office/officeart/2008/layout/HorizontalMultiLevelHierarchy"/>
    <dgm:cxn modelId="{C6D36444-66B8-44CA-8723-A2A2D2720787}" type="presOf" srcId="{6906DFBF-EA9E-4AE4-AEDA-AFFBD4F44794}" destId="{729007C0-4828-4C34-BB2A-C54D7F898DA0}" srcOrd="0" destOrd="0" presId="urn:microsoft.com/office/officeart/2008/layout/HorizontalMultiLevelHierarchy"/>
    <dgm:cxn modelId="{CF2235F8-492B-4EA2-87C1-1C7EE940428A}" type="presOf" srcId="{B5B903B7-71C8-473F-8419-40A5D5264A3E}" destId="{DE1B828C-6F20-4313-BDDE-08503855CB91}" srcOrd="0" destOrd="0" presId="urn:microsoft.com/office/officeart/2008/layout/HorizontalMultiLevelHierarchy"/>
    <dgm:cxn modelId="{3F649750-A638-43E5-9B06-21C7D5C99BFE}" srcId="{7E8151AC-FE8E-4D6B-BEED-6FB67E47B164}" destId="{30DBFBDC-7469-4AE6-B68A-545111BC6B1F}" srcOrd="0" destOrd="0" parTransId="{6906DFBF-EA9E-4AE4-AEDA-AFFBD4F44794}" sibTransId="{BDD31F5D-9720-4762-82EF-4D143FE8F6C7}"/>
    <dgm:cxn modelId="{CA2B4BFB-3CC9-41D4-A542-71449C201D3D}" srcId="{65A7F6A4-2C6A-4CF1-9722-0070E0B84C08}" destId="{6DE1F23A-A48D-4723-A776-CE6AA8CE12EA}" srcOrd="2" destOrd="0" parTransId="{8B4BB055-3B6C-40FE-A2E0-423B22595C50}" sibTransId="{B8C4F923-8906-4EF0-B7C5-E93F880B5715}"/>
    <dgm:cxn modelId="{C0ABDA4E-39F7-496D-91D8-53AFF779CDA0}" type="presOf" srcId="{D3F0757A-B54D-4274-9437-EA59603B9381}" destId="{2B434E47-803F-47D7-8FC1-11F723318F46}" srcOrd="0" destOrd="0" presId="urn:microsoft.com/office/officeart/2008/layout/HorizontalMultiLevelHierarchy"/>
    <dgm:cxn modelId="{2F1291C8-C166-4A5D-8A95-72EB1FDF748D}" type="presOf" srcId="{28003A9D-7FC2-4AF4-BF2B-B550D5899990}" destId="{09F298C2-E0AE-4A99-A932-B16F1985D78D}" srcOrd="0" destOrd="0" presId="urn:microsoft.com/office/officeart/2008/layout/HorizontalMultiLevelHierarchy"/>
    <dgm:cxn modelId="{EDF60450-C24A-477A-B20F-5BC615BCA68B}" type="presOf" srcId="{20EDCEAF-8918-4F58-8CF1-57EB5E2BE5B3}" destId="{C78FEB0F-8F74-4B0E-BD42-1B2CD3B032BB}" srcOrd="0" destOrd="0" presId="urn:microsoft.com/office/officeart/2008/layout/HorizontalMultiLevelHierarchy"/>
    <dgm:cxn modelId="{D4A180F8-0959-43A5-8A81-509CA6D2B3A5}" type="presOf" srcId="{351DD7D4-6668-44A0-9A57-4E61AD3D7769}" destId="{E4511567-8038-435C-857A-EE92735B8DB4}" srcOrd="0" destOrd="0" presId="urn:microsoft.com/office/officeart/2008/layout/HorizontalMultiLevelHierarchy"/>
    <dgm:cxn modelId="{7E7DFD08-9337-4D3F-B991-F1E989C8BBBD}" type="presOf" srcId="{58A06905-4722-43C5-BB78-700DA092DF5F}" destId="{DC139FA4-169D-4040-9642-50EED717F7AB}" srcOrd="0" destOrd="0" presId="urn:microsoft.com/office/officeart/2008/layout/HorizontalMultiLevelHierarchy"/>
    <dgm:cxn modelId="{21BEB7A1-0FD3-4913-886E-0591177961F6}" type="presOf" srcId="{28003A9D-7FC2-4AF4-BF2B-B550D5899990}" destId="{EEA9BE4A-9872-4F14-949C-1F9CD43DCA7B}" srcOrd="1" destOrd="0" presId="urn:microsoft.com/office/officeart/2008/layout/HorizontalMultiLevelHierarchy"/>
    <dgm:cxn modelId="{8DA5E4A7-5949-4B25-91D4-CACC056E61E8}" type="presParOf" srcId="{1915EE1A-077A-483B-865E-641B4E9FB34F}" destId="{8C996042-3C64-4A5B-A8E0-141095B9273E}" srcOrd="0" destOrd="0" presId="urn:microsoft.com/office/officeart/2008/layout/HorizontalMultiLevelHierarchy"/>
    <dgm:cxn modelId="{436829E6-FAB4-4540-8E1B-8DAE744AAEA3}" type="presParOf" srcId="{8C996042-3C64-4A5B-A8E0-141095B9273E}" destId="{71CFADF7-D4CA-4E6D-92A5-8543C0DF7065}" srcOrd="0" destOrd="0" presId="urn:microsoft.com/office/officeart/2008/layout/HorizontalMultiLevelHierarchy"/>
    <dgm:cxn modelId="{2B1E6F7C-7D22-4D90-B9AA-2E2B5D95C449}" type="presParOf" srcId="{8C996042-3C64-4A5B-A8E0-141095B9273E}" destId="{6E09890A-CFF0-488F-8C37-8801FB2C5CBE}" srcOrd="1" destOrd="0" presId="urn:microsoft.com/office/officeart/2008/layout/HorizontalMultiLevelHierarchy"/>
    <dgm:cxn modelId="{2B1D6114-1D34-4557-B8B7-CEA1C02956B7}" type="presParOf" srcId="{6E09890A-CFF0-488F-8C37-8801FB2C5CBE}" destId="{006D6D8E-9725-458D-A75D-5892FBDEF13F}" srcOrd="0" destOrd="0" presId="urn:microsoft.com/office/officeart/2008/layout/HorizontalMultiLevelHierarchy"/>
    <dgm:cxn modelId="{C3B91113-E760-4B57-B0A3-8F3C24024AA3}" type="presParOf" srcId="{006D6D8E-9725-458D-A75D-5892FBDEF13F}" destId="{7FED103C-81C6-41F4-BE95-90EF1D7EC8E4}" srcOrd="0" destOrd="0" presId="urn:microsoft.com/office/officeart/2008/layout/HorizontalMultiLevelHierarchy"/>
    <dgm:cxn modelId="{21D86368-E4B4-402C-80D5-8FC4156F1548}" type="presParOf" srcId="{6E09890A-CFF0-488F-8C37-8801FB2C5CBE}" destId="{FA529EBB-9EEA-4893-8FEE-22871A77A213}" srcOrd="1" destOrd="0" presId="urn:microsoft.com/office/officeart/2008/layout/HorizontalMultiLevelHierarchy"/>
    <dgm:cxn modelId="{61E7877A-633C-4EA1-8F89-A3FECAED9024}" type="presParOf" srcId="{FA529EBB-9EEA-4893-8FEE-22871A77A213}" destId="{68F713AE-20DA-46DD-B9CB-4FEE0B9FF1A4}" srcOrd="0" destOrd="0" presId="urn:microsoft.com/office/officeart/2008/layout/HorizontalMultiLevelHierarchy"/>
    <dgm:cxn modelId="{C0E01AD3-6A82-47EE-A922-24C1B72A0E1C}" type="presParOf" srcId="{FA529EBB-9EEA-4893-8FEE-22871A77A213}" destId="{1235D119-BA04-4750-8A6E-62FEDFCC5C9B}" srcOrd="1" destOrd="0" presId="urn:microsoft.com/office/officeart/2008/layout/HorizontalMultiLevelHierarchy"/>
    <dgm:cxn modelId="{D2ED4B03-7334-4874-AAE0-CD8027971BC9}" type="presParOf" srcId="{1235D119-BA04-4750-8A6E-62FEDFCC5C9B}" destId="{00FCAFAD-862E-40BD-A232-13938921D129}" srcOrd="0" destOrd="0" presId="urn:microsoft.com/office/officeart/2008/layout/HorizontalMultiLevelHierarchy"/>
    <dgm:cxn modelId="{FFD1C3A3-4ECC-4DA1-ABCB-9DB172B7C3B1}" type="presParOf" srcId="{00FCAFAD-862E-40BD-A232-13938921D129}" destId="{CAD3B6FF-E7C5-4E61-9C5B-D32106289BE2}" srcOrd="0" destOrd="0" presId="urn:microsoft.com/office/officeart/2008/layout/HorizontalMultiLevelHierarchy"/>
    <dgm:cxn modelId="{27FD0B99-961D-4E22-A82A-7B9D442292F8}" type="presParOf" srcId="{1235D119-BA04-4750-8A6E-62FEDFCC5C9B}" destId="{11103BF9-A518-43A7-B7FA-747D8D823C64}" srcOrd="1" destOrd="0" presId="urn:microsoft.com/office/officeart/2008/layout/HorizontalMultiLevelHierarchy"/>
    <dgm:cxn modelId="{A21C0459-00B3-4D05-B7B5-212527673CBB}" type="presParOf" srcId="{11103BF9-A518-43A7-B7FA-747D8D823C64}" destId="{20D36D2E-5979-4667-800A-6DC0F5069BBF}" srcOrd="0" destOrd="0" presId="urn:microsoft.com/office/officeart/2008/layout/HorizontalMultiLevelHierarchy"/>
    <dgm:cxn modelId="{117C4CD1-D6EB-4718-8F31-7FC94FDBC566}" type="presParOf" srcId="{11103BF9-A518-43A7-B7FA-747D8D823C64}" destId="{6704E7C1-A451-48D0-BEEA-CA2ECDD809AD}" srcOrd="1" destOrd="0" presId="urn:microsoft.com/office/officeart/2008/layout/HorizontalMultiLevelHierarchy"/>
    <dgm:cxn modelId="{210ADDD8-A13F-466A-96B8-2FB15ADE6C93}" type="presParOf" srcId="{6704E7C1-A451-48D0-BEEA-CA2ECDD809AD}" destId="{F715E35F-8EC5-4E8F-AF74-69B8BC36BE3D}" srcOrd="0" destOrd="0" presId="urn:microsoft.com/office/officeart/2008/layout/HorizontalMultiLevelHierarchy"/>
    <dgm:cxn modelId="{42D0DEF8-D0A8-4401-BADF-4B4E201D5EE6}" type="presParOf" srcId="{F715E35F-8EC5-4E8F-AF74-69B8BC36BE3D}" destId="{D6F1EF8D-70FE-4199-8EF0-A44384F30EC2}" srcOrd="0" destOrd="0" presId="urn:microsoft.com/office/officeart/2008/layout/HorizontalMultiLevelHierarchy"/>
    <dgm:cxn modelId="{E3A2374F-2514-4D6D-BD3B-F6DB26881AE1}" type="presParOf" srcId="{6704E7C1-A451-48D0-BEEA-CA2ECDD809AD}" destId="{4F057E0D-F76F-4D1B-8172-B4A0FEE070F5}" srcOrd="1" destOrd="0" presId="urn:microsoft.com/office/officeart/2008/layout/HorizontalMultiLevelHierarchy"/>
    <dgm:cxn modelId="{AA01C1B6-500D-4C08-BEBD-88D149F7C43E}" type="presParOf" srcId="{4F057E0D-F76F-4D1B-8172-B4A0FEE070F5}" destId="{DC139FA4-169D-4040-9642-50EED717F7AB}" srcOrd="0" destOrd="0" presId="urn:microsoft.com/office/officeart/2008/layout/HorizontalMultiLevelHierarchy"/>
    <dgm:cxn modelId="{AEAE95DA-0015-428A-B4AA-9A63D9054B18}" type="presParOf" srcId="{4F057E0D-F76F-4D1B-8172-B4A0FEE070F5}" destId="{53ECD590-D374-4FD8-A444-B25E36470F0C}" srcOrd="1" destOrd="0" presId="urn:microsoft.com/office/officeart/2008/layout/HorizontalMultiLevelHierarchy"/>
    <dgm:cxn modelId="{E44B4A39-8847-4BD9-9B3E-7A695188A37A}" type="presParOf" srcId="{53ECD590-D374-4FD8-A444-B25E36470F0C}" destId="{CC77B433-B430-4F2C-8E8F-D7736BDD6BF0}" srcOrd="0" destOrd="0" presId="urn:microsoft.com/office/officeart/2008/layout/HorizontalMultiLevelHierarchy"/>
    <dgm:cxn modelId="{CC807248-E572-43EE-83F3-9D691C5844DC}" type="presParOf" srcId="{CC77B433-B430-4F2C-8E8F-D7736BDD6BF0}" destId="{C712D0C7-EC62-43CF-9AE2-FE57F5DEC060}" srcOrd="0" destOrd="0" presId="urn:microsoft.com/office/officeart/2008/layout/HorizontalMultiLevelHierarchy"/>
    <dgm:cxn modelId="{FF07007F-453D-4F2C-965F-97E3907C05AA}" type="presParOf" srcId="{53ECD590-D374-4FD8-A444-B25E36470F0C}" destId="{8687847D-996F-4300-B3D5-42476458FC2A}" srcOrd="1" destOrd="0" presId="urn:microsoft.com/office/officeart/2008/layout/HorizontalMultiLevelHierarchy"/>
    <dgm:cxn modelId="{31558DF5-5137-4610-BAFB-D204D6DA7186}" type="presParOf" srcId="{8687847D-996F-4300-B3D5-42476458FC2A}" destId="{F680B333-0052-4378-A52E-4364A0A49F4D}" srcOrd="0" destOrd="0" presId="urn:microsoft.com/office/officeart/2008/layout/HorizontalMultiLevelHierarchy"/>
    <dgm:cxn modelId="{5688992F-E893-41EB-8188-9AB3D9A0474A}" type="presParOf" srcId="{8687847D-996F-4300-B3D5-42476458FC2A}" destId="{C37FEA99-5398-4841-BAE2-C92641C4214F}" srcOrd="1" destOrd="0" presId="urn:microsoft.com/office/officeart/2008/layout/HorizontalMultiLevelHierarchy"/>
    <dgm:cxn modelId="{70D257FA-E576-49A3-86DA-27CD80CBD5B5}" type="presParOf" srcId="{1235D119-BA04-4750-8A6E-62FEDFCC5C9B}" destId="{88AFE097-6126-4DC1-BE05-4E5D0E79AD83}" srcOrd="2" destOrd="0" presId="urn:microsoft.com/office/officeart/2008/layout/HorizontalMultiLevelHierarchy"/>
    <dgm:cxn modelId="{C7042F6D-DA77-466F-A4CD-913A00FCC0C3}" type="presParOf" srcId="{88AFE097-6126-4DC1-BE05-4E5D0E79AD83}" destId="{4CD4E778-5691-46B0-940E-E43F20A180F0}" srcOrd="0" destOrd="0" presId="urn:microsoft.com/office/officeart/2008/layout/HorizontalMultiLevelHierarchy"/>
    <dgm:cxn modelId="{594B417E-997A-49DD-8A1D-2922D3EB8453}" type="presParOf" srcId="{1235D119-BA04-4750-8A6E-62FEDFCC5C9B}" destId="{9453EAA5-75A1-4E5C-902F-6BE33DFDEA1E}" srcOrd="3" destOrd="0" presId="urn:microsoft.com/office/officeart/2008/layout/HorizontalMultiLevelHierarchy"/>
    <dgm:cxn modelId="{FDA0BEC1-4A52-4823-AD9F-D8EE5621FF2B}" type="presParOf" srcId="{9453EAA5-75A1-4E5C-902F-6BE33DFDEA1E}" destId="{47C73DF0-49F1-407C-ACA2-B888820B0162}" srcOrd="0" destOrd="0" presId="urn:microsoft.com/office/officeart/2008/layout/HorizontalMultiLevelHierarchy"/>
    <dgm:cxn modelId="{6F7BAB05-BF6D-46C0-92AA-BF512D6DD3E9}" type="presParOf" srcId="{9453EAA5-75A1-4E5C-902F-6BE33DFDEA1E}" destId="{82E70DB9-1D9E-426C-ACD2-22EAAFA648F8}" srcOrd="1" destOrd="0" presId="urn:microsoft.com/office/officeart/2008/layout/HorizontalMultiLevelHierarchy"/>
    <dgm:cxn modelId="{5BECA00B-505D-4222-85B1-1452CFB2FF90}" type="presParOf" srcId="{82E70DB9-1D9E-426C-ACD2-22EAAFA648F8}" destId="{729007C0-4828-4C34-BB2A-C54D7F898DA0}" srcOrd="0" destOrd="0" presId="urn:microsoft.com/office/officeart/2008/layout/HorizontalMultiLevelHierarchy"/>
    <dgm:cxn modelId="{2BB84142-8783-4ED7-AC97-3A8F155F5340}" type="presParOf" srcId="{729007C0-4828-4C34-BB2A-C54D7F898DA0}" destId="{EC0B0624-1C40-48DA-A6BF-19207410881D}" srcOrd="0" destOrd="0" presId="urn:microsoft.com/office/officeart/2008/layout/HorizontalMultiLevelHierarchy"/>
    <dgm:cxn modelId="{5F90822D-032D-4ABD-8F4C-2AEEF8D99ADD}" type="presParOf" srcId="{82E70DB9-1D9E-426C-ACD2-22EAAFA648F8}" destId="{7F14C22B-00B6-4A86-AE63-86832566894B}" srcOrd="1" destOrd="0" presId="urn:microsoft.com/office/officeart/2008/layout/HorizontalMultiLevelHierarchy"/>
    <dgm:cxn modelId="{3F4BCFA1-4637-4728-9A22-A1687116174F}" type="presParOf" srcId="{7F14C22B-00B6-4A86-AE63-86832566894B}" destId="{78ABDF9F-247C-4B79-84BD-B7520BD3CDC9}" srcOrd="0" destOrd="0" presId="urn:microsoft.com/office/officeart/2008/layout/HorizontalMultiLevelHierarchy"/>
    <dgm:cxn modelId="{4EF1F547-B45E-4DDD-B890-7B9C13D07D6E}" type="presParOf" srcId="{7F14C22B-00B6-4A86-AE63-86832566894B}" destId="{134379B4-A66A-4D9F-9189-2BCFC13B0EAE}" srcOrd="1" destOrd="0" presId="urn:microsoft.com/office/officeart/2008/layout/HorizontalMultiLevelHierarchy"/>
    <dgm:cxn modelId="{29030897-3AC4-481C-9366-E42470A2E3C3}" type="presParOf" srcId="{1235D119-BA04-4750-8A6E-62FEDFCC5C9B}" destId="{AE8FEE60-D2D9-4AE6-9C2D-847BD783FECE}" srcOrd="4" destOrd="0" presId="urn:microsoft.com/office/officeart/2008/layout/HorizontalMultiLevelHierarchy"/>
    <dgm:cxn modelId="{A4228CBC-877D-4C8E-81AB-E7264E2C1694}" type="presParOf" srcId="{AE8FEE60-D2D9-4AE6-9C2D-847BD783FECE}" destId="{6367D4AF-A842-42B0-9FFB-663EE09063C4}" srcOrd="0" destOrd="0" presId="urn:microsoft.com/office/officeart/2008/layout/HorizontalMultiLevelHierarchy"/>
    <dgm:cxn modelId="{B5B56088-CE8C-486E-9372-3D1C436BB83F}" type="presParOf" srcId="{1235D119-BA04-4750-8A6E-62FEDFCC5C9B}" destId="{4603AA99-77C9-4743-98B8-3C5B307BA14E}" srcOrd="5" destOrd="0" presId="urn:microsoft.com/office/officeart/2008/layout/HorizontalMultiLevelHierarchy"/>
    <dgm:cxn modelId="{BB6AA985-7240-43C2-856D-191B4F7F3F0F}" type="presParOf" srcId="{4603AA99-77C9-4743-98B8-3C5B307BA14E}" destId="{CE282A17-9326-41F2-B680-A01144CAB9F7}" srcOrd="0" destOrd="0" presId="urn:microsoft.com/office/officeart/2008/layout/HorizontalMultiLevelHierarchy"/>
    <dgm:cxn modelId="{8EE61EA4-897A-467F-9367-C15F4E73B2F1}" type="presParOf" srcId="{4603AA99-77C9-4743-98B8-3C5B307BA14E}" destId="{ABE9E1AA-5F79-4B4D-8A15-0562493FF40A}" srcOrd="1" destOrd="0" presId="urn:microsoft.com/office/officeart/2008/layout/HorizontalMultiLevelHierarchy"/>
    <dgm:cxn modelId="{AC7A4762-8B4C-43A3-B33E-6DA95155DEB8}" type="presParOf" srcId="{ABE9E1AA-5F79-4B4D-8A15-0562493FF40A}" destId="{6EF960A8-0737-4F03-8692-BF0C6F1C9412}" srcOrd="0" destOrd="0" presId="urn:microsoft.com/office/officeart/2008/layout/HorizontalMultiLevelHierarchy"/>
    <dgm:cxn modelId="{E1AB035E-4490-4679-A85E-475CE7670D2F}" type="presParOf" srcId="{6EF960A8-0737-4F03-8692-BF0C6F1C9412}" destId="{613D2B6D-C202-4C7C-9632-5A98825B96F5}" srcOrd="0" destOrd="0" presId="urn:microsoft.com/office/officeart/2008/layout/HorizontalMultiLevelHierarchy"/>
    <dgm:cxn modelId="{AE78666B-3746-4E58-A967-00F1A9D1B732}" type="presParOf" srcId="{ABE9E1AA-5F79-4B4D-8A15-0562493FF40A}" destId="{0158DCAE-3989-4DD4-89DB-3CC6A00AC476}" srcOrd="1" destOrd="0" presId="urn:microsoft.com/office/officeart/2008/layout/HorizontalMultiLevelHierarchy"/>
    <dgm:cxn modelId="{4B69FB07-834C-4D1D-B866-D5411A8E579F}" type="presParOf" srcId="{0158DCAE-3989-4DD4-89DB-3CC6A00AC476}" destId="{106677A9-ECCE-400F-B63F-188EEC1E7B3F}" srcOrd="0" destOrd="0" presId="urn:microsoft.com/office/officeart/2008/layout/HorizontalMultiLevelHierarchy"/>
    <dgm:cxn modelId="{EC26F386-D870-4FD5-8B99-63A56CDF0573}" type="presParOf" srcId="{0158DCAE-3989-4DD4-89DB-3CC6A00AC476}" destId="{EE727D06-77BC-43C2-9D12-F70E20195407}" srcOrd="1" destOrd="0" presId="urn:microsoft.com/office/officeart/2008/layout/HorizontalMultiLevelHierarchy"/>
    <dgm:cxn modelId="{D4268F4A-A518-46F2-BCF0-1D08AFA0EB46}" type="presParOf" srcId="{6E09890A-CFF0-488F-8C37-8801FB2C5CBE}" destId="{09F298C2-E0AE-4A99-A932-B16F1985D78D}" srcOrd="2" destOrd="0" presId="urn:microsoft.com/office/officeart/2008/layout/HorizontalMultiLevelHierarchy"/>
    <dgm:cxn modelId="{40A3D777-75AA-442A-AD9D-EF7D6C6DC681}" type="presParOf" srcId="{09F298C2-E0AE-4A99-A932-B16F1985D78D}" destId="{EEA9BE4A-9872-4F14-949C-1F9CD43DCA7B}" srcOrd="0" destOrd="0" presId="urn:microsoft.com/office/officeart/2008/layout/HorizontalMultiLevelHierarchy"/>
    <dgm:cxn modelId="{639AF0AC-ECF6-4369-97B8-D45D81FDF01C}" type="presParOf" srcId="{6E09890A-CFF0-488F-8C37-8801FB2C5CBE}" destId="{98E3D5FE-41EA-4000-BB76-D389227FBB00}" srcOrd="3" destOrd="0" presId="urn:microsoft.com/office/officeart/2008/layout/HorizontalMultiLevelHierarchy"/>
    <dgm:cxn modelId="{FABB4FE7-9597-4786-9429-4A6BFCAA6FB6}" type="presParOf" srcId="{98E3D5FE-41EA-4000-BB76-D389227FBB00}" destId="{AD018E42-42DF-4FFA-AF2C-829773863B74}" srcOrd="0" destOrd="0" presId="urn:microsoft.com/office/officeart/2008/layout/HorizontalMultiLevelHierarchy"/>
    <dgm:cxn modelId="{207AC72E-0715-4524-933B-2553069C2F36}" type="presParOf" srcId="{98E3D5FE-41EA-4000-BB76-D389227FBB00}" destId="{1ADF95FA-DD68-4865-AC93-2D485BF69CB4}" srcOrd="1" destOrd="0" presId="urn:microsoft.com/office/officeart/2008/layout/HorizontalMultiLevelHierarchy"/>
    <dgm:cxn modelId="{6A5792CD-7D78-41E3-B543-873FE042A846}" type="presParOf" srcId="{1ADF95FA-DD68-4865-AC93-2D485BF69CB4}" destId="{FBA41FDE-EE4B-482B-B33F-022227134533}" srcOrd="0" destOrd="0" presId="urn:microsoft.com/office/officeart/2008/layout/HorizontalMultiLevelHierarchy"/>
    <dgm:cxn modelId="{9A95D091-6C04-4B5F-A100-1FDDF4131112}" type="presParOf" srcId="{FBA41FDE-EE4B-482B-B33F-022227134533}" destId="{41FCEE0F-EDDE-4C1E-81DB-1937C9C30B55}" srcOrd="0" destOrd="0" presId="urn:microsoft.com/office/officeart/2008/layout/HorizontalMultiLevelHierarchy"/>
    <dgm:cxn modelId="{BEA89D75-C430-4E0A-A8EF-3D63EDEE7A9E}" type="presParOf" srcId="{1ADF95FA-DD68-4865-AC93-2D485BF69CB4}" destId="{661C2A80-F34F-4379-A50A-8C29D4342ECE}" srcOrd="1" destOrd="0" presId="urn:microsoft.com/office/officeart/2008/layout/HorizontalMultiLevelHierarchy"/>
    <dgm:cxn modelId="{B72EB632-7157-4AAC-9BA7-A0355C27B1F1}" type="presParOf" srcId="{661C2A80-F34F-4379-A50A-8C29D4342ECE}" destId="{2168C41F-4F7A-4C80-9E15-0D8F382F684B}" srcOrd="0" destOrd="0" presId="urn:microsoft.com/office/officeart/2008/layout/HorizontalMultiLevelHierarchy"/>
    <dgm:cxn modelId="{B03373CD-5EDE-4D59-B14B-D95F27FE4E46}" type="presParOf" srcId="{661C2A80-F34F-4379-A50A-8C29D4342ECE}" destId="{7942FFED-FADB-467F-A24B-37F837F73001}" srcOrd="1" destOrd="0" presId="urn:microsoft.com/office/officeart/2008/layout/HorizontalMultiLevelHierarchy"/>
    <dgm:cxn modelId="{2DB2F105-B126-49CA-9329-43167BFFE704}" type="presParOf" srcId="{7942FFED-FADB-467F-A24B-37F837F73001}" destId="{C5CB9488-7B3D-4251-A61D-7943C7811DEA}" srcOrd="0" destOrd="0" presId="urn:microsoft.com/office/officeart/2008/layout/HorizontalMultiLevelHierarchy"/>
    <dgm:cxn modelId="{53611000-8570-48A2-B65F-FD00A025435D}" type="presParOf" srcId="{C5CB9488-7B3D-4251-A61D-7943C7811DEA}" destId="{B0CB4587-F04D-4781-BD1D-C0A97443E007}" srcOrd="0" destOrd="0" presId="urn:microsoft.com/office/officeart/2008/layout/HorizontalMultiLevelHierarchy"/>
    <dgm:cxn modelId="{B7DF71C2-8E97-489B-912E-55E5BD8509A4}" type="presParOf" srcId="{7942FFED-FADB-467F-A24B-37F837F73001}" destId="{58FADE92-B925-4AE8-AE5E-869DA0077A7C}" srcOrd="1" destOrd="0" presId="urn:microsoft.com/office/officeart/2008/layout/HorizontalMultiLevelHierarchy"/>
    <dgm:cxn modelId="{25CAEB32-DBE8-4D41-8493-63613DE28B3A}" type="presParOf" srcId="{58FADE92-B925-4AE8-AE5E-869DA0077A7C}" destId="{BD3EF6CA-92B7-4152-BBD2-DE7C7F37A78C}" srcOrd="0" destOrd="0" presId="urn:microsoft.com/office/officeart/2008/layout/HorizontalMultiLevelHierarchy"/>
    <dgm:cxn modelId="{2576917E-8333-444B-8A84-31CBB8479483}" type="presParOf" srcId="{58FADE92-B925-4AE8-AE5E-869DA0077A7C}" destId="{110C01A9-6D49-41B3-9179-55B9C3952AA4}" srcOrd="1" destOrd="0" presId="urn:microsoft.com/office/officeart/2008/layout/HorizontalMultiLevelHierarchy"/>
    <dgm:cxn modelId="{0A10C55E-2C95-4192-9F42-5B3C73408073}" type="presParOf" srcId="{110C01A9-6D49-41B3-9179-55B9C3952AA4}" destId="{5EE5362B-A890-4E32-8197-C9C70144ADF7}" srcOrd="0" destOrd="0" presId="urn:microsoft.com/office/officeart/2008/layout/HorizontalMultiLevelHierarchy"/>
    <dgm:cxn modelId="{D8E89549-FBC1-4C12-9B91-7BBCC5FA5F70}" type="presParOf" srcId="{5EE5362B-A890-4E32-8197-C9C70144ADF7}" destId="{4C127868-C521-478E-9C02-671D0C348FEC}" srcOrd="0" destOrd="0" presId="urn:microsoft.com/office/officeart/2008/layout/HorizontalMultiLevelHierarchy"/>
    <dgm:cxn modelId="{2D068655-7A31-44E0-BE40-DD4EBF3C7D47}" type="presParOf" srcId="{110C01A9-6D49-41B3-9179-55B9C3952AA4}" destId="{416EA149-DB66-48DA-B9D4-B99FF68AA9CB}" srcOrd="1" destOrd="0" presId="urn:microsoft.com/office/officeart/2008/layout/HorizontalMultiLevelHierarchy"/>
    <dgm:cxn modelId="{BC4994BE-F0E0-41BD-9802-32A5FC42BA11}" type="presParOf" srcId="{416EA149-DB66-48DA-B9D4-B99FF68AA9CB}" destId="{FDE6ED06-3B7C-4572-ACD4-3ECCBDBA83FA}" srcOrd="0" destOrd="0" presId="urn:microsoft.com/office/officeart/2008/layout/HorizontalMultiLevelHierarchy"/>
    <dgm:cxn modelId="{652BA07D-841A-4F9E-8831-3CB4DD97AEE5}" type="presParOf" srcId="{416EA149-DB66-48DA-B9D4-B99FF68AA9CB}" destId="{385E365E-5583-42C6-8309-C686B105DF44}" srcOrd="1" destOrd="0" presId="urn:microsoft.com/office/officeart/2008/layout/HorizontalMultiLevelHierarchy"/>
    <dgm:cxn modelId="{56ECD5B1-ED32-41C8-84BB-477632D5134D}" type="presParOf" srcId="{110C01A9-6D49-41B3-9179-55B9C3952AA4}" destId="{2AAC45D6-A508-4E84-AC43-34ED044C3E37}" srcOrd="2" destOrd="0" presId="urn:microsoft.com/office/officeart/2008/layout/HorizontalMultiLevelHierarchy"/>
    <dgm:cxn modelId="{631346E7-8D8D-4D22-9AAD-85B313BF2C53}" type="presParOf" srcId="{2AAC45D6-A508-4E84-AC43-34ED044C3E37}" destId="{2C969800-7DC7-4AF7-AFAE-9D39986165AB}" srcOrd="0" destOrd="0" presId="urn:microsoft.com/office/officeart/2008/layout/HorizontalMultiLevelHierarchy"/>
    <dgm:cxn modelId="{D49EA46F-5FC5-4AFD-9618-AADCF77E6198}" type="presParOf" srcId="{110C01A9-6D49-41B3-9179-55B9C3952AA4}" destId="{C2862233-5F6E-4626-8A04-AC2BEF185B07}" srcOrd="3" destOrd="0" presId="urn:microsoft.com/office/officeart/2008/layout/HorizontalMultiLevelHierarchy"/>
    <dgm:cxn modelId="{718F7BE4-49FF-412B-8ECF-E67B474AFCE8}" type="presParOf" srcId="{C2862233-5F6E-4626-8A04-AC2BEF185B07}" destId="{73C235CB-488D-4E73-ABA0-6651A5F9EDBA}" srcOrd="0" destOrd="0" presId="urn:microsoft.com/office/officeart/2008/layout/HorizontalMultiLevelHierarchy"/>
    <dgm:cxn modelId="{5B159A4B-54EA-40BC-BFA7-99F20853BECE}" type="presParOf" srcId="{C2862233-5F6E-4626-8A04-AC2BEF185B07}" destId="{F061B7A2-9E7B-4B5F-A31E-38957DC739B6}" srcOrd="1" destOrd="0" presId="urn:microsoft.com/office/officeart/2008/layout/HorizontalMultiLevelHierarchy"/>
    <dgm:cxn modelId="{D57F0C58-F5CA-4703-A011-16F4CE37C5F7}" type="presParOf" srcId="{7942FFED-FADB-467F-A24B-37F837F73001}" destId="{C78FEB0F-8F74-4B0E-BD42-1B2CD3B032BB}" srcOrd="2" destOrd="0" presId="urn:microsoft.com/office/officeart/2008/layout/HorizontalMultiLevelHierarchy"/>
    <dgm:cxn modelId="{F8E44FE8-66E5-41E5-AF39-46783C0E67FE}" type="presParOf" srcId="{C78FEB0F-8F74-4B0E-BD42-1B2CD3B032BB}" destId="{ECC834C4-E455-4E1E-A557-1ACA750C5F16}" srcOrd="0" destOrd="0" presId="urn:microsoft.com/office/officeart/2008/layout/HorizontalMultiLevelHierarchy"/>
    <dgm:cxn modelId="{2BDCB220-DA8C-4B9C-AE4F-82C0C378AF4A}" type="presParOf" srcId="{7942FFED-FADB-467F-A24B-37F837F73001}" destId="{34BF345A-28DE-4849-9A41-1DA683B34C68}" srcOrd="3" destOrd="0" presId="urn:microsoft.com/office/officeart/2008/layout/HorizontalMultiLevelHierarchy"/>
    <dgm:cxn modelId="{8237C26A-04CF-4AAF-9A7C-917A3D5A201C}" type="presParOf" srcId="{34BF345A-28DE-4849-9A41-1DA683B34C68}" destId="{2B434E47-803F-47D7-8FC1-11F723318F46}" srcOrd="0" destOrd="0" presId="urn:microsoft.com/office/officeart/2008/layout/HorizontalMultiLevelHierarchy"/>
    <dgm:cxn modelId="{63096397-9A37-4788-87ED-226A7384F7E2}" type="presParOf" srcId="{34BF345A-28DE-4849-9A41-1DA683B34C68}" destId="{02319458-8B72-4D03-9BC3-CF44FF6F32E7}" srcOrd="1" destOrd="0" presId="urn:microsoft.com/office/officeart/2008/layout/HorizontalMultiLevelHierarchy"/>
    <dgm:cxn modelId="{5FC086DB-BBBF-4462-AF94-0ACDC742E66D}" type="presParOf" srcId="{02319458-8B72-4D03-9BC3-CF44FF6F32E7}" destId="{3232A3E2-330E-4D5D-82F0-CF49A9135C10}" srcOrd="0" destOrd="0" presId="urn:microsoft.com/office/officeart/2008/layout/HorizontalMultiLevelHierarchy"/>
    <dgm:cxn modelId="{1E921665-02DF-4596-BAC4-DB5443AC4E0B}" type="presParOf" srcId="{3232A3E2-330E-4D5D-82F0-CF49A9135C10}" destId="{59442CAB-52E7-4F57-8DFB-D254E8B42E64}" srcOrd="0" destOrd="0" presId="urn:microsoft.com/office/officeart/2008/layout/HorizontalMultiLevelHierarchy"/>
    <dgm:cxn modelId="{E2D6FC02-5E81-4503-9F22-C9EE70A2F7C7}" type="presParOf" srcId="{02319458-8B72-4D03-9BC3-CF44FF6F32E7}" destId="{347312B3-37D9-4D86-9303-EDC3F6596C75}" srcOrd="1" destOrd="0" presId="urn:microsoft.com/office/officeart/2008/layout/HorizontalMultiLevelHierarchy"/>
    <dgm:cxn modelId="{B4C9EF7D-AE37-4FF2-B3A3-20DB20044618}" type="presParOf" srcId="{347312B3-37D9-4D86-9303-EDC3F6596C75}" destId="{A5DA2811-9385-485C-9871-78779FD3AED9}" srcOrd="0" destOrd="0" presId="urn:microsoft.com/office/officeart/2008/layout/HorizontalMultiLevelHierarchy"/>
    <dgm:cxn modelId="{B1E44BE0-CFB4-4F67-BB2B-B44E5F7056CB}" type="presParOf" srcId="{347312B3-37D9-4D86-9303-EDC3F6596C75}" destId="{D79E05D5-CBD5-4282-8258-EFC02FE38B66}" srcOrd="1" destOrd="0" presId="urn:microsoft.com/office/officeart/2008/layout/HorizontalMultiLevelHierarchy"/>
    <dgm:cxn modelId="{A583E6D0-8A5E-47C7-BD7E-79459BE5AC8C}" type="presParOf" srcId="{6E09890A-CFF0-488F-8C37-8801FB2C5CBE}" destId="{BD8153BB-893C-4C47-B000-7BDC57D8C395}" srcOrd="4" destOrd="0" presId="urn:microsoft.com/office/officeart/2008/layout/HorizontalMultiLevelHierarchy"/>
    <dgm:cxn modelId="{EEC9E471-1C55-4350-A037-5A434B38B225}" type="presParOf" srcId="{BD8153BB-893C-4C47-B000-7BDC57D8C395}" destId="{36B12F4F-F847-4404-966F-0151B12C05B8}" srcOrd="0" destOrd="0" presId="urn:microsoft.com/office/officeart/2008/layout/HorizontalMultiLevelHierarchy"/>
    <dgm:cxn modelId="{AF41BF6D-CE15-446D-BB1F-8A438F2EE287}" type="presParOf" srcId="{6E09890A-CFF0-488F-8C37-8801FB2C5CBE}" destId="{AFB30E48-E8B4-4014-AC40-69B2712F8B90}" srcOrd="5" destOrd="0" presId="urn:microsoft.com/office/officeart/2008/layout/HorizontalMultiLevelHierarchy"/>
    <dgm:cxn modelId="{4EB5B454-D974-4FD2-B9BC-8EC31A5E5ACC}" type="presParOf" srcId="{AFB30E48-E8B4-4014-AC40-69B2712F8B90}" destId="{7BB1FCEE-7112-476E-8FC6-0994B59DCDFB}" srcOrd="0" destOrd="0" presId="urn:microsoft.com/office/officeart/2008/layout/HorizontalMultiLevelHierarchy"/>
    <dgm:cxn modelId="{D00E6FAA-B73D-4E65-A590-027F346D0C26}" type="presParOf" srcId="{AFB30E48-E8B4-4014-AC40-69B2712F8B90}" destId="{5AB51205-2BE1-4AB3-AB46-2853CD0DA10D}" srcOrd="1" destOrd="0" presId="urn:microsoft.com/office/officeart/2008/layout/HorizontalMultiLevelHierarchy"/>
    <dgm:cxn modelId="{1533964F-7455-4323-B986-C6590B14FCDF}" type="presParOf" srcId="{5AB51205-2BE1-4AB3-AB46-2853CD0DA10D}" destId="{D03097F2-61DA-414C-9534-1A313B31A24D}" srcOrd="0" destOrd="0" presId="urn:microsoft.com/office/officeart/2008/layout/HorizontalMultiLevelHierarchy"/>
    <dgm:cxn modelId="{D7D65B86-4CAB-40A4-BC02-BBFE9B82368B}" type="presParOf" srcId="{D03097F2-61DA-414C-9534-1A313B31A24D}" destId="{21F307A8-4B2A-4566-99C2-439D541A1C91}" srcOrd="0" destOrd="0" presId="urn:microsoft.com/office/officeart/2008/layout/HorizontalMultiLevelHierarchy"/>
    <dgm:cxn modelId="{A8F0E06C-1BD4-4601-AEA2-0C3F09E960F8}" type="presParOf" srcId="{5AB51205-2BE1-4AB3-AB46-2853CD0DA10D}" destId="{496A79D6-C221-478A-A01C-39A3536AE42B}" srcOrd="1" destOrd="0" presId="urn:microsoft.com/office/officeart/2008/layout/HorizontalMultiLevelHierarchy"/>
    <dgm:cxn modelId="{8B9E07CD-8126-4CC2-9BE5-B82F381E83FA}" type="presParOf" srcId="{496A79D6-C221-478A-A01C-39A3536AE42B}" destId="{DE1B828C-6F20-4313-BDDE-08503855CB91}" srcOrd="0" destOrd="0" presId="urn:microsoft.com/office/officeart/2008/layout/HorizontalMultiLevelHierarchy"/>
    <dgm:cxn modelId="{B18EF3A1-E254-473F-BDB5-0B9F6AC4100B}" type="presParOf" srcId="{496A79D6-C221-478A-A01C-39A3536AE42B}" destId="{A56AAAE8-0F59-4195-9805-36A3E581688A}" srcOrd="1" destOrd="0" presId="urn:microsoft.com/office/officeart/2008/layout/HorizontalMultiLevelHierarchy"/>
    <dgm:cxn modelId="{C34C819A-5D84-482E-AB22-7B783B524BC3}" type="presParOf" srcId="{A56AAAE8-0F59-4195-9805-36A3E581688A}" destId="{9C92F143-5AAE-4547-9652-81F7E615147F}" srcOrd="0" destOrd="0" presId="urn:microsoft.com/office/officeart/2008/layout/HorizontalMultiLevelHierarchy"/>
    <dgm:cxn modelId="{211FC131-A067-4539-9007-19F0E8ED24EC}" type="presParOf" srcId="{9C92F143-5AAE-4547-9652-81F7E615147F}" destId="{3445FD92-B805-48CE-A1AA-75C39597E2AB}" srcOrd="0" destOrd="0" presId="urn:microsoft.com/office/officeart/2008/layout/HorizontalMultiLevelHierarchy"/>
    <dgm:cxn modelId="{F03D94FD-E487-4182-A4DC-5706B87BC35B}" type="presParOf" srcId="{A56AAAE8-0F59-4195-9805-36A3E581688A}" destId="{6FE33D53-8691-4EC6-82C2-C6BDCF04BA80}" srcOrd="1" destOrd="0" presId="urn:microsoft.com/office/officeart/2008/layout/HorizontalMultiLevelHierarchy"/>
    <dgm:cxn modelId="{18362601-563A-4899-9E03-1AEF0956839F}" type="presParOf" srcId="{6FE33D53-8691-4EC6-82C2-C6BDCF04BA80}" destId="{4A7B30CE-AA27-40F0-9EF9-55741B1186A8}" srcOrd="0" destOrd="0" presId="urn:microsoft.com/office/officeart/2008/layout/HorizontalMultiLevelHierarchy"/>
    <dgm:cxn modelId="{BF7EBB31-4444-4711-94DC-58276B83FC4B}" type="presParOf" srcId="{6FE33D53-8691-4EC6-82C2-C6BDCF04BA80}" destId="{C96ABCA3-D11A-48C4-B16E-D320ED10DEF7}" srcOrd="1" destOrd="0" presId="urn:microsoft.com/office/officeart/2008/layout/HorizontalMultiLevelHierarchy"/>
    <dgm:cxn modelId="{FA53E84D-AA12-4632-97B1-3719C084DC7E}" type="presParOf" srcId="{A56AAAE8-0F59-4195-9805-36A3E581688A}" destId="{194C8BAC-E2F9-4F92-A714-80A2A784F09B}" srcOrd="2" destOrd="0" presId="urn:microsoft.com/office/officeart/2008/layout/HorizontalMultiLevelHierarchy"/>
    <dgm:cxn modelId="{8596E1B4-8A2E-4186-9A69-04B81455345B}" type="presParOf" srcId="{194C8BAC-E2F9-4F92-A714-80A2A784F09B}" destId="{6E51F7F2-D222-4638-99FA-9C3C3473C37E}" srcOrd="0" destOrd="0" presId="urn:microsoft.com/office/officeart/2008/layout/HorizontalMultiLevelHierarchy"/>
    <dgm:cxn modelId="{28C002CB-9D43-44DD-8768-D3085E22B97F}" type="presParOf" srcId="{A56AAAE8-0F59-4195-9805-36A3E581688A}" destId="{6DC99C1A-CC1C-4EFA-ACF1-A252A4429F21}" srcOrd="3" destOrd="0" presId="urn:microsoft.com/office/officeart/2008/layout/HorizontalMultiLevelHierarchy"/>
    <dgm:cxn modelId="{AE3EAFEE-66F5-4458-A2AA-37888F6FEF23}" type="presParOf" srcId="{6DC99C1A-CC1C-4EFA-ACF1-A252A4429F21}" destId="{E4511567-8038-435C-857A-EE92735B8DB4}" srcOrd="0" destOrd="0" presId="urn:microsoft.com/office/officeart/2008/layout/HorizontalMultiLevelHierarchy"/>
    <dgm:cxn modelId="{3EF5D240-5F25-4BD3-AF77-F512239E702B}" type="presParOf" srcId="{6DC99C1A-CC1C-4EFA-ACF1-A252A4429F21}" destId="{50A0B0E4-744D-4430-9D86-745B1F1E20AB}" srcOrd="1" destOrd="0" presId="urn:microsoft.com/office/officeart/2008/layout/HorizontalMultiLevelHierarchy"/>
    <dgm:cxn modelId="{B93742D8-0465-4A81-A1C8-20D9A9832B5D}" type="presParOf" srcId="{A56AAAE8-0F59-4195-9805-36A3E581688A}" destId="{3243FDFF-3C89-4F46-9FA8-576D925DD11F}" srcOrd="4" destOrd="0" presId="urn:microsoft.com/office/officeart/2008/layout/HorizontalMultiLevelHierarchy"/>
    <dgm:cxn modelId="{845A46B5-6FD3-46CC-85BF-8B05B4F310B4}" type="presParOf" srcId="{3243FDFF-3C89-4F46-9FA8-576D925DD11F}" destId="{ED88509F-637F-4F43-B9F0-76D6B69D6CE5}" srcOrd="0" destOrd="0" presId="urn:microsoft.com/office/officeart/2008/layout/HorizontalMultiLevelHierarchy"/>
    <dgm:cxn modelId="{53EBD5E0-DDF8-4801-ABED-A7CB1DCBE190}" type="presParOf" srcId="{A56AAAE8-0F59-4195-9805-36A3E581688A}" destId="{4EC727EE-D43A-4787-8045-2A2D3C5E5119}" srcOrd="5" destOrd="0" presId="urn:microsoft.com/office/officeart/2008/layout/HorizontalMultiLevelHierarchy"/>
    <dgm:cxn modelId="{B803162D-6B71-4F5D-B9D7-D66D3F0094D0}" type="presParOf" srcId="{4EC727EE-D43A-4787-8045-2A2D3C5E5119}" destId="{0263D1AD-D3A8-4FD4-B433-D143C08E199F}" srcOrd="0" destOrd="0" presId="urn:microsoft.com/office/officeart/2008/layout/HorizontalMultiLevelHierarchy"/>
    <dgm:cxn modelId="{97DF3880-C375-4499-B2B0-DDC745AEC62F}" type="presParOf" srcId="{4EC727EE-D43A-4787-8045-2A2D3C5E5119}" destId="{E80F4256-7347-4398-9E74-568E3DF6B0D2}" srcOrd="1" destOrd="0" presId="urn:microsoft.com/office/officeart/2008/layout/HorizontalMultiLevelHierarchy"/>
    <dgm:cxn modelId="{EAA1AC4F-35D3-412C-938A-1FD27C3BC593}" type="presParOf" srcId="{A56AAAE8-0F59-4195-9805-36A3E581688A}" destId="{614781C3-AF22-461F-9172-DD7ADEC7B361}" srcOrd="6" destOrd="0" presId="urn:microsoft.com/office/officeart/2008/layout/HorizontalMultiLevelHierarchy"/>
    <dgm:cxn modelId="{1BFF0FE9-AC62-403E-91A9-A7101326909C}" type="presParOf" srcId="{614781C3-AF22-461F-9172-DD7ADEC7B361}" destId="{F88F68BE-436F-4AEB-A290-BB98840C1DE2}" srcOrd="0" destOrd="0" presId="urn:microsoft.com/office/officeart/2008/layout/HorizontalMultiLevelHierarchy"/>
    <dgm:cxn modelId="{2FA6D482-BF3D-4E24-B678-B9A2057800DE}" type="presParOf" srcId="{A56AAAE8-0F59-4195-9805-36A3E581688A}" destId="{C51B76BE-B458-4642-8316-7F453FF99CE9}" srcOrd="7" destOrd="0" presId="urn:microsoft.com/office/officeart/2008/layout/HorizontalMultiLevelHierarchy"/>
    <dgm:cxn modelId="{5A6FAD2A-0528-4AFC-BBDE-6845F27CD0AA}" type="presParOf" srcId="{C51B76BE-B458-4642-8316-7F453FF99CE9}" destId="{AE690FDA-78CB-47E2-A3F1-0E74A9DF22AE}" srcOrd="0" destOrd="0" presId="urn:microsoft.com/office/officeart/2008/layout/HorizontalMultiLevelHierarchy"/>
    <dgm:cxn modelId="{5C893296-E92A-4D4A-80B3-F6D4464DAE77}" type="presParOf" srcId="{C51B76BE-B458-4642-8316-7F453FF99CE9}" destId="{5D7C03D2-1EB6-4221-84DF-C2E23B71EC9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6449BF-2F78-4835-BD91-3ACA0E50F987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4504A7A9-34A7-464D-90E6-D983E52F9372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bg1"/>
              </a:solidFill>
            </a:rPr>
            <a:t>HEREDİTER TEKRARLAYAN ATEŞ SENDROMLARI</a:t>
          </a:r>
          <a:endParaRPr lang="tr-TR" sz="1600" b="1" dirty="0">
            <a:solidFill>
              <a:schemeClr val="bg1"/>
            </a:solidFill>
          </a:endParaRPr>
        </a:p>
      </dgm:t>
    </dgm:pt>
    <dgm:pt modelId="{3B3F073F-0FE6-4178-A206-C8F64F15AD43}" type="parTrans" cxnId="{6C91C69A-99F3-48C4-9A5B-D45810864CF9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4D307466-ED24-4F23-B9AD-E24B5A4C8F78}" type="sibTrans" cxnId="{6C91C69A-99F3-48C4-9A5B-D45810864CF9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AC75D510-C85F-498C-9F8E-506E5617EB98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FMF</a:t>
          </a:r>
          <a:endParaRPr lang="tr-TR" sz="1200" b="1" dirty="0">
            <a:solidFill>
              <a:schemeClr val="tx1"/>
            </a:solidFill>
          </a:endParaRPr>
        </a:p>
      </dgm:t>
    </dgm:pt>
    <dgm:pt modelId="{37DC1E36-6F50-4C99-9C26-FFBAC135AD8C}" type="parTrans" cxnId="{7C4A063D-9DFD-447A-BE4C-30673660C6A2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2E3484C7-71A1-4DC9-913A-BFD0ADE17EB6}" type="sibTrans" cxnId="{7C4A063D-9DFD-447A-BE4C-30673660C6A2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782EAF0C-08B3-4758-B76F-0FED86AB04A2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bg1"/>
              </a:solidFill>
            </a:rPr>
            <a:t>İDİYOPATİK FEBRİL SENDROMLAR</a:t>
          </a:r>
          <a:endParaRPr lang="tr-TR" sz="1600" b="1" dirty="0">
            <a:solidFill>
              <a:schemeClr val="bg1"/>
            </a:solidFill>
          </a:endParaRPr>
        </a:p>
      </dgm:t>
    </dgm:pt>
    <dgm:pt modelId="{34681C1A-EA8B-48F4-AB37-E1CA9100A677}" type="parTrans" cxnId="{0D026D81-6628-467E-BD35-A433C6CBCCED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0DD5C655-6E54-4902-A21A-6C1B18910AB7}" type="sibTrans" cxnId="{0D026D81-6628-467E-BD35-A433C6CBCCED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F9C35B44-2CBF-4901-9D59-F722EBDFC21C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SISTEMİK JIA</a:t>
          </a:r>
          <a:endParaRPr lang="tr-TR" sz="1200" b="1" dirty="0">
            <a:solidFill>
              <a:schemeClr val="tx1"/>
            </a:solidFill>
          </a:endParaRPr>
        </a:p>
      </dgm:t>
    </dgm:pt>
    <dgm:pt modelId="{CD7672A8-BD67-44BE-93C0-8EEFA67FE6C9}" type="parTrans" cxnId="{CAB60D68-0203-4C2C-85B5-16DE9C76985F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164E7B6B-2C78-415F-8C3B-B0FAB67266FE}" type="sibTrans" cxnId="{CAB60D68-0203-4C2C-85B5-16DE9C76985F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7DB424AF-6815-4CED-8C37-22248D2D60DB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bg1"/>
              </a:solidFill>
            </a:rPr>
            <a:t>PİYOJENİK HASTALIKLAR</a:t>
          </a:r>
          <a:endParaRPr lang="tr-TR" sz="1600" b="1" dirty="0">
            <a:solidFill>
              <a:schemeClr val="bg1"/>
            </a:solidFill>
          </a:endParaRPr>
        </a:p>
      </dgm:t>
    </dgm:pt>
    <dgm:pt modelId="{EB0A291E-1B6D-4B04-B0EC-0108D5793DD1}" type="parTrans" cxnId="{A263C2AE-9ACF-4C3A-98DD-C282210FE1D9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599DB6D6-0A8B-4329-8208-025FA77F3C59}" type="sibTrans" cxnId="{A263C2AE-9ACF-4C3A-98DD-C282210FE1D9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6ED05C68-0440-4C85-86A9-01302399F3CE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bg1"/>
              </a:solidFill>
            </a:rPr>
            <a:t>GRANÜLOMATÖZ HASTALIKLAR</a:t>
          </a:r>
          <a:endParaRPr lang="tr-TR" sz="1600" b="1" dirty="0">
            <a:solidFill>
              <a:schemeClr val="bg1"/>
            </a:solidFill>
          </a:endParaRPr>
        </a:p>
      </dgm:t>
    </dgm:pt>
    <dgm:pt modelId="{59305B60-EB42-4440-A273-EE5B3CE1DDBE}" type="parTrans" cxnId="{61A5F95F-98D4-445A-B729-FD809F9BC21C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C79AB428-64BB-4180-A339-588BD36D133A}" type="sibTrans" cxnId="{61A5F95F-98D4-445A-B729-FD809F9BC21C}">
      <dgm:prSet/>
      <dgm:spPr/>
      <dgm:t>
        <a:bodyPr/>
        <a:lstStyle/>
        <a:p>
          <a:endParaRPr lang="tr-TR" b="1">
            <a:solidFill>
              <a:schemeClr val="bg1"/>
            </a:solidFill>
          </a:endParaRPr>
        </a:p>
      </dgm:t>
    </dgm:pt>
    <dgm:pt modelId="{4A1478E9-6A52-44E5-9120-F032AFCA33F4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TRAPS</a:t>
          </a:r>
          <a:endParaRPr lang="tr-TR" sz="1200" b="1" dirty="0">
            <a:solidFill>
              <a:schemeClr val="tx1"/>
            </a:solidFill>
          </a:endParaRPr>
        </a:p>
      </dgm:t>
    </dgm:pt>
    <dgm:pt modelId="{27BDC9DB-01F1-49FA-85F3-FDEB753A3BDD}" type="parTrans" cxnId="{513C0852-26CF-4D5A-94E3-FBAA273B5E6D}">
      <dgm:prSet/>
      <dgm:spPr/>
      <dgm:t>
        <a:bodyPr/>
        <a:lstStyle/>
        <a:p>
          <a:endParaRPr lang="tr-TR"/>
        </a:p>
      </dgm:t>
    </dgm:pt>
    <dgm:pt modelId="{9E775431-D00D-4F20-8718-E1874F6C5BE7}" type="sibTrans" cxnId="{513C0852-26CF-4D5A-94E3-FBAA273B5E6D}">
      <dgm:prSet/>
      <dgm:spPr/>
      <dgm:t>
        <a:bodyPr/>
        <a:lstStyle/>
        <a:p>
          <a:endParaRPr lang="tr-TR"/>
        </a:p>
      </dgm:t>
    </dgm:pt>
    <dgm:pt modelId="{FD1DBCF1-709A-43DC-9367-62779871CD0B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HIDS</a:t>
          </a:r>
          <a:endParaRPr lang="tr-TR" sz="1200" b="1" dirty="0">
            <a:solidFill>
              <a:schemeClr val="tx1"/>
            </a:solidFill>
          </a:endParaRPr>
        </a:p>
      </dgm:t>
    </dgm:pt>
    <dgm:pt modelId="{C0062B6D-BEA3-4519-8259-8B376822F8C6}" type="parTrans" cxnId="{01581935-2BB9-40E7-8EBD-E497D9624B63}">
      <dgm:prSet/>
      <dgm:spPr/>
      <dgm:t>
        <a:bodyPr/>
        <a:lstStyle/>
        <a:p>
          <a:endParaRPr lang="tr-TR"/>
        </a:p>
      </dgm:t>
    </dgm:pt>
    <dgm:pt modelId="{2E395A5E-DF5D-4762-96D0-5637C78C41FD}" type="sibTrans" cxnId="{01581935-2BB9-40E7-8EBD-E497D9624B63}">
      <dgm:prSet/>
      <dgm:spPr/>
      <dgm:t>
        <a:bodyPr/>
        <a:lstStyle/>
        <a:p>
          <a:endParaRPr lang="tr-TR"/>
        </a:p>
      </dgm:t>
    </dgm:pt>
    <dgm:pt modelId="{92C93D3A-32B2-4DCD-9994-D733C602FE33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FCAS</a:t>
          </a:r>
          <a:endParaRPr lang="tr-TR" sz="1200" b="1" dirty="0">
            <a:solidFill>
              <a:schemeClr val="tx1"/>
            </a:solidFill>
          </a:endParaRPr>
        </a:p>
      </dgm:t>
    </dgm:pt>
    <dgm:pt modelId="{E8BA3BE7-8DF0-4351-B5A5-1825439EB43F}" type="parTrans" cxnId="{20B134A6-4633-4CA9-AF67-BCF8EC1976B3}">
      <dgm:prSet/>
      <dgm:spPr/>
      <dgm:t>
        <a:bodyPr/>
        <a:lstStyle/>
        <a:p>
          <a:endParaRPr lang="tr-TR"/>
        </a:p>
      </dgm:t>
    </dgm:pt>
    <dgm:pt modelId="{E12004D9-C8E2-4788-B5F8-B329DB41F363}" type="sibTrans" cxnId="{20B134A6-4633-4CA9-AF67-BCF8EC1976B3}">
      <dgm:prSet/>
      <dgm:spPr/>
      <dgm:t>
        <a:bodyPr/>
        <a:lstStyle/>
        <a:p>
          <a:endParaRPr lang="tr-TR"/>
        </a:p>
      </dgm:t>
    </dgm:pt>
    <dgm:pt modelId="{8A0F5D76-99C5-4290-9D19-25297E8FB276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MWS </a:t>
          </a:r>
          <a:endParaRPr lang="tr-TR" sz="1200" b="1" dirty="0">
            <a:solidFill>
              <a:schemeClr val="tx1"/>
            </a:solidFill>
          </a:endParaRPr>
        </a:p>
      </dgm:t>
    </dgm:pt>
    <dgm:pt modelId="{92B758B4-75A6-44BB-8607-C68C12EB6D87}" type="parTrans" cxnId="{69397C13-18A3-4B33-884A-0CECE0F980E7}">
      <dgm:prSet/>
      <dgm:spPr/>
      <dgm:t>
        <a:bodyPr/>
        <a:lstStyle/>
        <a:p>
          <a:endParaRPr lang="tr-TR"/>
        </a:p>
      </dgm:t>
    </dgm:pt>
    <dgm:pt modelId="{60B690C5-217C-4197-96CC-6C4B9F18DAE9}" type="sibTrans" cxnId="{69397C13-18A3-4B33-884A-0CECE0F980E7}">
      <dgm:prSet/>
      <dgm:spPr/>
      <dgm:t>
        <a:bodyPr/>
        <a:lstStyle/>
        <a:p>
          <a:endParaRPr lang="tr-TR"/>
        </a:p>
      </dgm:t>
    </dgm:pt>
    <dgm:pt modelId="{65ED272A-5020-4608-B1B7-586C6A16BF88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NOMID</a:t>
          </a:r>
          <a:endParaRPr lang="tr-TR" sz="1200" b="1" dirty="0">
            <a:solidFill>
              <a:schemeClr val="tx1"/>
            </a:solidFill>
          </a:endParaRPr>
        </a:p>
      </dgm:t>
    </dgm:pt>
    <dgm:pt modelId="{93397FDD-6E2B-406A-B0B3-B4E20C56D565}" type="parTrans" cxnId="{1C06878C-A4C8-4368-A214-8BFBF9E9949F}">
      <dgm:prSet/>
      <dgm:spPr/>
      <dgm:t>
        <a:bodyPr/>
        <a:lstStyle/>
        <a:p>
          <a:endParaRPr lang="tr-TR"/>
        </a:p>
      </dgm:t>
    </dgm:pt>
    <dgm:pt modelId="{7CA1758C-6421-4647-BCA4-E8F02E4437F1}" type="sibTrans" cxnId="{1C06878C-A4C8-4368-A214-8BFBF9E9949F}">
      <dgm:prSet/>
      <dgm:spPr/>
      <dgm:t>
        <a:bodyPr/>
        <a:lstStyle/>
        <a:p>
          <a:endParaRPr lang="tr-TR"/>
        </a:p>
      </dgm:t>
    </dgm:pt>
    <dgm:pt modelId="{4607F4D8-CADE-40A7-9AC0-160310F3943C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ERİŞKİN STILL HAS.</a:t>
          </a:r>
          <a:endParaRPr lang="tr-TR" sz="1200" b="1" dirty="0">
            <a:solidFill>
              <a:schemeClr val="tx1"/>
            </a:solidFill>
          </a:endParaRPr>
        </a:p>
      </dgm:t>
    </dgm:pt>
    <dgm:pt modelId="{FD2932E4-7E66-4EC4-AA35-8762B9130CE0}" type="parTrans" cxnId="{526DA794-3FDC-4B7E-B8D8-3C7C27A894E5}">
      <dgm:prSet/>
      <dgm:spPr/>
      <dgm:t>
        <a:bodyPr/>
        <a:lstStyle/>
        <a:p>
          <a:endParaRPr lang="tr-TR"/>
        </a:p>
      </dgm:t>
    </dgm:pt>
    <dgm:pt modelId="{9DD674CD-C565-4902-B7A3-E1A6304E5A75}" type="sibTrans" cxnId="{526DA794-3FDC-4B7E-B8D8-3C7C27A894E5}">
      <dgm:prSet/>
      <dgm:spPr/>
      <dgm:t>
        <a:bodyPr/>
        <a:lstStyle/>
        <a:p>
          <a:endParaRPr lang="tr-TR"/>
        </a:p>
      </dgm:t>
    </dgm:pt>
    <dgm:pt modelId="{AA067C95-C07B-4C53-99D5-C30362074352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SCHNITZLER SENDR.</a:t>
          </a:r>
          <a:endParaRPr lang="tr-TR" sz="1200" b="1" dirty="0">
            <a:solidFill>
              <a:schemeClr val="tx1"/>
            </a:solidFill>
          </a:endParaRPr>
        </a:p>
      </dgm:t>
    </dgm:pt>
    <dgm:pt modelId="{C1173810-0244-4676-9CF9-9773D0ACA095}" type="parTrans" cxnId="{062FA4C6-F706-4109-BAB2-7E05DAA3C8C9}">
      <dgm:prSet/>
      <dgm:spPr/>
      <dgm:t>
        <a:bodyPr/>
        <a:lstStyle/>
        <a:p>
          <a:endParaRPr lang="tr-TR"/>
        </a:p>
      </dgm:t>
    </dgm:pt>
    <dgm:pt modelId="{C92C68DF-41B3-4DE0-91E5-BA899EC463FA}" type="sibTrans" cxnId="{062FA4C6-F706-4109-BAB2-7E05DAA3C8C9}">
      <dgm:prSet/>
      <dgm:spPr/>
      <dgm:t>
        <a:bodyPr/>
        <a:lstStyle/>
        <a:p>
          <a:endParaRPr lang="tr-TR"/>
        </a:p>
      </dgm:t>
    </dgm:pt>
    <dgm:pt modelId="{A0773893-C4E1-499F-B22B-533EE3774962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PİYODERMA GANGRENOZUM VE AKNE İLE PİYOJENİK ARTRİT,</a:t>
          </a:r>
          <a:endParaRPr lang="tr-TR" sz="1200" b="1" dirty="0">
            <a:solidFill>
              <a:schemeClr val="tx1"/>
            </a:solidFill>
          </a:endParaRPr>
        </a:p>
      </dgm:t>
    </dgm:pt>
    <dgm:pt modelId="{A6DA66F8-233A-451E-BC9B-37E39B012041}" type="parTrans" cxnId="{8D7E87E7-BE2E-49C9-9E75-5C9B68E07742}">
      <dgm:prSet/>
      <dgm:spPr/>
      <dgm:t>
        <a:bodyPr/>
        <a:lstStyle/>
        <a:p>
          <a:endParaRPr lang="tr-TR"/>
        </a:p>
      </dgm:t>
    </dgm:pt>
    <dgm:pt modelId="{1C580A1B-1FBE-4C11-AE77-B6048C9603AA}" type="sibTrans" cxnId="{8D7E87E7-BE2E-49C9-9E75-5C9B68E07742}">
      <dgm:prSet/>
      <dgm:spPr/>
      <dgm:t>
        <a:bodyPr/>
        <a:lstStyle/>
        <a:p>
          <a:endParaRPr lang="tr-TR"/>
        </a:p>
      </dgm:t>
    </dgm:pt>
    <dgm:pt modelId="{A791D859-92BB-49F5-9E10-239CD55113D3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BLAU SENDROMU: ÜVEİTLE </a:t>
          </a:r>
          <a:r>
            <a:rPr lang="tr-TR" sz="1200" b="1" dirty="0" err="1" smtClean="0">
              <a:solidFill>
                <a:schemeClr val="tx1"/>
              </a:solidFill>
            </a:rPr>
            <a:t>Kr.GRANÜLOMATÖZ</a:t>
          </a:r>
          <a:r>
            <a:rPr lang="tr-TR" sz="1200" b="1" dirty="0" smtClean="0">
              <a:solidFill>
                <a:schemeClr val="tx1"/>
              </a:solidFill>
            </a:rPr>
            <a:t> SİNOVİT ve KRANİAL NÖROPATİ</a:t>
          </a:r>
          <a:endParaRPr lang="tr-TR" sz="1200" b="1" dirty="0">
            <a:solidFill>
              <a:schemeClr val="tx1"/>
            </a:solidFill>
          </a:endParaRPr>
        </a:p>
      </dgm:t>
    </dgm:pt>
    <dgm:pt modelId="{0A473959-38F1-41EA-8F1A-4A673777BC84}" type="parTrans" cxnId="{69B7C943-8E6E-488B-90F9-B46BA1F9DAE4}">
      <dgm:prSet/>
      <dgm:spPr/>
      <dgm:t>
        <a:bodyPr/>
        <a:lstStyle/>
        <a:p>
          <a:endParaRPr lang="tr-TR"/>
        </a:p>
      </dgm:t>
    </dgm:pt>
    <dgm:pt modelId="{ED79B294-5994-4F19-AE5F-67032816AEC5}" type="sibTrans" cxnId="{69B7C943-8E6E-488B-90F9-B46BA1F9DAE4}">
      <dgm:prSet/>
      <dgm:spPr/>
      <dgm:t>
        <a:bodyPr/>
        <a:lstStyle/>
        <a:p>
          <a:endParaRPr lang="tr-TR"/>
        </a:p>
      </dgm:t>
    </dgm:pt>
    <dgm:pt modelId="{066834EB-F860-4E13-B702-C3E4DE51881E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</a:rPr>
            <a:t>CROHN HASTALIĞ</a:t>
          </a:r>
          <a:r>
            <a:rPr lang="tr-TR" sz="1200" b="1" dirty="0" smtClean="0">
              <a:solidFill>
                <a:schemeClr val="bg1"/>
              </a:solidFill>
            </a:rPr>
            <a:t>I</a:t>
          </a:r>
          <a:endParaRPr lang="tr-TR" sz="1200" b="1" dirty="0">
            <a:solidFill>
              <a:schemeClr val="bg1"/>
            </a:solidFill>
          </a:endParaRPr>
        </a:p>
      </dgm:t>
    </dgm:pt>
    <dgm:pt modelId="{27828ADF-B16B-4252-BFCF-580D54A399A4}" type="parTrans" cxnId="{A9E0952E-5B5D-447F-92B8-20B08EC09650}">
      <dgm:prSet/>
      <dgm:spPr/>
      <dgm:t>
        <a:bodyPr/>
        <a:lstStyle/>
        <a:p>
          <a:endParaRPr lang="tr-TR"/>
        </a:p>
      </dgm:t>
    </dgm:pt>
    <dgm:pt modelId="{612AB310-EA72-49DA-99B9-26BD4E563953}" type="sibTrans" cxnId="{A9E0952E-5B5D-447F-92B8-20B08EC09650}">
      <dgm:prSet/>
      <dgm:spPr/>
      <dgm:t>
        <a:bodyPr/>
        <a:lstStyle/>
        <a:p>
          <a:endParaRPr lang="tr-TR"/>
        </a:p>
      </dgm:t>
    </dgm:pt>
    <dgm:pt modelId="{C44BF22F-8D30-41CA-B173-14F7119813D0}" type="pres">
      <dgm:prSet presAssocID="{316449BF-2F78-4835-BD91-3ACA0E50F9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72D455D-520F-4BA4-8A6C-6DC4AAA8F887}" type="pres">
      <dgm:prSet presAssocID="{4504A7A9-34A7-464D-90E6-D983E52F937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774BDA-AC25-4095-92F3-6F5ED95E5F5F}" type="pres">
      <dgm:prSet presAssocID="{4504A7A9-34A7-464D-90E6-D983E52F9372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FE89A1E-71C3-42CC-B061-AA7D1B1AE67B}" type="pres">
      <dgm:prSet presAssocID="{782EAF0C-08B3-4758-B76F-0FED86AB04A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056EDD-DFC3-47DC-9D6B-797D741F271F}" type="pres">
      <dgm:prSet presAssocID="{782EAF0C-08B3-4758-B76F-0FED86AB04A2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0B2FDD4-DC02-46C7-81BA-FDD185334A2F}" type="pres">
      <dgm:prSet presAssocID="{7DB424AF-6815-4CED-8C37-22248D2D60D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AF02261-1F07-4D8D-8917-1EC10914E813}" type="pres">
      <dgm:prSet presAssocID="{7DB424AF-6815-4CED-8C37-22248D2D60DB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189C52A-767F-4389-A732-663015FAEF75}" type="pres">
      <dgm:prSet presAssocID="{6ED05C68-0440-4C85-86A9-01302399F3C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A76786-B163-4D70-A9D4-E0B9438A2E24}" type="pres">
      <dgm:prSet presAssocID="{6ED05C68-0440-4C85-86A9-01302399F3C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13C0852-26CF-4D5A-94E3-FBAA273B5E6D}" srcId="{4504A7A9-34A7-464D-90E6-D983E52F9372}" destId="{4A1478E9-6A52-44E5-9120-F032AFCA33F4}" srcOrd="1" destOrd="0" parTransId="{27BDC9DB-01F1-49FA-85F3-FDEB753A3BDD}" sibTransId="{9E775431-D00D-4F20-8718-E1874F6C5BE7}"/>
    <dgm:cxn modelId="{01581935-2BB9-40E7-8EBD-E497D9624B63}" srcId="{4504A7A9-34A7-464D-90E6-D983E52F9372}" destId="{FD1DBCF1-709A-43DC-9367-62779871CD0B}" srcOrd="2" destOrd="0" parTransId="{C0062B6D-BEA3-4519-8259-8B376822F8C6}" sibTransId="{2E395A5E-DF5D-4762-96D0-5637C78C41FD}"/>
    <dgm:cxn modelId="{9C877AB6-839B-4F83-A7CC-1441DA1CE974}" type="presOf" srcId="{A791D859-92BB-49F5-9E10-239CD55113D3}" destId="{D1A76786-B163-4D70-A9D4-E0B9438A2E24}" srcOrd="0" destOrd="0" presId="urn:microsoft.com/office/officeart/2005/8/layout/vList2"/>
    <dgm:cxn modelId="{A263C2AE-9ACF-4C3A-98DD-C282210FE1D9}" srcId="{316449BF-2F78-4835-BD91-3ACA0E50F987}" destId="{7DB424AF-6815-4CED-8C37-22248D2D60DB}" srcOrd="2" destOrd="0" parTransId="{EB0A291E-1B6D-4B04-B0EC-0108D5793DD1}" sibTransId="{599DB6D6-0A8B-4329-8208-025FA77F3C59}"/>
    <dgm:cxn modelId="{79072015-03DE-4C41-B7F6-318A21BB0398}" type="presOf" srcId="{4504A7A9-34A7-464D-90E6-D983E52F9372}" destId="{E72D455D-520F-4BA4-8A6C-6DC4AAA8F887}" srcOrd="0" destOrd="0" presId="urn:microsoft.com/office/officeart/2005/8/layout/vList2"/>
    <dgm:cxn modelId="{CAB60D68-0203-4C2C-85B5-16DE9C76985F}" srcId="{782EAF0C-08B3-4758-B76F-0FED86AB04A2}" destId="{F9C35B44-2CBF-4901-9D59-F722EBDFC21C}" srcOrd="0" destOrd="0" parTransId="{CD7672A8-BD67-44BE-93C0-8EEFA67FE6C9}" sibTransId="{164E7B6B-2C78-415F-8C3B-B0FAB67266FE}"/>
    <dgm:cxn modelId="{CD3E22DD-75F0-4F09-A81B-E2EB37C21464}" type="presOf" srcId="{A0773893-C4E1-499F-B22B-533EE3774962}" destId="{DAF02261-1F07-4D8D-8917-1EC10914E813}" srcOrd="0" destOrd="0" presId="urn:microsoft.com/office/officeart/2005/8/layout/vList2"/>
    <dgm:cxn modelId="{1C4130F1-B9CF-4986-8D28-65752CB9213C}" type="presOf" srcId="{7DB424AF-6815-4CED-8C37-22248D2D60DB}" destId="{60B2FDD4-DC02-46C7-81BA-FDD185334A2F}" srcOrd="0" destOrd="0" presId="urn:microsoft.com/office/officeart/2005/8/layout/vList2"/>
    <dgm:cxn modelId="{062FA4C6-F706-4109-BAB2-7E05DAA3C8C9}" srcId="{782EAF0C-08B3-4758-B76F-0FED86AB04A2}" destId="{AA067C95-C07B-4C53-99D5-C30362074352}" srcOrd="2" destOrd="0" parTransId="{C1173810-0244-4676-9CF9-9773D0ACA095}" sibTransId="{C92C68DF-41B3-4DE0-91E5-BA899EC463FA}"/>
    <dgm:cxn modelId="{85F5DA91-6BAF-4C19-89D3-6AD02A2B68EB}" type="presOf" srcId="{6ED05C68-0440-4C85-86A9-01302399F3CE}" destId="{1189C52A-767F-4389-A732-663015FAEF75}" srcOrd="0" destOrd="0" presId="urn:microsoft.com/office/officeart/2005/8/layout/vList2"/>
    <dgm:cxn modelId="{1C06878C-A4C8-4368-A214-8BFBF9E9949F}" srcId="{4504A7A9-34A7-464D-90E6-D983E52F9372}" destId="{65ED272A-5020-4608-B1B7-586C6A16BF88}" srcOrd="5" destOrd="0" parTransId="{93397FDD-6E2B-406A-B0B3-B4E20C56D565}" sibTransId="{7CA1758C-6421-4647-BCA4-E8F02E4437F1}"/>
    <dgm:cxn modelId="{EA25B29F-CF0B-48B9-AC75-A19DEBB16F34}" type="presOf" srcId="{F9C35B44-2CBF-4901-9D59-F722EBDFC21C}" destId="{53056EDD-DFC3-47DC-9D6B-797D741F271F}" srcOrd="0" destOrd="0" presId="urn:microsoft.com/office/officeart/2005/8/layout/vList2"/>
    <dgm:cxn modelId="{07CFCCA7-BCD8-402A-A816-1233D60FDA38}" type="presOf" srcId="{316449BF-2F78-4835-BD91-3ACA0E50F987}" destId="{C44BF22F-8D30-41CA-B173-14F7119813D0}" srcOrd="0" destOrd="0" presId="urn:microsoft.com/office/officeart/2005/8/layout/vList2"/>
    <dgm:cxn modelId="{04630D41-CD75-43AD-A83D-B74C5F81BD5F}" type="presOf" srcId="{4A1478E9-6A52-44E5-9120-F032AFCA33F4}" destId="{3A774BDA-AC25-4095-92F3-6F5ED95E5F5F}" srcOrd="0" destOrd="1" presId="urn:microsoft.com/office/officeart/2005/8/layout/vList2"/>
    <dgm:cxn modelId="{7FFCAB42-4DB9-4F6B-8D18-9ECD957F31C9}" type="presOf" srcId="{066834EB-F860-4E13-B702-C3E4DE51881E}" destId="{D1A76786-B163-4D70-A9D4-E0B9438A2E24}" srcOrd="0" destOrd="1" presId="urn:microsoft.com/office/officeart/2005/8/layout/vList2"/>
    <dgm:cxn modelId="{69397C13-18A3-4B33-884A-0CECE0F980E7}" srcId="{4504A7A9-34A7-464D-90E6-D983E52F9372}" destId="{8A0F5D76-99C5-4290-9D19-25297E8FB276}" srcOrd="4" destOrd="0" parTransId="{92B758B4-75A6-44BB-8607-C68C12EB6D87}" sibTransId="{60B690C5-217C-4197-96CC-6C4B9F18DAE9}"/>
    <dgm:cxn modelId="{9D7998C0-F750-4C71-8249-86011A535F1E}" type="presOf" srcId="{4607F4D8-CADE-40A7-9AC0-160310F3943C}" destId="{53056EDD-DFC3-47DC-9D6B-797D741F271F}" srcOrd="0" destOrd="1" presId="urn:microsoft.com/office/officeart/2005/8/layout/vList2"/>
    <dgm:cxn modelId="{A9E0952E-5B5D-447F-92B8-20B08EC09650}" srcId="{6ED05C68-0440-4C85-86A9-01302399F3CE}" destId="{066834EB-F860-4E13-B702-C3E4DE51881E}" srcOrd="1" destOrd="0" parTransId="{27828ADF-B16B-4252-BFCF-580D54A399A4}" sibTransId="{612AB310-EA72-49DA-99B9-26BD4E563953}"/>
    <dgm:cxn modelId="{526DA794-3FDC-4B7E-B8D8-3C7C27A894E5}" srcId="{782EAF0C-08B3-4758-B76F-0FED86AB04A2}" destId="{4607F4D8-CADE-40A7-9AC0-160310F3943C}" srcOrd="1" destOrd="0" parTransId="{FD2932E4-7E66-4EC4-AA35-8762B9130CE0}" sibTransId="{9DD674CD-C565-4902-B7A3-E1A6304E5A75}"/>
    <dgm:cxn modelId="{A215CC0A-BA06-48EB-ADA4-8C7FED7753FD}" type="presOf" srcId="{782EAF0C-08B3-4758-B76F-0FED86AB04A2}" destId="{CFE89A1E-71C3-42CC-B061-AA7D1B1AE67B}" srcOrd="0" destOrd="0" presId="urn:microsoft.com/office/officeart/2005/8/layout/vList2"/>
    <dgm:cxn modelId="{4C1F4EBF-D0FB-4097-B84B-5A3718EFA75A}" type="presOf" srcId="{8A0F5D76-99C5-4290-9D19-25297E8FB276}" destId="{3A774BDA-AC25-4095-92F3-6F5ED95E5F5F}" srcOrd="0" destOrd="4" presId="urn:microsoft.com/office/officeart/2005/8/layout/vList2"/>
    <dgm:cxn modelId="{8F82FB76-FFEE-4903-AF9E-49AC9B2B34A2}" type="presOf" srcId="{FD1DBCF1-709A-43DC-9367-62779871CD0B}" destId="{3A774BDA-AC25-4095-92F3-6F5ED95E5F5F}" srcOrd="0" destOrd="2" presId="urn:microsoft.com/office/officeart/2005/8/layout/vList2"/>
    <dgm:cxn modelId="{F1622A8B-9223-416B-B8A9-0862502BDD18}" type="presOf" srcId="{AC75D510-C85F-498C-9F8E-506E5617EB98}" destId="{3A774BDA-AC25-4095-92F3-6F5ED95E5F5F}" srcOrd="0" destOrd="0" presId="urn:microsoft.com/office/officeart/2005/8/layout/vList2"/>
    <dgm:cxn modelId="{8D7E87E7-BE2E-49C9-9E75-5C9B68E07742}" srcId="{7DB424AF-6815-4CED-8C37-22248D2D60DB}" destId="{A0773893-C4E1-499F-B22B-533EE3774962}" srcOrd="0" destOrd="0" parTransId="{A6DA66F8-233A-451E-BC9B-37E39B012041}" sibTransId="{1C580A1B-1FBE-4C11-AE77-B6048C9603AA}"/>
    <dgm:cxn modelId="{0D026D81-6628-467E-BD35-A433C6CBCCED}" srcId="{316449BF-2F78-4835-BD91-3ACA0E50F987}" destId="{782EAF0C-08B3-4758-B76F-0FED86AB04A2}" srcOrd="1" destOrd="0" parTransId="{34681C1A-EA8B-48F4-AB37-E1CA9100A677}" sibTransId="{0DD5C655-6E54-4902-A21A-6C1B18910AB7}"/>
    <dgm:cxn modelId="{44ED112F-89B0-4A36-95DE-46FDF470C47B}" type="presOf" srcId="{AA067C95-C07B-4C53-99D5-C30362074352}" destId="{53056EDD-DFC3-47DC-9D6B-797D741F271F}" srcOrd="0" destOrd="2" presId="urn:microsoft.com/office/officeart/2005/8/layout/vList2"/>
    <dgm:cxn modelId="{69B7C943-8E6E-488B-90F9-B46BA1F9DAE4}" srcId="{6ED05C68-0440-4C85-86A9-01302399F3CE}" destId="{A791D859-92BB-49F5-9E10-239CD55113D3}" srcOrd="0" destOrd="0" parTransId="{0A473959-38F1-41EA-8F1A-4A673777BC84}" sibTransId="{ED79B294-5994-4F19-AE5F-67032816AEC5}"/>
    <dgm:cxn modelId="{6C91C69A-99F3-48C4-9A5B-D45810864CF9}" srcId="{316449BF-2F78-4835-BD91-3ACA0E50F987}" destId="{4504A7A9-34A7-464D-90E6-D983E52F9372}" srcOrd="0" destOrd="0" parTransId="{3B3F073F-0FE6-4178-A206-C8F64F15AD43}" sibTransId="{4D307466-ED24-4F23-B9AD-E24B5A4C8F78}"/>
    <dgm:cxn modelId="{13069BD7-5767-4B11-84FF-17244ADC6C8A}" type="presOf" srcId="{65ED272A-5020-4608-B1B7-586C6A16BF88}" destId="{3A774BDA-AC25-4095-92F3-6F5ED95E5F5F}" srcOrd="0" destOrd="5" presId="urn:microsoft.com/office/officeart/2005/8/layout/vList2"/>
    <dgm:cxn modelId="{10718416-BAF8-4F2D-8494-0C5461BA92A0}" type="presOf" srcId="{92C93D3A-32B2-4DCD-9994-D733C602FE33}" destId="{3A774BDA-AC25-4095-92F3-6F5ED95E5F5F}" srcOrd="0" destOrd="3" presId="urn:microsoft.com/office/officeart/2005/8/layout/vList2"/>
    <dgm:cxn modelId="{61A5F95F-98D4-445A-B729-FD809F9BC21C}" srcId="{316449BF-2F78-4835-BD91-3ACA0E50F987}" destId="{6ED05C68-0440-4C85-86A9-01302399F3CE}" srcOrd="3" destOrd="0" parTransId="{59305B60-EB42-4440-A273-EE5B3CE1DDBE}" sibTransId="{C79AB428-64BB-4180-A339-588BD36D133A}"/>
    <dgm:cxn modelId="{20B134A6-4633-4CA9-AF67-BCF8EC1976B3}" srcId="{4504A7A9-34A7-464D-90E6-D983E52F9372}" destId="{92C93D3A-32B2-4DCD-9994-D733C602FE33}" srcOrd="3" destOrd="0" parTransId="{E8BA3BE7-8DF0-4351-B5A5-1825439EB43F}" sibTransId="{E12004D9-C8E2-4788-B5F8-B329DB41F363}"/>
    <dgm:cxn modelId="{7C4A063D-9DFD-447A-BE4C-30673660C6A2}" srcId="{4504A7A9-34A7-464D-90E6-D983E52F9372}" destId="{AC75D510-C85F-498C-9F8E-506E5617EB98}" srcOrd="0" destOrd="0" parTransId="{37DC1E36-6F50-4C99-9C26-FFBAC135AD8C}" sibTransId="{2E3484C7-71A1-4DC9-913A-BFD0ADE17EB6}"/>
    <dgm:cxn modelId="{18AB85BE-B96E-40CF-9978-952F3E9496FE}" type="presParOf" srcId="{C44BF22F-8D30-41CA-B173-14F7119813D0}" destId="{E72D455D-520F-4BA4-8A6C-6DC4AAA8F887}" srcOrd="0" destOrd="0" presId="urn:microsoft.com/office/officeart/2005/8/layout/vList2"/>
    <dgm:cxn modelId="{11571365-2AA1-4FF4-8055-76ABD206CBBF}" type="presParOf" srcId="{C44BF22F-8D30-41CA-B173-14F7119813D0}" destId="{3A774BDA-AC25-4095-92F3-6F5ED95E5F5F}" srcOrd="1" destOrd="0" presId="urn:microsoft.com/office/officeart/2005/8/layout/vList2"/>
    <dgm:cxn modelId="{E7DDF665-8929-4DFB-98A2-7035F4F57FF6}" type="presParOf" srcId="{C44BF22F-8D30-41CA-B173-14F7119813D0}" destId="{CFE89A1E-71C3-42CC-B061-AA7D1B1AE67B}" srcOrd="2" destOrd="0" presId="urn:microsoft.com/office/officeart/2005/8/layout/vList2"/>
    <dgm:cxn modelId="{B9295B9F-E17C-4227-98C3-2D7936A31141}" type="presParOf" srcId="{C44BF22F-8D30-41CA-B173-14F7119813D0}" destId="{53056EDD-DFC3-47DC-9D6B-797D741F271F}" srcOrd="3" destOrd="0" presId="urn:microsoft.com/office/officeart/2005/8/layout/vList2"/>
    <dgm:cxn modelId="{DB68B5FA-1A5B-4237-AABA-8DD1E61D5B89}" type="presParOf" srcId="{C44BF22F-8D30-41CA-B173-14F7119813D0}" destId="{60B2FDD4-DC02-46C7-81BA-FDD185334A2F}" srcOrd="4" destOrd="0" presId="urn:microsoft.com/office/officeart/2005/8/layout/vList2"/>
    <dgm:cxn modelId="{4A4ABEE5-4AFF-44EC-9CCC-E89ED56CC7CF}" type="presParOf" srcId="{C44BF22F-8D30-41CA-B173-14F7119813D0}" destId="{DAF02261-1F07-4D8D-8917-1EC10914E813}" srcOrd="5" destOrd="0" presId="urn:microsoft.com/office/officeart/2005/8/layout/vList2"/>
    <dgm:cxn modelId="{05A2D2A4-691A-4C64-9AB4-62CB8C6BFEB1}" type="presParOf" srcId="{C44BF22F-8D30-41CA-B173-14F7119813D0}" destId="{1189C52A-767F-4389-A732-663015FAEF75}" srcOrd="6" destOrd="0" presId="urn:microsoft.com/office/officeart/2005/8/layout/vList2"/>
    <dgm:cxn modelId="{94DF998C-9421-49B8-A693-C090075FEA4C}" type="presParOf" srcId="{C44BF22F-8D30-41CA-B173-14F7119813D0}" destId="{D1A76786-B163-4D70-A9D4-E0B9438A2E2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BFC641-5544-4B0E-AA7A-4901B5E98CE1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3E0981A6-4CD8-421A-A002-38C9390622D8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DERİ VE KEMİĞİN OTOİNFLAMATUVAR HASTALIKLARI</a:t>
          </a:r>
          <a:endParaRPr lang="tr-TR" dirty="0"/>
        </a:p>
      </dgm:t>
    </dgm:pt>
    <dgm:pt modelId="{29193021-35BF-4243-B697-AED00ABF5E3E}" type="parTrans" cxnId="{E091F9B1-F5AE-4F22-B64A-C874EBEFA2DE}">
      <dgm:prSet/>
      <dgm:spPr/>
      <dgm:t>
        <a:bodyPr/>
        <a:lstStyle/>
        <a:p>
          <a:endParaRPr lang="tr-TR"/>
        </a:p>
      </dgm:t>
    </dgm:pt>
    <dgm:pt modelId="{29E8EFA4-975F-4120-B7F8-8B684DCC8444}" type="sibTrans" cxnId="{E091F9B1-F5AE-4F22-B64A-C874EBEFA2DE}">
      <dgm:prSet/>
      <dgm:spPr/>
      <dgm:t>
        <a:bodyPr/>
        <a:lstStyle/>
        <a:p>
          <a:endParaRPr lang="tr-TR"/>
        </a:p>
      </dgm:t>
    </dgm:pt>
    <dgm:pt modelId="{425E2A5A-B830-44F9-A5A2-CEA313565945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GUT</a:t>
          </a:r>
          <a:endParaRPr lang="tr-TR" b="1" dirty="0">
            <a:solidFill>
              <a:schemeClr val="tx1"/>
            </a:solidFill>
          </a:endParaRPr>
        </a:p>
      </dgm:t>
    </dgm:pt>
    <dgm:pt modelId="{8C24637D-BA7E-4DC6-A12F-0185BB68617C}" type="parTrans" cxnId="{61F4137E-A60C-45F0-B6D0-C664563F1CEF}">
      <dgm:prSet/>
      <dgm:spPr/>
      <dgm:t>
        <a:bodyPr/>
        <a:lstStyle/>
        <a:p>
          <a:endParaRPr lang="tr-TR"/>
        </a:p>
      </dgm:t>
    </dgm:pt>
    <dgm:pt modelId="{4A5C46DB-CCEF-4A86-B8EE-C8AC2C4933CA}" type="sibTrans" cxnId="{61F4137E-A60C-45F0-B6D0-C664563F1CEF}">
      <dgm:prSet/>
      <dgm:spPr/>
      <dgm:t>
        <a:bodyPr/>
        <a:lstStyle/>
        <a:p>
          <a:endParaRPr lang="tr-TR"/>
        </a:p>
      </dgm:t>
    </dgm:pt>
    <dgm:pt modelId="{EBCA5259-DC71-4597-BE2A-B1F37F8A18B1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PSÖDOGUT</a:t>
          </a:r>
          <a:endParaRPr lang="tr-TR" b="1" dirty="0">
            <a:solidFill>
              <a:schemeClr val="tx1"/>
            </a:solidFill>
          </a:endParaRPr>
        </a:p>
      </dgm:t>
    </dgm:pt>
    <dgm:pt modelId="{FEB4AA0C-EB02-485B-9227-157EB9D2E3AF}" type="parTrans" cxnId="{190ECE10-88A0-4089-B3CF-C356BC9766CB}">
      <dgm:prSet/>
      <dgm:spPr/>
      <dgm:t>
        <a:bodyPr/>
        <a:lstStyle/>
        <a:p>
          <a:endParaRPr lang="tr-TR"/>
        </a:p>
      </dgm:t>
    </dgm:pt>
    <dgm:pt modelId="{4961BFB5-608E-4348-A372-A34024C1BAF7}" type="sibTrans" cxnId="{190ECE10-88A0-4089-B3CF-C356BC9766CB}">
      <dgm:prSet/>
      <dgm:spPr/>
      <dgm:t>
        <a:bodyPr/>
        <a:lstStyle/>
        <a:p>
          <a:endParaRPr lang="tr-TR"/>
        </a:p>
      </dgm:t>
    </dgm:pt>
    <dgm:pt modelId="{BFD0EDB8-CF8F-43A4-A1EC-63A26221077F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TİP 2 DM</a:t>
          </a:r>
          <a:endParaRPr lang="tr-TR" b="1" dirty="0">
            <a:solidFill>
              <a:schemeClr val="tx1"/>
            </a:solidFill>
          </a:endParaRPr>
        </a:p>
      </dgm:t>
    </dgm:pt>
    <dgm:pt modelId="{EB7D4B5A-662C-4739-8C86-7260C51D405E}" type="parTrans" cxnId="{1C9AD705-C8D4-4AE5-AD97-DFD2DE306B48}">
      <dgm:prSet/>
      <dgm:spPr/>
      <dgm:t>
        <a:bodyPr/>
        <a:lstStyle/>
        <a:p>
          <a:endParaRPr lang="tr-TR"/>
        </a:p>
      </dgm:t>
    </dgm:pt>
    <dgm:pt modelId="{9DB51433-7F74-48B7-B1D3-6632C16CFE94}" type="sibTrans" cxnId="{1C9AD705-C8D4-4AE5-AD97-DFD2DE306B48}">
      <dgm:prSet/>
      <dgm:spPr/>
      <dgm:t>
        <a:bodyPr/>
        <a:lstStyle/>
        <a:p>
          <a:endParaRPr lang="tr-TR"/>
        </a:p>
      </dgm:t>
    </dgm:pt>
    <dgm:pt modelId="{FE1E7924-92C1-4F47-8293-4BDB2EA4CED8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KOMPLEMAN BOZUKLUKLARI</a:t>
          </a:r>
          <a:endParaRPr lang="tr-TR" b="1" dirty="0">
            <a:solidFill>
              <a:schemeClr val="bg1"/>
            </a:solidFill>
          </a:endParaRPr>
        </a:p>
      </dgm:t>
    </dgm:pt>
    <dgm:pt modelId="{15553C32-608A-49EF-9CE2-389B3721BA65}" type="parTrans" cxnId="{7C0217B6-19D6-4F2F-B2D8-FE83CA93A5B9}">
      <dgm:prSet/>
      <dgm:spPr/>
      <dgm:t>
        <a:bodyPr/>
        <a:lstStyle/>
        <a:p>
          <a:endParaRPr lang="tr-TR"/>
        </a:p>
      </dgm:t>
    </dgm:pt>
    <dgm:pt modelId="{47C29CD6-8B4F-45C9-AB02-710FCFB04040}" type="sibTrans" cxnId="{7C0217B6-19D6-4F2F-B2D8-FE83CA93A5B9}">
      <dgm:prSet/>
      <dgm:spPr/>
      <dgm:t>
        <a:bodyPr/>
        <a:lstStyle/>
        <a:p>
          <a:endParaRPr lang="tr-TR"/>
        </a:p>
      </dgm:t>
    </dgm:pt>
    <dgm:pt modelId="{511D1E1C-A5B8-4408-81B5-C3E50C565C3C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ATİPİK HEMIOLİTİK ÜREMİK SENDROM</a:t>
          </a:r>
          <a:endParaRPr lang="tr-TR" b="1" dirty="0">
            <a:solidFill>
              <a:schemeClr val="tx1"/>
            </a:solidFill>
          </a:endParaRPr>
        </a:p>
      </dgm:t>
    </dgm:pt>
    <dgm:pt modelId="{2C1756EB-70A2-4711-9288-971522A1BF00}" type="parTrans" cxnId="{2244C397-9BE2-41E1-AD21-C9304CB8F6F2}">
      <dgm:prSet/>
      <dgm:spPr/>
      <dgm:t>
        <a:bodyPr/>
        <a:lstStyle/>
        <a:p>
          <a:endParaRPr lang="tr-TR"/>
        </a:p>
      </dgm:t>
    </dgm:pt>
    <dgm:pt modelId="{C28BFD77-848C-41CE-A459-48DCCA1DEDDF}" type="sibTrans" cxnId="{2244C397-9BE2-41E1-AD21-C9304CB8F6F2}">
      <dgm:prSet/>
      <dgm:spPr/>
      <dgm:t>
        <a:bodyPr/>
        <a:lstStyle/>
        <a:p>
          <a:endParaRPr lang="tr-TR"/>
        </a:p>
      </dgm:t>
    </dgm:pt>
    <dgm:pt modelId="{52B98A19-4760-43A5-A342-0CD2C9976337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YAŞLANMAYLA MAKÜLER DEJENERASYON</a:t>
          </a:r>
          <a:endParaRPr lang="tr-TR" b="1" dirty="0">
            <a:solidFill>
              <a:schemeClr val="tx1"/>
            </a:solidFill>
          </a:endParaRPr>
        </a:p>
      </dgm:t>
    </dgm:pt>
    <dgm:pt modelId="{B91253D8-A33A-4551-A0C4-F5BCF5B21BCD}" type="parTrans" cxnId="{5C697A34-F7A6-4594-ACD7-17E3291E01A2}">
      <dgm:prSet/>
      <dgm:spPr/>
      <dgm:t>
        <a:bodyPr/>
        <a:lstStyle/>
        <a:p>
          <a:endParaRPr lang="tr-TR"/>
        </a:p>
      </dgm:t>
    </dgm:pt>
    <dgm:pt modelId="{609E56A2-221B-4957-A046-7EEE3B2AC916}" type="sibTrans" cxnId="{5C697A34-F7A6-4594-ACD7-17E3291E01A2}">
      <dgm:prSet/>
      <dgm:spPr/>
      <dgm:t>
        <a:bodyPr/>
        <a:lstStyle/>
        <a:p>
          <a:endParaRPr lang="tr-TR"/>
        </a:p>
      </dgm:t>
    </dgm:pt>
    <dgm:pt modelId="{7F51FC0C-055E-40A0-B513-AD9765290256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VASKÜLİTLER</a:t>
          </a:r>
          <a:endParaRPr lang="tr-TR" b="1" dirty="0">
            <a:solidFill>
              <a:schemeClr val="bg1"/>
            </a:solidFill>
          </a:endParaRPr>
        </a:p>
      </dgm:t>
    </dgm:pt>
    <dgm:pt modelId="{579737D0-B335-498F-BFBA-5405D89FC5B7}" type="parTrans" cxnId="{0E477D2C-DB0B-4FD6-9634-3D7DCCDAB4CD}">
      <dgm:prSet/>
      <dgm:spPr/>
      <dgm:t>
        <a:bodyPr/>
        <a:lstStyle/>
        <a:p>
          <a:endParaRPr lang="tr-TR"/>
        </a:p>
      </dgm:t>
    </dgm:pt>
    <dgm:pt modelId="{1EF1BEB7-A291-4309-8619-EEFB87290AC0}" type="sibTrans" cxnId="{0E477D2C-DB0B-4FD6-9634-3D7DCCDAB4CD}">
      <dgm:prSet/>
      <dgm:spPr/>
      <dgm:t>
        <a:bodyPr/>
        <a:lstStyle/>
        <a:p>
          <a:endParaRPr lang="tr-TR"/>
        </a:p>
      </dgm:t>
    </dgm:pt>
    <dgm:pt modelId="{6E698939-F3E1-44C7-9230-06C891639077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BEHÇET HASTALIĞI</a:t>
          </a:r>
          <a:endParaRPr lang="tr-TR" b="1" dirty="0">
            <a:solidFill>
              <a:schemeClr val="tx1"/>
            </a:solidFill>
          </a:endParaRPr>
        </a:p>
      </dgm:t>
    </dgm:pt>
    <dgm:pt modelId="{4EFE5A81-AB4E-4FA7-B2E7-193BA9F41BFF}" type="parTrans" cxnId="{44D2AFD9-68E4-4990-B1B1-7EE287CC1468}">
      <dgm:prSet/>
      <dgm:spPr/>
      <dgm:t>
        <a:bodyPr/>
        <a:lstStyle/>
        <a:p>
          <a:endParaRPr lang="tr-TR"/>
        </a:p>
      </dgm:t>
    </dgm:pt>
    <dgm:pt modelId="{073004E6-2BF1-43BD-AE1C-BCBC1EB9679D}" type="sibTrans" cxnId="{44D2AFD9-68E4-4990-B1B1-7EE287CC1468}">
      <dgm:prSet/>
      <dgm:spPr/>
      <dgm:t>
        <a:bodyPr/>
        <a:lstStyle/>
        <a:p>
          <a:endParaRPr lang="tr-TR"/>
        </a:p>
      </dgm:t>
    </dgm:pt>
    <dgm:pt modelId="{AE87488D-067B-4F3A-AE5A-49EFB2D8422F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MAKROFAJ AKTİVASYON SENDROMLARI</a:t>
          </a:r>
          <a:endParaRPr lang="tr-TR" b="1" dirty="0">
            <a:solidFill>
              <a:schemeClr val="bg1"/>
            </a:solidFill>
          </a:endParaRPr>
        </a:p>
      </dgm:t>
    </dgm:pt>
    <dgm:pt modelId="{19803D38-2406-4C58-95F5-B5B9FAC193E3}" type="parTrans" cxnId="{19DD1727-FEA6-4BB3-B84E-2CB3FBAE35D4}">
      <dgm:prSet/>
      <dgm:spPr/>
      <dgm:t>
        <a:bodyPr/>
        <a:lstStyle/>
        <a:p>
          <a:endParaRPr lang="tr-TR"/>
        </a:p>
      </dgm:t>
    </dgm:pt>
    <dgm:pt modelId="{11B68F2E-3468-4A2D-95A7-FB7AFE6B9D9B}" type="sibTrans" cxnId="{19DD1727-FEA6-4BB3-B84E-2CB3FBAE35D4}">
      <dgm:prSet/>
      <dgm:spPr/>
      <dgm:t>
        <a:bodyPr/>
        <a:lstStyle/>
        <a:p>
          <a:endParaRPr lang="tr-TR"/>
        </a:p>
      </dgm:t>
    </dgm:pt>
    <dgm:pt modelId="{5D443DA2-957E-479B-BA72-1EDD600F6E9A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AİLESEL HEMOFAGOSİTİK LENFOHİSTİYOSİTOZ</a:t>
          </a:r>
          <a:endParaRPr lang="tr-TR" b="1" dirty="0">
            <a:solidFill>
              <a:schemeClr val="tx1"/>
            </a:solidFill>
          </a:endParaRPr>
        </a:p>
      </dgm:t>
    </dgm:pt>
    <dgm:pt modelId="{D47D388D-470C-436D-8D85-333FFE0D923C}" type="parTrans" cxnId="{DAC38660-CAD4-401E-A9FB-1A5C4C740507}">
      <dgm:prSet/>
      <dgm:spPr/>
      <dgm:t>
        <a:bodyPr/>
        <a:lstStyle/>
        <a:p>
          <a:endParaRPr lang="tr-TR"/>
        </a:p>
      </dgm:t>
    </dgm:pt>
    <dgm:pt modelId="{05EF917D-6739-4D3C-BFC3-6FC7A80D82B3}" type="sibTrans" cxnId="{DAC38660-CAD4-401E-A9FB-1A5C4C740507}">
      <dgm:prSet/>
      <dgm:spPr/>
      <dgm:t>
        <a:bodyPr/>
        <a:lstStyle/>
        <a:p>
          <a:endParaRPr lang="tr-TR"/>
        </a:p>
      </dgm:t>
    </dgm:pt>
    <dgm:pt modelId="{64DCB943-4E58-4FFF-81BA-610694AEB47B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SEKONDER HEMOFAGOSİTİK LENFOHİSTİYOSİTOZ</a:t>
          </a:r>
          <a:endParaRPr lang="tr-TR" b="1" dirty="0">
            <a:solidFill>
              <a:schemeClr val="tx1"/>
            </a:solidFill>
          </a:endParaRPr>
        </a:p>
      </dgm:t>
    </dgm:pt>
    <dgm:pt modelId="{948D5108-A6B3-44EA-9642-89C1BC8758A6}" type="parTrans" cxnId="{AB827A02-F4A0-427B-BFD2-6E4FE4C75C7E}">
      <dgm:prSet/>
      <dgm:spPr/>
      <dgm:t>
        <a:bodyPr/>
        <a:lstStyle/>
        <a:p>
          <a:endParaRPr lang="tr-TR"/>
        </a:p>
      </dgm:t>
    </dgm:pt>
    <dgm:pt modelId="{9FF0C611-924F-4C0A-9072-D4A5B9C163D5}" type="sibTrans" cxnId="{AB827A02-F4A0-427B-BFD2-6E4FE4C75C7E}">
      <dgm:prSet/>
      <dgm:spPr/>
      <dgm:t>
        <a:bodyPr/>
        <a:lstStyle/>
        <a:p>
          <a:endParaRPr lang="tr-TR"/>
        </a:p>
      </dgm:t>
    </dgm:pt>
    <dgm:pt modelId="{4D50E4E5-F1B8-4C25-A71D-E3C7A878ED83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DEPO HASTALIKLARI </a:t>
          </a:r>
          <a:endParaRPr lang="tr-TR" b="1" dirty="0">
            <a:solidFill>
              <a:schemeClr val="bg1"/>
            </a:solidFill>
          </a:endParaRPr>
        </a:p>
      </dgm:t>
    </dgm:pt>
    <dgm:pt modelId="{724105F5-B84A-4227-8F26-46167DC9C24C}" type="parTrans" cxnId="{01B5085F-15EE-49B4-A050-E26F14371ED8}">
      <dgm:prSet/>
      <dgm:spPr/>
      <dgm:t>
        <a:bodyPr/>
        <a:lstStyle/>
        <a:p>
          <a:endParaRPr lang="tr-TR"/>
        </a:p>
      </dgm:t>
    </dgm:pt>
    <dgm:pt modelId="{790FABD3-C83B-44D8-9092-54E0C326A0C4}" type="sibTrans" cxnId="{01B5085F-15EE-49B4-A050-E26F14371ED8}">
      <dgm:prSet/>
      <dgm:spPr/>
      <dgm:t>
        <a:bodyPr/>
        <a:lstStyle/>
        <a:p>
          <a:endParaRPr lang="tr-TR"/>
        </a:p>
      </dgm:t>
    </dgm:pt>
    <dgm:pt modelId="{D2B9132F-4752-47F0-9333-1F0B55D8577B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GAUCHER HASTALIĞI</a:t>
          </a:r>
          <a:endParaRPr lang="tr-TR" b="1" dirty="0">
            <a:solidFill>
              <a:schemeClr val="tx1"/>
            </a:solidFill>
          </a:endParaRPr>
        </a:p>
      </dgm:t>
    </dgm:pt>
    <dgm:pt modelId="{DEE39886-F8F0-4C12-A57A-24A819F771D4}" type="parTrans" cxnId="{B0241BBF-23B5-4CCD-9927-22CC76ADE8AC}">
      <dgm:prSet/>
      <dgm:spPr/>
      <dgm:t>
        <a:bodyPr/>
        <a:lstStyle/>
        <a:p>
          <a:endParaRPr lang="tr-TR"/>
        </a:p>
      </dgm:t>
    </dgm:pt>
    <dgm:pt modelId="{23215A4F-4F75-4152-B496-D643E375C581}" type="sibTrans" cxnId="{B0241BBF-23B5-4CCD-9927-22CC76ADE8AC}">
      <dgm:prSet/>
      <dgm:spPr/>
      <dgm:t>
        <a:bodyPr/>
        <a:lstStyle/>
        <a:p>
          <a:endParaRPr lang="tr-TR"/>
        </a:p>
      </dgm:t>
    </dgm:pt>
    <dgm:pt modelId="{BA36632F-8DA1-454F-981E-0B679E9EAFA0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ATEROSKLEROZ ?</a:t>
          </a:r>
          <a:endParaRPr lang="tr-TR" b="1" dirty="0">
            <a:solidFill>
              <a:schemeClr val="tx1"/>
            </a:solidFill>
          </a:endParaRPr>
        </a:p>
      </dgm:t>
    </dgm:pt>
    <dgm:pt modelId="{B168A2A4-79E4-4538-A922-B8FD18140D52}" type="parTrans" cxnId="{6C7DD601-6F96-4DDD-B051-FA0D20A958D3}">
      <dgm:prSet/>
      <dgm:spPr/>
      <dgm:t>
        <a:bodyPr/>
        <a:lstStyle/>
        <a:p>
          <a:endParaRPr lang="tr-TR"/>
        </a:p>
      </dgm:t>
    </dgm:pt>
    <dgm:pt modelId="{A10C518E-DAC4-4369-96DF-971F14297A49}" type="sibTrans" cxnId="{6C7DD601-6F96-4DDD-B051-FA0D20A958D3}">
      <dgm:prSet/>
      <dgm:spPr/>
      <dgm:t>
        <a:bodyPr/>
        <a:lstStyle/>
        <a:p>
          <a:endParaRPr lang="tr-TR"/>
        </a:p>
      </dgm:t>
    </dgm:pt>
    <dgm:pt modelId="{FB699CF1-6173-491F-9969-8B0498A5FFAD}">
      <dgm:prSet phldrT="[Metin]"/>
      <dgm:spPr/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FİBROZİS YAPAN HASTALIKLAR</a:t>
          </a:r>
          <a:endParaRPr lang="tr-TR" b="1" dirty="0">
            <a:solidFill>
              <a:schemeClr val="bg1"/>
            </a:solidFill>
          </a:endParaRPr>
        </a:p>
      </dgm:t>
    </dgm:pt>
    <dgm:pt modelId="{D154529A-093C-465B-8BD4-75DA6E1540F2}" type="parTrans" cxnId="{73EFA778-E5CA-4848-A3D1-E32B03D07CB9}">
      <dgm:prSet/>
      <dgm:spPr/>
      <dgm:t>
        <a:bodyPr/>
        <a:lstStyle/>
        <a:p>
          <a:endParaRPr lang="tr-TR"/>
        </a:p>
      </dgm:t>
    </dgm:pt>
    <dgm:pt modelId="{7A55E340-CFBF-42BF-A019-08E00C12BA55}" type="sibTrans" cxnId="{73EFA778-E5CA-4848-A3D1-E32B03D07CB9}">
      <dgm:prSet/>
      <dgm:spPr/>
      <dgm:t>
        <a:bodyPr/>
        <a:lstStyle/>
        <a:p>
          <a:endParaRPr lang="tr-TR"/>
        </a:p>
      </dgm:t>
    </dgm:pt>
    <dgm:pt modelId="{A84F9FBB-0D3F-4CD1-87B5-25690BBBC4C6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ASBESTOZ</a:t>
          </a:r>
          <a:endParaRPr lang="tr-TR" b="1" dirty="0">
            <a:solidFill>
              <a:schemeClr val="tx1"/>
            </a:solidFill>
          </a:endParaRPr>
        </a:p>
      </dgm:t>
    </dgm:pt>
    <dgm:pt modelId="{4F16640D-4E3A-4F75-BAF5-FA069C9906BA}" type="parTrans" cxnId="{F9106C41-E7CF-4BA2-AECF-70AA5116D6B3}">
      <dgm:prSet/>
      <dgm:spPr/>
      <dgm:t>
        <a:bodyPr/>
        <a:lstStyle/>
        <a:p>
          <a:endParaRPr lang="tr-TR"/>
        </a:p>
      </dgm:t>
    </dgm:pt>
    <dgm:pt modelId="{8960F898-5EBE-4CA0-9EB5-793A7426B08F}" type="sibTrans" cxnId="{F9106C41-E7CF-4BA2-AECF-70AA5116D6B3}">
      <dgm:prSet/>
      <dgm:spPr/>
      <dgm:t>
        <a:bodyPr/>
        <a:lstStyle/>
        <a:p>
          <a:endParaRPr lang="tr-TR"/>
        </a:p>
      </dgm:t>
    </dgm:pt>
    <dgm:pt modelId="{502C47C2-B548-478B-B7E3-05FB1ACBC002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SİLİKOZ</a:t>
          </a:r>
          <a:endParaRPr lang="tr-TR" b="1" dirty="0">
            <a:solidFill>
              <a:schemeClr val="tx1"/>
            </a:solidFill>
          </a:endParaRPr>
        </a:p>
      </dgm:t>
    </dgm:pt>
    <dgm:pt modelId="{73E6754E-3A13-42A4-9F58-B8AF1791BFB2}" type="parTrans" cxnId="{34F84FFE-05DD-4089-B611-686A995C7245}">
      <dgm:prSet/>
      <dgm:spPr/>
      <dgm:t>
        <a:bodyPr/>
        <a:lstStyle/>
        <a:p>
          <a:endParaRPr lang="tr-TR"/>
        </a:p>
      </dgm:t>
    </dgm:pt>
    <dgm:pt modelId="{BF39A4AC-DF9D-4325-A42B-6C78A0B1BC30}" type="sibTrans" cxnId="{34F84FFE-05DD-4089-B611-686A995C7245}">
      <dgm:prSet/>
      <dgm:spPr/>
      <dgm:t>
        <a:bodyPr/>
        <a:lstStyle/>
        <a:p>
          <a:endParaRPr lang="tr-TR"/>
        </a:p>
      </dgm:t>
    </dgm:pt>
    <dgm:pt modelId="{D1F19711-BFDC-4FCE-999C-EFE4A661FF63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DIRA;IL-1RA  EKSİKLİĞİ</a:t>
          </a:r>
          <a:endParaRPr lang="tr-TR" b="1" dirty="0">
            <a:solidFill>
              <a:schemeClr val="tx1"/>
            </a:solidFill>
          </a:endParaRPr>
        </a:p>
      </dgm:t>
    </dgm:pt>
    <dgm:pt modelId="{6971D016-33C5-4199-B508-1AA3F1D58077}" type="parTrans" cxnId="{BF3DF638-9F85-4293-8924-ACB8AAA4ACE3}">
      <dgm:prSet/>
      <dgm:spPr/>
      <dgm:t>
        <a:bodyPr/>
        <a:lstStyle/>
        <a:p>
          <a:endParaRPr lang="tr-TR"/>
        </a:p>
      </dgm:t>
    </dgm:pt>
    <dgm:pt modelId="{64A548C9-E326-47E3-B6B0-D15D72A8DA68}" type="sibTrans" cxnId="{BF3DF638-9F85-4293-8924-ACB8AAA4ACE3}">
      <dgm:prSet/>
      <dgm:spPr/>
      <dgm:t>
        <a:bodyPr/>
        <a:lstStyle/>
        <a:p>
          <a:endParaRPr lang="tr-TR"/>
        </a:p>
      </dgm:t>
    </dgm:pt>
    <dgm:pt modelId="{D73622EB-7398-4B09-8D02-7E5161F1E810}">
      <dgm:prSet phldrT="[Metin]"/>
      <dgm:spPr/>
      <dgm:t>
        <a:bodyPr/>
        <a:lstStyle/>
        <a:p>
          <a:r>
            <a:rPr lang="tr-TR" b="1" dirty="0" err="1" smtClean="0">
              <a:solidFill>
                <a:schemeClr val="tx1"/>
              </a:solidFill>
            </a:rPr>
            <a:t>Majeed</a:t>
          </a:r>
          <a:r>
            <a:rPr lang="tr-TR" b="1" dirty="0" smtClean="0">
              <a:solidFill>
                <a:schemeClr val="tx1"/>
              </a:solidFill>
            </a:rPr>
            <a:t> SENDROMU</a:t>
          </a:r>
          <a:endParaRPr lang="tr-TR" b="1" dirty="0">
            <a:solidFill>
              <a:schemeClr val="tx1"/>
            </a:solidFill>
          </a:endParaRPr>
        </a:p>
      </dgm:t>
    </dgm:pt>
    <dgm:pt modelId="{C934298D-FE91-4D2E-8F8D-4D1A55D656CE}" type="parTrans" cxnId="{AB9E29D6-F585-4AB7-9784-37BC41C4BA78}">
      <dgm:prSet/>
      <dgm:spPr/>
      <dgm:t>
        <a:bodyPr/>
        <a:lstStyle/>
        <a:p>
          <a:endParaRPr lang="tr-TR"/>
        </a:p>
      </dgm:t>
    </dgm:pt>
    <dgm:pt modelId="{CC033AA2-F8F2-4247-9A82-AD0E319F5EAC}" type="sibTrans" cxnId="{AB9E29D6-F585-4AB7-9784-37BC41C4BA78}">
      <dgm:prSet/>
      <dgm:spPr/>
      <dgm:t>
        <a:bodyPr/>
        <a:lstStyle/>
        <a:p>
          <a:endParaRPr lang="tr-TR"/>
        </a:p>
      </dgm:t>
    </dgm:pt>
    <dgm:pt modelId="{B1209F1C-D2E3-4217-ABC1-E3863467C9B8}">
      <dgm:prSet phldrT="[Metin]"/>
      <dgm:spPr/>
      <dgm:t>
        <a:bodyPr/>
        <a:lstStyle/>
        <a:p>
          <a:r>
            <a:rPr lang="tr-TR" b="1" dirty="0" err="1" smtClean="0">
              <a:solidFill>
                <a:schemeClr val="tx1"/>
              </a:solidFill>
            </a:rPr>
            <a:t>Kr.TEKRARLAYAN</a:t>
          </a:r>
          <a:r>
            <a:rPr lang="tr-TR" b="1" dirty="0" smtClean="0">
              <a:solidFill>
                <a:schemeClr val="tx1"/>
              </a:solidFill>
            </a:rPr>
            <a:t> MULTİFOKAL OSTEOMİYELİT</a:t>
          </a:r>
          <a:endParaRPr lang="tr-TR" b="1" dirty="0">
            <a:solidFill>
              <a:schemeClr val="tx1"/>
            </a:solidFill>
          </a:endParaRPr>
        </a:p>
      </dgm:t>
    </dgm:pt>
    <dgm:pt modelId="{E8DA37C0-035B-41FC-8F46-7501679C20D6}" type="parTrans" cxnId="{8C54B639-9E19-48CD-929D-DB80E9EF33C0}">
      <dgm:prSet/>
      <dgm:spPr/>
      <dgm:t>
        <a:bodyPr/>
        <a:lstStyle/>
        <a:p>
          <a:endParaRPr lang="tr-TR"/>
        </a:p>
      </dgm:t>
    </dgm:pt>
    <dgm:pt modelId="{07AC7A5B-83E3-435A-8EAA-86E95F064AC9}" type="sibTrans" cxnId="{8C54B639-9E19-48CD-929D-DB80E9EF33C0}">
      <dgm:prSet/>
      <dgm:spPr/>
      <dgm:t>
        <a:bodyPr/>
        <a:lstStyle/>
        <a:p>
          <a:endParaRPr lang="tr-TR"/>
        </a:p>
      </dgm:t>
    </dgm:pt>
    <dgm:pt modelId="{8C7F01E0-D573-4628-ADB5-025BBC163782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SAPHO SENDROMU(SİNOVİT,PÜSTÜLER AKNE,HİPEROSTOSİS OSTEİTİS</a:t>
          </a:r>
          <a:endParaRPr lang="tr-TR" b="1" dirty="0">
            <a:solidFill>
              <a:schemeClr val="tx1"/>
            </a:solidFill>
          </a:endParaRPr>
        </a:p>
      </dgm:t>
    </dgm:pt>
    <dgm:pt modelId="{E0725F14-4A58-4A71-901C-C9722730F86A}" type="parTrans" cxnId="{00FAB5D5-1682-4100-BEFD-7D1B57F29E16}">
      <dgm:prSet/>
      <dgm:spPr/>
      <dgm:t>
        <a:bodyPr/>
        <a:lstStyle/>
        <a:p>
          <a:endParaRPr lang="tr-TR"/>
        </a:p>
      </dgm:t>
    </dgm:pt>
    <dgm:pt modelId="{3C0E89D9-A746-438A-96F3-745AA78D51C9}" type="sibTrans" cxnId="{00FAB5D5-1682-4100-BEFD-7D1B57F29E16}">
      <dgm:prSet/>
      <dgm:spPr/>
      <dgm:t>
        <a:bodyPr/>
        <a:lstStyle/>
        <a:p>
          <a:endParaRPr lang="tr-TR"/>
        </a:p>
      </dgm:t>
    </dgm:pt>
    <dgm:pt modelId="{D991D3E0-AD00-49AA-9CBC-A3B7E6EB93A0}">
      <dgm:prSet phldrT="[Metin]"/>
      <dgm:spPr/>
      <dgm:t>
        <a:bodyPr/>
        <a:lstStyle/>
        <a:p>
          <a:r>
            <a:rPr lang="tr-TR" b="1" smtClean="0">
              <a:solidFill>
                <a:schemeClr val="bg1"/>
              </a:solidFill>
            </a:rPr>
            <a:t>METABOLİK </a:t>
          </a:r>
          <a:r>
            <a:rPr lang="tr-TR" b="1" dirty="0" smtClean="0">
              <a:solidFill>
                <a:schemeClr val="bg1"/>
              </a:solidFill>
            </a:rPr>
            <a:t>HASTALIKLAR</a:t>
          </a:r>
          <a:endParaRPr lang="tr-TR"/>
        </a:p>
      </dgm:t>
    </dgm:pt>
    <dgm:pt modelId="{F2E536EC-0638-4893-8169-EA342B50A782}" type="parTrans" cxnId="{7684704F-2ADD-441B-8BD2-EB5A10E3B366}">
      <dgm:prSet/>
      <dgm:spPr/>
      <dgm:t>
        <a:bodyPr/>
        <a:lstStyle/>
        <a:p>
          <a:endParaRPr lang="tr-TR"/>
        </a:p>
      </dgm:t>
    </dgm:pt>
    <dgm:pt modelId="{542F92AD-BF15-4D5F-BFF3-3E22EB0858C8}" type="sibTrans" cxnId="{7684704F-2ADD-441B-8BD2-EB5A10E3B366}">
      <dgm:prSet/>
      <dgm:spPr/>
      <dgm:t>
        <a:bodyPr/>
        <a:lstStyle/>
        <a:p>
          <a:endParaRPr lang="tr-TR"/>
        </a:p>
      </dgm:t>
    </dgm:pt>
    <dgm:pt modelId="{AA75983E-EFC8-4118-B31E-CD03411352C5}" type="pres">
      <dgm:prSet presAssocID="{7BBFC641-5544-4B0E-AA7A-4901B5E98C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40735FA-3FFF-4CCF-AAC6-5FB78EC5F8DD}" type="pres">
      <dgm:prSet presAssocID="{3E0981A6-4CD8-421A-A002-38C9390622D8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F9195B-1719-4F78-B4AF-BF812EDE7F23}" type="pres">
      <dgm:prSet presAssocID="{3E0981A6-4CD8-421A-A002-38C9390622D8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E5B275-0C6B-4BFB-B3D1-5B3B1E162051}" type="pres">
      <dgm:prSet presAssocID="{D991D3E0-AD00-49AA-9CBC-A3B7E6EB93A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C7B7E6-1AF3-470D-AFB2-21B72F8AB464}" type="pres">
      <dgm:prSet presAssocID="{D991D3E0-AD00-49AA-9CBC-A3B7E6EB93A0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35DB70-201E-4959-85E7-347B7210B3A1}" type="pres">
      <dgm:prSet presAssocID="{FE1E7924-92C1-4F47-8293-4BDB2EA4CED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E442309-18E6-40AE-8044-BA22E93BF7DB}" type="pres">
      <dgm:prSet presAssocID="{FE1E7924-92C1-4F47-8293-4BDB2EA4CED8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54464F-89AF-4952-91C9-0C9F2CCD8550}" type="pres">
      <dgm:prSet presAssocID="{7F51FC0C-055E-40A0-B513-AD9765290256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1591FD-557A-4FE1-B124-EBE93ED1522B}" type="pres">
      <dgm:prSet presAssocID="{7F51FC0C-055E-40A0-B513-AD9765290256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522DEA-F4F0-4A13-BE8A-C19A42E63DB4}" type="pres">
      <dgm:prSet presAssocID="{AE87488D-067B-4F3A-AE5A-49EFB2D8422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4CF530-5072-45D5-AB3D-DCCDEA669D38}" type="pres">
      <dgm:prSet presAssocID="{AE87488D-067B-4F3A-AE5A-49EFB2D8422F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D67D63-A055-4CE6-8A76-98FC2ADAE6DD}" type="pres">
      <dgm:prSet presAssocID="{4D50E4E5-F1B8-4C25-A71D-E3C7A878ED8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8941D33-6222-4221-8B17-E53D42F8B921}" type="pres">
      <dgm:prSet presAssocID="{4D50E4E5-F1B8-4C25-A71D-E3C7A878ED83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329EF2-0866-4347-9250-4339E430CB4E}" type="pres">
      <dgm:prSet presAssocID="{FB699CF1-6173-491F-9969-8B0498A5FFA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3C561E-80B2-470A-AB92-ADF60F39ADC0}" type="pres">
      <dgm:prSet presAssocID="{FB699CF1-6173-491F-9969-8B0498A5FFAD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9C13276-EC54-4F48-9AD1-9A3DDDAABF6C}" type="presOf" srcId="{8C7F01E0-D573-4628-ADB5-025BBC163782}" destId="{98F9195B-1719-4F78-B4AF-BF812EDE7F23}" srcOrd="0" destOrd="3" presId="urn:microsoft.com/office/officeart/2005/8/layout/vList2"/>
    <dgm:cxn modelId="{CA7B0F20-5DC8-423C-83A1-47C838895121}" type="presOf" srcId="{BA36632F-8DA1-454F-981E-0B679E9EAFA0}" destId="{58941D33-6222-4221-8B17-E53D42F8B921}" srcOrd="0" destOrd="1" presId="urn:microsoft.com/office/officeart/2005/8/layout/vList2"/>
    <dgm:cxn modelId="{19DD1727-FEA6-4BB3-B84E-2CB3FBAE35D4}" srcId="{7BBFC641-5544-4B0E-AA7A-4901B5E98CE1}" destId="{AE87488D-067B-4F3A-AE5A-49EFB2D8422F}" srcOrd="4" destOrd="0" parTransId="{19803D38-2406-4C58-95F5-B5B9FAC193E3}" sibTransId="{11B68F2E-3468-4A2D-95A7-FB7AFE6B9D9B}"/>
    <dgm:cxn modelId="{190ECE10-88A0-4089-B3CF-C356BC9766CB}" srcId="{D991D3E0-AD00-49AA-9CBC-A3B7E6EB93A0}" destId="{EBCA5259-DC71-4597-BE2A-B1F37F8A18B1}" srcOrd="1" destOrd="0" parTransId="{FEB4AA0C-EB02-485B-9227-157EB9D2E3AF}" sibTransId="{4961BFB5-608E-4348-A372-A34024C1BAF7}"/>
    <dgm:cxn modelId="{61F4137E-A60C-45F0-B6D0-C664563F1CEF}" srcId="{D991D3E0-AD00-49AA-9CBC-A3B7E6EB93A0}" destId="{425E2A5A-B830-44F9-A5A2-CEA313565945}" srcOrd="0" destOrd="0" parTransId="{8C24637D-BA7E-4DC6-A12F-0185BB68617C}" sibTransId="{4A5C46DB-CCEF-4A86-B8EE-C8AC2C4933CA}"/>
    <dgm:cxn modelId="{9379D22E-80AA-4216-8AC3-CA51E6B59307}" type="presOf" srcId="{BFD0EDB8-CF8F-43A4-A1EC-63A26221077F}" destId="{F3C7B7E6-1AF3-470D-AFB2-21B72F8AB464}" srcOrd="0" destOrd="2" presId="urn:microsoft.com/office/officeart/2005/8/layout/vList2"/>
    <dgm:cxn modelId="{73EFA778-E5CA-4848-A3D1-E32B03D07CB9}" srcId="{7BBFC641-5544-4B0E-AA7A-4901B5E98CE1}" destId="{FB699CF1-6173-491F-9969-8B0498A5FFAD}" srcOrd="6" destOrd="0" parTransId="{D154529A-093C-465B-8BD4-75DA6E1540F2}" sibTransId="{7A55E340-CFBF-42BF-A019-08E00C12BA55}"/>
    <dgm:cxn modelId="{0C40A73A-9B14-41CD-82D3-FB0EEE1D3057}" type="presOf" srcId="{D1F19711-BFDC-4FCE-999C-EFE4A661FF63}" destId="{98F9195B-1719-4F78-B4AF-BF812EDE7F23}" srcOrd="0" destOrd="0" presId="urn:microsoft.com/office/officeart/2005/8/layout/vList2"/>
    <dgm:cxn modelId="{0D38AEF5-5746-4D9F-B319-1CB6E81CF94C}" type="presOf" srcId="{6E698939-F3E1-44C7-9230-06C891639077}" destId="{1F1591FD-557A-4FE1-B124-EBE93ED1522B}" srcOrd="0" destOrd="0" presId="urn:microsoft.com/office/officeart/2005/8/layout/vList2"/>
    <dgm:cxn modelId="{955E0872-8634-4FB9-8E92-BB29D928F701}" type="presOf" srcId="{7BBFC641-5544-4B0E-AA7A-4901B5E98CE1}" destId="{AA75983E-EFC8-4118-B31E-CD03411352C5}" srcOrd="0" destOrd="0" presId="urn:microsoft.com/office/officeart/2005/8/layout/vList2"/>
    <dgm:cxn modelId="{6C7DD601-6F96-4DDD-B051-FA0D20A958D3}" srcId="{4D50E4E5-F1B8-4C25-A71D-E3C7A878ED83}" destId="{BA36632F-8DA1-454F-981E-0B679E9EAFA0}" srcOrd="1" destOrd="0" parTransId="{B168A2A4-79E4-4538-A922-B8FD18140D52}" sibTransId="{A10C518E-DAC4-4369-96DF-971F14297A49}"/>
    <dgm:cxn modelId="{F9106C41-E7CF-4BA2-AECF-70AA5116D6B3}" srcId="{FB699CF1-6173-491F-9969-8B0498A5FFAD}" destId="{A84F9FBB-0D3F-4CD1-87B5-25690BBBC4C6}" srcOrd="0" destOrd="0" parTransId="{4F16640D-4E3A-4F75-BAF5-FA069C9906BA}" sibTransId="{8960F898-5EBE-4CA0-9EB5-793A7426B08F}"/>
    <dgm:cxn modelId="{AB9E29D6-F585-4AB7-9784-37BC41C4BA78}" srcId="{3E0981A6-4CD8-421A-A002-38C9390622D8}" destId="{D73622EB-7398-4B09-8D02-7E5161F1E810}" srcOrd="1" destOrd="0" parTransId="{C934298D-FE91-4D2E-8F8D-4D1A55D656CE}" sibTransId="{CC033AA2-F8F2-4247-9A82-AD0E319F5EAC}"/>
    <dgm:cxn modelId="{E77BDAC9-3598-41ED-9B74-C899E9B63F43}" type="presOf" srcId="{D2B9132F-4752-47F0-9333-1F0B55D8577B}" destId="{58941D33-6222-4221-8B17-E53D42F8B921}" srcOrd="0" destOrd="0" presId="urn:microsoft.com/office/officeart/2005/8/layout/vList2"/>
    <dgm:cxn modelId="{5C697A34-F7A6-4594-ACD7-17E3291E01A2}" srcId="{FE1E7924-92C1-4F47-8293-4BDB2EA4CED8}" destId="{52B98A19-4760-43A5-A342-0CD2C9976337}" srcOrd="1" destOrd="0" parTransId="{B91253D8-A33A-4551-A0C4-F5BCF5B21BCD}" sibTransId="{609E56A2-221B-4957-A046-7EEE3B2AC916}"/>
    <dgm:cxn modelId="{67AED476-2933-4819-A5AD-2E90F3503FFF}" type="presOf" srcId="{D73622EB-7398-4B09-8D02-7E5161F1E810}" destId="{98F9195B-1719-4F78-B4AF-BF812EDE7F23}" srcOrd="0" destOrd="1" presId="urn:microsoft.com/office/officeart/2005/8/layout/vList2"/>
    <dgm:cxn modelId="{6B7A1D3E-5AEE-4AB3-ABDF-3525D2A048B6}" type="presOf" srcId="{D991D3E0-AD00-49AA-9CBC-A3B7E6EB93A0}" destId="{6CE5B275-0C6B-4BFB-B3D1-5B3B1E162051}" srcOrd="0" destOrd="0" presId="urn:microsoft.com/office/officeart/2005/8/layout/vList2"/>
    <dgm:cxn modelId="{E7094193-14A6-4F65-B5A7-7B3025B9B110}" type="presOf" srcId="{FB699CF1-6173-491F-9969-8B0498A5FFAD}" destId="{68329EF2-0866-4347-9250-4339E430CB4E}" srcOrd="0" destOrd="0" presId="urn:microsoft.com/office/officeart/2005/8/layout/vList2"/>
    <dgm:cxn modelId="{B0241BBF-23B5-4CCD-9927-22CC76ADE8AC}" srcId="{4D50E4E5-F1B8-4C25-A71D-E3C7A878ED83}" destId="{D2B9132F-4752-47F0-9333-1F0B55D8577B}" srcOrd="0" destOrd="0" parTransId="{DEE39886-F8F0-4C12-A57A-24A819F771D4}" sibTransId="{23215A4F-4F75-4152-B496-D643E375C581}"/>
    <dgm:cxn modelId="{BF3DF638-9F85-4293-8924-ACB8AAA4ACE3}" srcId="{3E0981A6-4CD8-421A-A002-38C9390622D8}" destId="{D1F19711-BFDC-4FCE-999C-EFE4A661FF63}" srcOrd="0" destOrd="0" parTransId="{6971D016-33C5-4199-B508-1AA3F1D58077}" sibTransId="{64A548C9-E326-47E3-B6B0-D15D72A8DA68}"/>
    <dgm:cxn modelId="{34F84FFE-05DD-4089-B611-686A995C7245}" srcId="{FB699CF1-6173-491F-9969-8B0498A5FFAD}" destId="{502C47C2-B548-478B-B7E3-05FB1ACBC002}" srcOrd="1" destOrd="0" parTransId="{73E6754E-3A13-42A4-9F58-B8AF1791BFB2}" sibTransId="{BF39A4AC-DF9D-4325-A42B-6C78A0B1BC30}"/>
    <dgm:cxn modelId="{8C54B639-9E19-48CD-929D-DB80E9EF33C0}" srcId="{3E0981A6-4CD8-421A-A002-38C9390622D8}" destId="{B1209F1C-D2E3-4217-ABC1-E3863467C9B8}" srcOrd="2" destOrd="0" parTransId="{E8DA37C0-035B-41FC-8F46-7501679C20D6}" sibTransId="{07AC7A5B-83E3-435A-8EAA-86E95F064AC9}"/>
    <dgm:cxn modelId="{3B2E762F-DA3F-4147-9BE7-8302BBC93C2F}" type="presOf" srcId="{502C47C2-B548-478B-B7E3-05FB1ACBC002}" destId="{593C561E-80B2-470A-AB92-ADF60F39ADC0}" srcOrd="0" destOrd="1" presId="urn:microsoft.com/office/officeart/2005/8/layout/vList2"/>
    <dgm:cxn modelId="{7684704F-2ADD-441B-8BD2-EB5A10E3B366}" srcId="{7BBFC641-5544-4B0E-AA7A-4901B5E98CE1}" destId="{D991D3E0-AD00-49AA-9CBC-A3B7E6EB93A0}" srcOrd="1" destOrd="0" parTransId="{F2E536EC-0638-4893-8169-EA342B50A782}" sibTransId="{542F92AD-BF15-4D5F-BFF3-3E22EB0858C8}"/>
    <dgm:cxn modelId="{AB827A02-F4A0-427B-BFD2-6E4FE4C75C7E}" srcId="{AE87488D-067B-4F3A-AE5A-49EFB2D8422F}" destId="{64DCB943-4E58-4FFF-81BA-610694AEB47B}" srcOrd="1" destOrd="0" parTransId="{948D5108-A6B3-44EA-9642-89C1BC8758A6}" sibTransId="{9FF0C611-924F-4C0A-9072-D4A5B9C163D5}"/>
    <dgm:cxn modelId="{01B5085F-15EE-49B4-A050-E26F14371ED8}" srcId="{7BBFC641-5544-4B0E-AA7A-4901B5E98CE1}" destId="{4D50E4E5-F1B8-4C25-A71D-E3C7A878ED83}" srcOrd="5" destOrd="0" parTransId="{724105F5-B84A-4227-8F26-46167DC9C24C}" sibTransId="{790FABD3-C83B-44D8-9092-54E0C326A0C4}"/>
    <dgm:cxn modelId="{D9BEBE8C-C6AA-460A-B02A-EA8C899CFF0F}" type="presOf" srcId="{EBCA5259-DC71-4597-BE2A-B1F37F8A18B1}" destId="{F3C7B7E6-1AF3-470D-AFB2-21B72F8AB464}" srcOrd="0" destOrd="1" presId="urn:microsoft.com/office/officeart/2005/8/layout/vList2"/>
    <dgm:cxn modelId="{6124E803-6FA0-4908-AEF7-7A392F012383}" type="presOf" srcId="{64DCB943-4E58-4FFF-81BA-610694AEB47B}" destId="{B14CF530-5072-45D5-AB3D-DCCDEA669D38}" srcOrd="0" destOrd="1" presId="urn:microsoft.com/office/officeart/2005/8/layout/vList2"/>
    <dgm:cxn modelId="{5C4F4151-568F-41FD-9513-6748587516BF}" type="presOf" srcId="{AE87488D-067B-4F3A-AE5A-49EFB2D8422F}" destId="{9E522DEA-F4F0-4A13-BE8A-C19A42E63DB4}" srcOrd="0" destOrd="0" presId="urn:microsoft.com/office/officeart/2005/8/layout/vList2"/>
    <dgm:cxn modelId="{00FAB5D5-1682-4100-BEFD-7D1B57F29E16}" srcId="{3E0981A6-4CD8-421A-A002-38C9390622D8}" destId="{8C7F01E0-D573-4628-ADB5-025BBC163782}" srcOrd="3" destOrd="0" parTransId="{E0725F14-4A58-4A71-901C-C9722730F86A}" sibTransId="{3C0E89D9-A746-438A-96F3-745AA78D51C9}"/>
    <dgm:cxn modelId="{1146FF2E-59F1-47C2-B73E-1E7632B0A0ED}" type="presOf" srcId="{425E2A5A-B830-44F9-A5A2-CEA313565945}" destId="{F3C7B7E6-1AF3-470D-AFB2-21B72F8AB464}" srcOrd="0" destOrd="0" presId="urn:microsoft.com/office/officeart/2005/8/layout/vList2"/>
    <dgm:cxn modelId="{000758B0-7390-449E-BC69-306D8AE74C6C}" type="presOf" srcId="{FE1E7924-92C1-4F47-8293-4BDB2EA4CED8}" destId="{8035DB70-201E-4959-85E7-347B7210B3A1}" srcOrd="0" destOrd="0" presId="urn:microsoft.com/office/officeart/2005/8/layout/vList2"/>
    <dgm:cxn modelId="{C5420464-C3DD-4497-99F3-09C4564A3718}" type="presOf" srcId="{3E0981A6-4CD8-421A-A002-38C9390622D8}" destId="{B40735FA-3FFF-4CCF-AAC6-5FB78EC5F8DD}" srcOrd="0" destOrd="0" presId="urn:microsoft.com/office/officeart/2005/8/layout/vList2"/>
    <dgm:cxn modelId="{7642CABD-3602-4DA7-B39E-003327D3BF92}" type="presOf" srcId="{52B98A19-4760-43A5-A342-0CD2C9976337}" destId="{5E442309-18E6-40AE-8044-BA22E93BF7DB}" srcOrd="0" destOrd="1" presId="urn:microsoft.com/office/officeart/2005/8/layout/vList2"/>
    <dgm:cxn modelId="{D8A7CA2A-8DA0-41DF-896F-688313122B8A}" type="presOf" srcId="{B1209F1C-D2E3-4217-ABC1-E3863467C9B8}" destId="{98F9195B-1719-4F78-B4AF-BF812EDE7F23}" srcOrd="0" destOrd="2" presId="urn:microsoft.com/office/officeart/2005/8/layout/vList2"/>
    <dgm:cxn modelId="{EEC24DF8-532E-4A0A-A996-3F35B3ABFA41}" type="presOf" srcId="{5D443DA2-957E-479B-BA72-1EDD600F6E9A}" destId="{B14CF530-5072-45D5-AB3D-DCCDEA669D38}" srcOrd="0" destOrd="0" presId="urn:microsoft.com/office/officeart/2005/8/layout/vList2"/>
    <dgm:cxn modelId="{7C0217B6-19D6-4F2F-B2D8-FE83CA93A5B9}" srcId="{7BBFC641-5544-4B0E-AA7A-4901B5E98CE1}" destId="{FE1E7924-92C1-4F47-8293-4BDB2EA4CED8}" srcOrd="2" destOrd="0" parTransId="{15553C32-608A-49EF-9CE2-389B3721BA65}" sibTransId="{47C29CD6-8B4F-45C9-AB02-710FCFB04040}"/>
    <dgm:cxn modelId="{44D2AFD9-68E4-4990-B1B1-7EE287CC1468}" srcId="{7F51FC0C-055E-40A0-B513-AD9765290256}" destId="{6E698939-F3E1-44C7-9230-06C891639077}" srcOrd="0" destOrd="0" parTransId="{4EFE5A81-AB4E-4FA7-B2E7-193BA9F41BFF}" sibTransId="{073004E6-2BF1-43BD-AE1C-BCBC1EB9679D}"/>
    <dgm:cxn modelId="{0E477D2C-DB0B-4FD6-9634-3D7DCCDAB4CD}" srcId="{7BBFC641-5544-4B0E-AA7A-4901B5E98CE1}" destId="{7F51FC0C-055E-40A0-B513-AD9765290256}" srcOrd="3" destOrd="0" parTransId="{579737D0-B335-498F-BFBA-5405D89FC5B7}" sibTransId="{1EF1BEB7-A291-4309-8619-EEFB87290AC0}"/>
    <dgm:cxn modelId="{6DD0182F-9EEF-47C6-A50C-CA5DDFBA3ED0}" type="presOf" srcId="{511D1E1C-A5B8-4408-81B5-C3E50C565C3C}" destId="{5E442309-18E6-40AE-8044-BA22E93BF7DB}" srcOrd="0" destOrd="0" presId="urn:microsoft.com/office/officeart/2005/8/layout/vList2"/>
    <dgm:cxn modelId="{2151497F-1B10-454D-AAE5-789D77808E16}" type="presOf" srcId="{7F51FC0C-055E-40A0-B513-AD9765290256}" destId="{ED54464F-89AF-4952-91C9-0C9F2CCD8550}" srcOrd="0" destOrd="0" presId="urn:microsoft.com/office/officeart/2005/8/layout/vList2"/>
    <dgm:cxn modelId="{1C9AD705-C8D4-4AE5-AD97-DFD2DE306B48}" srcId="{D991D3E0-AD00-49AA-9CBC-A3B7E6EB93A0}" destId="{BFD0EDB8-CF8F-43A4-A1EC-63A26221077F}" srcOrd="2" destOrd="0" parTransId="{EB7D4B5A-662C-4739-8C86-7260C51D405E}" sibTransId="{9DB51433-7F74-48B7-B1D3-6632C16CFE94}"/>
    <dgm:cxn modelId="{19E53172-0B80-4B4B-B249-07B6CD4D4E0D}" type="presOf" srcId="{4D50E4E5-F1B8-4C25-A71D-E3C7A878ED83}" destId="{1BD67D63-A055-4CE6-8A76-98FC2ADAE6DD}" srcOrd="0" destOrd="0" presId="urn:microsoft.com/office/officeart/2005/8/layout/vList2"/>
    <dgm:cxn modelId="{DAC38660-CAD4-401E-A9FB-1A5C4C740507}" srcId="{AE87488D-067B-4F3A-AE5A-49EFB2D8422F}" destId="{5D443DA2-957E-479B-BA72-1EDD600F6E9A}" srcOrd="0" destOrd="0" parTransId="{D47D388D-470C-436D-8D85-333FFE0D923C}" sibTransId="{05EF917D-6739-4D3C-BFC3-6FC7A80D82B3}"/>
    <dgm:cxn modelId="{4FF3955C-B106-476D-B32D-18E2DA376D8C}" type="presOf" srcId="{A84F9FBB-0D3F-4CD1-87B5-25690BBBC4C6}" destId="{593C561E-80B2-470A-AB92-ADF60F39ADC0}" srcOrd="0" destOrd="0" presId="urn:microsoft.com/office/officeart/2005/8/layout/vList2"/>
    <dgm:cxn modelId="{E091F9B1-F5AE-4F22-B64A-C874EBEFA2DE}" srcId="{7BBFC641-5544-4B0E-AA7A-4901B5E98CE1}" destId="{3E0981A6-4CD8-421A-A002-38C9390622D8}" srcOrd="0" destOrd="0" parTransId="{29193021-35BF-4243-B697-AED00ABF5E3E}" sibTransId="{29E8EFA4-975F-4120-B7F8-8B684DCC8444}"/>
    <dgm:cxn modelId="{2244C397-9BE2-41E1-AD21-C9304CB8F6F2}" srcId="{FE1E7924-92C1-4F47-8293-4BDB2EA4CED8}" destId="{511D1E1C-A5B8-4408-81B5-C3E50C565C3C}" srcOrd="0" destOrd="0" parTransId="{2C1756EB-70A2-4711-9288-971522A1BF00}" sibTransId="{C28BFD77-848C-41CE-A459-48DCCA1DEDDF}"/>
    <dgm:cxn modelId="{7EFDB0C4-6280-4674-A95F-21CA8D07A5D5}" type="presParOf" srcId="{AA75983E-EFC8-4118-B31E-CD03411352C5}" destId="{B40735FA-3FFF-4CCF-AAC6-5FB78EC5F8DD}" srcOrd="0" destOrd="0" presId="urn:microsoft.com/office/officeart/2005/8/layout/vList2"/>
    <dgm:cxn modelId="{CBF68594-1E7D-4015-A358-8237D4123194}" type="presParOf" srcId="{AA75983E-EFC8-4118-B31E-CD03411352C5}" destId="{98F9195B-1719-4F78-B4AF-BF812EDE7F23}" srcOrd="1" destOrd="0" presId="urn:microsoft.com/office/officeart/2005/8/layout/vList2"/>
    <dgm:cxn modelId="{36A1FED6-9DE8-4A44-A9F0-18E44EEFCA58}" type="presParOf" srcId="{AA75983E-EFC8-4118-B31E-CD03411352C5}" destId="{6CE5B275-0C6B-4BFB-B3D1-5B3B1E162051}" srcOrd="2" destOrd="0" presId="urn:microsoft.com/office/officeart/2005/8/layout/vList2"/>
    <dgm:cxn modelId="{876F49BB-15B6-4B43-82C3-7C50DC3A0C7C}" type="presParOf" srcId="{AA75983E-EFC8-4118-B31E-CD03411352C5}" destId="{F3C7B7E6-1AF3-470D-AFB2-21B72F8AB464}" srcOrd="3" destOrd="0" presId="urn:microsoft.com/office/officeart/2005/8/layout/vList2"/>
    <dgm:cxn modelId="{6F824013-4BE9-42E9-9445-A096BE38993E}" type="presParOf" srcId="{AA75983E-EFC8-4118-B31E-CD03411352C5}" destId="{8035DB70-201E-4959-85E7-347B7210B3A1}" srcOrd="4" destOrd="0" presId="urn:microsoft.com/office/officeart/2005/8/layout/vList2"/>
    <dgm:cxn modelId="{6F93C8B4-3635-4302-BA11-4E675F6A5D65}" type="presParOf" srcId="{AA75983E-EFC8-4118-B31E-CD03411352C5}" destId="{5E442309-18E6-40AE-8044-BA22E93BF7DB}" srcOrd="5" destOrd="0" presId="urn:microsoft.com/office/officeart/2005/8/layout/vList2"/>
    <dgm:cxn modelId="{AF787E05-1D16-4671-8742-3312CD3B426C}" type="presParOf" srcId="{AA75983E-EFC8-4118-B31E-CD03411352C5}" destId="{ED54464F-89AF-4952-91C9-0C9F2CCD8550}" srcOrd="6" destOrd="0" presId="urn:microsoft.com/office/officeart/2005/8/layout/vList2"/>
    <dgm:cxn modelId="{2CEE7EEF-78F0-4EB2-B143-796A36FC310F}" type="presParOf" srcId="{AA75983E-EFC8-4118-B31E-CD03411352C5}" destId="{1F1591FD-557A-4FE1-B124-EBE93ED1522B}" srcOrd="7" destOrd="0" presId="urn:microsoft.com/office/officeart/2005/8/layout/vList2"/>
    <dgm:cxn modelId="{D84BC86A-FB2E-49E5-ABDB-3CAF606B3BA6}" type="presParOf" srcId="{AA75983E-EFC8-4118-B31E-CD03411352C5}" destId="{9E522DEA-F4F0-4A13-BE8A-C19A42E63DB4}" srcOrd="8" destOrd="0" presId="urn:microsoft.com/office/officeart/2005/8/layout/vList2"/>
    <dgm:cxn modelId="{78AA6CE6-6C3C-41AF-AE94-7E06F886AE06}" type="presParOf" srcId="{AA75983E-EFC8-4118-B31E-CD03411352C5}" destId="{B14CF530-5072-45D5-AB3D-DCCDEA669D38}" srcOrd="9" destOrd="0" presId="urn:microsoft.com/office/officeart/2005/8/layout/vList2"/>
    <dgm:cxn modelId="{DFF48EAE-2F0D-426A-B160-D67AE067EDC5}" type="presParOf" srcId="{AA75983E-EFC8-4118-B31E-CD03411352C5}" destId="{1BD67D63-A055-4CE6-8A76-98FC2ADAE6DD}" srcOrd="10" destOrd="0" presId="urn:microsoft.com/office/officeart/2005/8/layout/vList2"/>
    <dgm:cxn modelId="{A1AB1060-AA35-4CAF-BB02-F4D0EB3FE402}" type="presParOf" srcId="{AA75983E-EFC8-4118-B31E-CD03411352C5}" destId="{58941D33-6222-4221-8B17-E53D42F8B921}" srcOrd="11" destOrd="0" presId="urn:microsoft.com/office/officeart/2005/8/layout/vList2"/>
    <dgm:cxn modelId="{6D1A3144-7321-41E4-AB0A-FB1101BC8605}" type="presParOf" srcId="{AA75983E-EFC8-4118-B31E-CD03411352C5}" destId="{68329EF2-0866-4347-9250-4339E430CB4E}" srcOrd="12" destOrd="0" presId="urn:microsoft.com/office/officeart/2005/8/layout/vList2"/>
    <dgm:cxn modelId="{53BA0B6A-F818-41BF-BEA9-EEE1E7B02730}" type="presParOf" srcId="{AA75983E-EFC8-4118-B31E-CD03411352C5}" destId="{593C561E-80B2-470A-AB92-ADF60F39ADC0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D2DAD9-5B12-471C-AFC3-C4386A78903D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C800802-DA13-4B8B-819A-5D8016527BC6}">
      <dgm:prSet phldrT="[Metin]"/>
      <dgm:spPr/>
      <dgm:t>
        <a:bodyPr/>
        <a:lstStyle/>
        <a:p>
          <a:r>
            <a:rPr lang="tr-TR" b="1" dirty="0" smtClean="0"/>
            <a:t>İNKOMPLET ABDOMİNAL ATAKLAR</a:t>
          </a:r>
          <a:endParaRPr lang="tr-TR" b="1" dirty="0"/>
        </a:p>
      </dgm:t>
    </dgm:pt>
    <dgm:pt modelId="{59D3E9F3-9700-4B57-93F1-4373446E4887}" type="parTrans" cxnId="{3AEDDD44-2EDD-4C41-8E67-90EA445A744C}">
      <dgm:prSet/>
      <dgm:spPr/>
      <dgm:t>
        <a:bodyPr/>
        <a:lstStyle/>
        <a:p>
          <a:endParaRPr lang="tr-TR"/>
        </a:p>
      </dgm:t>
    </dgm:pt>
    <dgm:pt modelId="{46D7C349-40EE-42B2-AAB8-4AA22386CEDC}" type="sibTrans" cxnId="{3AEDDD44-2EDD-4C41-8E67-90EA445A744C}">
      <dgm:prSet/>
      <dgm:spPr/>
      <dgm:t>
        <a:bodyPr/>
        <a:lstStyle/>
        <a:p>
          <a:endParaRPr lang="tr-TR"/>
        </a:p>
      </dgm:t>
    </dgm:pt>
    <dgm:pt modelId="{D8CAB100-BA53-4953-BD9A-F7730DCFE27B}">
      <dgm:prSet phldrT="[Metin]"/>
      <dgm:spPr/>
      <dgm:t>
        <a:bodyPr/>
        <a:lstStyle/>
        <a:p>
          <a:r>
            <a:rPr lang="tr-TR" b="1" dirty="0" smtClean="0"/>
            <a:t>ATEŞİN YÜKSELMEMMESİ</a:t>
          </a:r>
          <a:endParaRPr lang="tr-TR" b="1" dirty="0"/>
        </a:p>
      </dgm:t>
    </dgm:pt>
    <dgm:pt modelId="{B45D5A7C-94B1-4680-A130-4403A1D8D0D9}" type="parTrans" cxnId="{9265B325-06C1-48AC-904B-FFAF3B673FC4}">
      <dgm:prSet/>
      <dgm:spPr/>
      <dgm:t>
        <a:bodyPr/>
        <a:lstStyle/>
        <a:p>
          <a:endParaRPr lang="tr-TR"/>
        </a:p>
      </dgm:t>
    </dgm:pt>
    <dgm:pt modelId="{13738BEF-51BA-44CE-A3FF-FE438B10E3D5}" type="sibTrans" cxnId="{9265B325-06C1-48AC-904B-FFAF3B673FC4}">
      <dgm:prSet/>
      <dgm:spPr/>
      <dgm:t>
        <a:bodyPr/>
        <a:lstStyle/>
        <a:p>
          <a:endParaRPr lang="tr-TR"/>
        </a:p>
      </dgm:t>
    </dgm:pt>
    <dgm:pt modelId="{CD9CA1BC-DD62-41BC-B811-23DB98653E62}">
      <dgm:prSet phldrT="[Metin]"/>
      <dgm:spPr/>
      <dgm:t>
        <a:bodyPr/>
        <a:lstStyle/>
        <a:p>
          <a:r>
            <a:rPr lang="tr-TR" b="1" dirty="0" smtClean="0"/>
            <a:t>AKUT FAZ YANITININ OLMAMASI/HAFİF OLMASI</a:t>
          </a:r>
          <a:endParaRPr lang="tr-TR" b="1" dirty="0"/>
        </a:p>
      </dgm:t>
    </dgm:pt>
    <dgm:pt modelId="{3617C597-4127-48AD-A150-886E333343F0}" type="parTrans" cxnId="{31FC79C3-B267-4B08-B7DB-5389E8B3718A}">
      <dgm:prSet/>
      <dgm:spPr/>
      <dgm:t>
        <a:bodyPr/>
        <a:lstStyle/>
        <a:p>
          <a:endParaRPr lang="tr-TR"/>
        </a:p>
      </dgm:t>
    </dgm:pt>
    <dgm:pt modelId="{961B5654-0C47-4561-B1D8-2C39E52EAC4D}" type="sibTrans" cxnId="{31FC79C3-B267-4B08-B7DB-5389E8B3718A}">
      <dgm:prSet/>
      <dgm:spPr/>
      <dgm:t>
        <a:bodyPr/>
        <a:lstStyle/>
        <a:p>
          <a:endParaRPr lang="tr-TR"/>
        </a:p>
      </dgm:t>
    </dgm:pt>
    <dgm:pt modelId="{64ACCA3F-99FB-4253-8D00-E008DE8DE520}">
      <dgm:prSet phldrT="[Metin]"/>
      <dgm:spPr/>
      <dgm:t>
        <a:bodyPr/>
        <a:lstStyle/>
        <a:p>
          <a:r>
            <a:rPr lang="tr-TR" b="1" dirty="0" smtClean="0"/>
            <a:t>KARNIN BİR BÖLGESİNE LOKALİZE OLMASI</a:t>
          </a:r>
          <a:endParaRPr lang="tr-TR" b="1" dirty="0"/>
        </a:p>
      </dgm:t>
    </dgm:pt>
    <dgm:pt modelId="{4807B6D1-4F0C-4504-ADC5-B112D35F7AA4}" type="parTrans" cxnId="{570560C2-F735-4D35-8A93-7B849ACF283C}">
      <dgm:prSet/>
      <dgm:spPr/>
      <dgm:t>
        <a:bodyPr/>
        <a:lstStyle/>
        <a:p>
          <a:endParaRPr lang="tr-TR"/>
        </a:p>
      </dgm:t>
    </dgm:pt>
    <dgm:pt modelId="{F65B2452-5460-45ED-BD91-6EE27D3F0131}" type="sibTrans" cxnId="{570560C2-F735-4D35-8A93-7B849ACF283C}">
      <dgm:prSet/>
      <dgm:spPr/>
      <dgm:t>
        <a:bodyPr/>
        <a:lstStyle/>
        <a:p>
          <a:endParaRPr lang="tr-TR"/>
        </a:p>
      </dgm:t>
    </dgm:pt>
    <dgm:pt modelId="{EC16E37F-0F40-479E-9FB0-2F51BE2DD0CD}">
      <dgm:prSet phldrT="[Metin]"/>
      <dgm:spPr/>
      <dgm:t>
        <a:bodyPr/>
        <a:lstStyle/>
        <a:p>
          <a:r>
            <a:rPr lang="tr-TR" b="1" dirty="0" smtClean="0"/>
            <a:t>NÖBETİN KISA VEYA UZUN SÜRMESİ</a:t>
          </a:r>
          <a:endParaRPr lang="tr-TR" b="1" dirty="0"/>
        </a:p>
      </dgm:t>
    </dgm:pt>
    <dgm:pt modelId="{87479050-7705-4A57-81C5-2DA357302382}" type="parTrans" cxnId="{DA960C1A-E2F5-479C-8CDB-16B13C278535}">
      <dgm:prSet/>
      <dgm:spPr/>
      <dgm:t>
        <a:bodyPr/>
        <a:lstStyle/>
        <a:p>
          <a:endParaRPr lang="tr-TR"/>
        </a:p>
      </dgm:t>
    </dgm:pt>
    <dgm:pt modelId="{0DA8D2F9-5AA1-49AA-A9BF-C8BD4D298E67}" type="sibTrans" cxnId="{DA960C1A-E2F5-479C-8CDB-16B13C278535}">
      <dgm:prSet/>
      <dgm:spPr/>
      <dgm:t>
        <a:bodyPr/>
        <a:lstStyle/>
        <a:p>
          <a:endParaRPr lang="tr-TR"/>
        </a:p>
      </dgm:t>
    </dgm:pt>
    <dgm:pt modelId="{20D7CD8A-113B-4E20-843C-D2A549C9413F}" type="pres">
      <dgm:prSet presAssocID="{35D2DAD9-5B12-471C-AFC3-C4386A78903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FF7AC4-CB00-4D3A-8EBE-B14F361B0D72}" type="pres">
      <dgm:prSet presAssocID="{9C800802-DA13-4B8B-819A-5D8016527BC6}" presName="root1" presStyleCnt="0"/>
      <dgm:spPr/>
    </dgm:pt>
    <dgm:pt modelId="{B67B47DB-EF8A-47A6-92F8-F5BE52DC9097}" type="pres">
      <dgm:prSet presAssocID="{9C800802-DA13-4B8B-819A-5D8016527BC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45D167E-ADE4-4E1D-9205-9A1FAE00CD16}" type="pres">
      <dgm:prSet presAssocID="{9C800802-DA13-4B8B-819A-5D8016527BC6}" presName="level2hierChild" presStyleCnt="0"/>
      <dgm:spPr/>
    </dgm:pt>
    <dgm:pt modelId="{F0184151-7325-4561-805D-7FB851EC3EB3}" type="pres">
      <dgm:prSet presAssocID="{B45D5A7C-94B1-4680-A130-4403A1D8D0D9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74796DC6-2D3C-4C9F-B0EC-904531C1D34E}" type="pres">
      <dgm:prSet presAssocID="{B45D5A7C-94B1-4680-A130-4403A1D8D0D9}" presName="connTx" presStyleLbl="parChTrans1D2" presStyleIdx="0" presStyleCnt="4"/>
      <dgm:spPr/>
      <dgm:t>
        <a:bodyPr/>
        <a:lstStyle/>
        <a:p>
          <a:endParaRPr lang="tr-TR"/>
        </a:p>
      </dgm:t>
    </dgm:pt>
    <dgm:pt modelId="{F1ACD97C-DF25-43FA-A575-B0B759BF278C}" type="pres">
      <dgm:prSet presAssocID="{D8CAB100-BA53-4953-BD9A-F7730DCFE27B}" presName="root2" presStyleCnt="0"/>
      <dgm:spPr/>
    </dgm:pt>
    <dgm:pt modelId="{F0C135C3-55A2-45DA-806E-483BC28D1274}" type="pres">
      <dgm:prSet presAssocID="{D8CAB100-BA53-4953-BD9A-F7730DCFE27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D9ED7B9-9CF6-4C94-BE31-013ADA5BACC6}" type="pres">
      <dgm:prSet presAssocID="{D8CAB100-BA53-4953-BD9A-F7730DCFE27B}" presName="level3hierChild" presStyleCnt="0"/>
      <dgm:spPr/>
    </dgm:pt>
    <dgm:pt modelId="{C0C503CD-2803-4A02-81CF-B21C8B5232AE}" type="pres">
      <dgm:prSet presAssocID="{3617C597-4127-48AD-A150-886E333343F0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A3C6DA57-0ABA-41E8-888E-F3A91E7600AD}" type="pres">
      <dgm:prSet presAssocID="{3617C597-4127-48AD-A150-886E333343F0}" presName="connTx" presStyleLbl="parChTrans1D2" presStyleIdx="1" presStyleCnt="4"/>
      <dgm:spPr/>
      <dgm:t>
        <a:bodyPr/>
        <a:lstStyle/>
        <a:p>
          <a:endParaRPr lang="tr-TR"/>
        </a:p>
      </dgm:t>
    </dgm:pt>
    <dgm:pt modelId="{6765DC24-3E60-4741-BF6A-7825DA51D3D7}" type="pres">
      <dgm:prSet presAssocID="{CD9CA1BC-DD62-41BC-B811-23DB98653E62}" presName="root2" presStyleCnt="0"/>
      <dgm:spPr/>
    </dgm:pt>
    <dgm:pt modelId="{9DA20812-773E-4A24-8B6B-C418802BC7C6}" type="pres">
      <dgm:prSet presAssocID="{CD9CA1BC-DD62-41BC-B811-23DB98653E62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585FDD0-5ACA-4CA8-B739-EDCBA80C00AB}" type="pres">
      <dgm:prSet presAssocID="{CD9CA1BC-DD62-41BC-B811-23DB98653E62}" presName="level3hierChild" presStyleCnt="0"/>
      <dgm:spPr/>
    </dgm:pt>
    <dgm:pt modelId="{FD41E3A4-BDA6-4433-B4B2-D071DD47BCDE}" type="pres">
      <dgm:prSet presAssocID="{4807B6D1-4F0C-4504-ADC5-B112D35F7AA4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DA8797E1-8D28-46C5-9F91-EE9363019548}" type="pres">
      <dgm:prSet presAssocID="{4807B6D1-4F0C-4504-ADC5-B112D35F7AA4}" presName="connTx" presStyleLbl="parChTrans1D2" presStyleIdx="2" presStyleCnt="4"/>
      <dgm:spPr/>
      <dgm:t>
        <a:bodyPr/>
        <a:lstStyle/>
        <a:p>
          <a:endParaRPr lang="tr-TR"/>
        </a:p>
      </dgm:t>
    </dgm:pt>
    <dgm:pt modelId="{F6B35057-580F-4819-A0D3-5D0A45D99D72}" type="pres">
      <dgm:prSet presAssocID="{64ACCA3F-99FB-4253-8D00-E008DE8DE520}" presName="root2" presStyleCnt="0"/>
      <dgm:spPr/>
    </dgm:pt>
    <dgm:pt modelId="{D59F180A-E819-4FCC-9E01-A499352918D5}" type="pres">
      <dgm:prSet presAssocID="{64ACCA3F-99FB-4253-8D00-E008DE8DE52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C786623-F394-498D-878C-866EE8E3B013}" type="pres">
      <dgm:prSet presAssocID="{64ACCA3F-99FB-4253-8D00-E008DE8DE520}" presName="level3hierChild" presStyleCnt="0"/>
      <dgm:spPr/>
    </dgm:pt>
    <dgm:pt modelId="{97E21837-5432-4502-91EE-B9202586F3AF}" type="pres">
      <dgm:prSet presAssocID="{87479050-7705-4A57-81C5-2DA357302382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771A163A-E546-4AAD-AC6B-3E57680F7960}" type="pres">
      <dgm:prSet presAssocID="{87479050-7705-4A57-81C5-2DA357302382}" presName="connTx" presStyleLbl="parChTrans1D2" presStyleIdx="3" presStyleCnt="4"/>
      <dgm:spPr/>
      <dgm:t>
        <a:bodyPr/>
        <a:lstStyle/>
        <a:p>
          <a:endParaRPr lang="tr-TR"/>
        </a:p>
      </dgm:t>
    </dgm:pt>
    <dgm:pt modelId="{D24FF784-1C8B-4655-9B0D-853D47201223}" type="pres">
      <dgm:prSet presAssocID="{EC16E37F-0F40-479E-9FB0-2F51BE2DD0CD}" presName="root2" presStyleCnt="0"/>
      <dgm:spPr/>
    </dgm:pt>
    <dgm:pt modelId="{77ED2D21-0A22-45E3-85B7-88296A31F821}" type="pres">
      <dgm:prSet presAssocID="{EC16E37F-0F40-479E-9FB0-2F51BE2DD0C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070A355-EB90-4F80-AFBD-9287FA07A25F}" type="pres">
      <dgm:prSet presAssocID="{EC16E37F-0F40-479E-9FB0-2F51BE2DD0CD}" presName="level3hierChild" presStyleCnt="0"/>
      <dgm:spPr/>
    </dgm:pt>
  </dgm:ptLst>
  <dgm:cxnLst>
    <dgm:cxn modelId="{2DF0FE53-A828-4142-A65D-E75F0C8AF559}" type="presOf" srcId="{87479050-7705-4A57-81C5-2DA357302382}" destId="{97E21837-5432-4502-91EE-B9202586F3AF}" srcOrd="0" destOrd="0" presId="urn:microsoft.com/office/officeart/2005/8/layout/hierarchy2"/>
    <dgm:cxn modelId="{7A956B51-3794-4F6C-846A-7117CEBF8F43}" type="presOf" srcId="{4807B6D1-4F0C-4504-ADC5-B112D35F7AA4}" destId="{DA8797E1-8D28-46C5-9F91-EE9363019548}" srcOrd="1" destOrd="0" presId="urn:microsoft.com/office/officeart/2005/8/layout/hierarchy2"/>
    <dgm:cxn modelId="{3F52A57B-C0AE-4A2F-9D61-BB68C96FF767}" type="presOf" srcId="{D8CAB100-BA53-4953-BD9A-F7730DCFE27B}" destId="{F0C135C3-55A2-45DA-806E-483BC28D1274}" srcOrd="0" destOrd="0" presId="urn:microsoft.com/office/officeart/2005/8/layout/hierarchy2"/>
    <dgm:cxn modelId="{54FE95B1-A38C-4A55-8FC8-75DE019011FE}" type="presOf" srcId="{3617C597-4127-48AD-A150-886E333343F0}" destId="{A3C6DA57-0ABA-41E8-888E-F3A91E7600AD}" srcOrd="1" destOrd="0" presId="urn:microsoft.com/office/officeart/2005/8/layout/hierarchy2"/>
    <dgm:cxn modelId="{0CC788B7-87D8-4811-9902-99F5F0C1574C}" type="presOf" srcId="{B45D5A7C-94B1-4680-A130-4403A1D8D0D9}" destId="{74796DC6-2D3C-4C9F-B0EC-904531C1D34E}" srcOrd="1" destOrd="0" presId="urn:microsoft.com/office/officeart/2005/8/layout/hierarchy2"/>
    <dgm:cxn modelId="{31FC79C3-B267-4B08-B7DB-5389E8B3718A}" srcId="{9C800802-DA13-4B8B-819A-5D8016527BC6}" destId="{CD9CA1BC-DD62-41BC-B811-23DB98653E62}" srcOrd="1" destOrd="0" parTransId="{3617C597-4127-48AD-A150-886E333343F0}" sibTransId="{961B5654-0C47-4561-B1D8-2C39E52EAC4D}"/>
    <dgm:cxn modelId="{570560C2-F735-4D35-8A93-7B849ACF283C}" srcId="{9C800802-DA13-4B8B-819A-5D8016527BC6}" destId="{64ACCA3F-99FB-4253-8D00-E008DE8DE520}" srcOrd="2" destOrd="0" parTransId="{4807B6D1-4F0C-4504-ADC5-B112D35F7AA4}" sibTransId="{F65B2452-5460-45ED-BD91-6EE27D3F0131}"/>
    <dgm:cxn modelId="{E52FECC4-A691-4648-BC40-4A587A8317E7}" type="presOf" srcId="{EC16E37F-0F40-479E-9FB0-2F51BE2DD0CD}" destId="{77ED2D21-0A22-45E3-85B7-88296A31F821}" srcOrd="0" destOrd="0" presId="urn:microsoft.com/office/officeart/2005/8/layout/hierarchy2"/>
    <dgm:cxn modelId="{4E200964-5D5F-49FC-B323-66E5391D679D}" type="presOf" srcId="{4807B6D1-4F0C-4504-ADC5-B112D35F7AA4}" destId="{FD41E3A4-BDA6-4433-B4B2-D071DD47BCDE}" srcOrd="0" destOrd="0" presId="urn:microsoft.com/office/officeart/2005/8/layout/hierarchy2"/>
    <dgm:cxn modelId="{62D9A459-BE5E-4C16-A476-DABBE102A84C}" type="presOf" srcId="{B45D5A7C-94B1-4680-A130-4403A1D8D0D9}" destId="{F0184151-7325-4561-805D-7FB851EC3EB3}" srcOrd="0" destOrd="0" presId="urn:microsoft.com/office/officeart/2005/8/layout/hierarchy2"/>
    <dgm:cxn modelId="{BFB26631-F0DD-4BAC-84B6-F7778A7120B6}" type="presOf" srcId="{3617C597-4127-48AD-A150-886E333343F0}" destId="{C0C503CD-2803-4A02-81CF-B21C8B5232AE}" srcOrd="0" destOrd="0" presId="urn:microsoft.com/office/officeart/2005/8/layout/hierarchy2"/>
    <dgm:cxn modelId="{DA960C1A-E2F5-479C-8CDB-16B13C278535}" srcId="{9C800802-DA13-4B8B-819A-5D8016527BC6}" destId="{EC16E37F-0F40-479E-9FB0-2F51BE2DD0CD}" srcOrd="3" destOrd="0" parTransId="{87479050-7705-4A57-81C5-2DA357302382}" sibTransId="{0DA8D2F9-5AA1-49AA-A9BF-C8BD4D298E67}"/>
    <dgm:cxn modelId="{3AEDDD44-2EDD-4C41-8E67-90EA445A744C}" srcId="{35D2DAD9-5B12-471C-AFC3-C4386A78903D}" destId="{9C800802-DA13-4B8B-819A-5D8016527BC6}" srcOrd="0" destOrd="0" parTransId="{59D3E9F3-9700-4B57-93F1-4373446E4887}" sibTransId="{46D7C349-40EE-42B2-AAB8-4AA22386CEDC}"/>
    <dgm:cxn modelId="{1D85BA38-84D8-4477-B2F0-94FB548803AD}" type="presOf" srcId="{CD9CA1BC-DD62-41BC-B811-23DB98653E62}" destId="{9DA20812-773E-4A24-8B6B-C418802BC7C6}" srcOrd="0" destOrd="0" presId="urn:microsoft.com/office/officeart/2005/8/layout/hierarchy2"/>
    <dgm:cxn modelId="{9265B325-06C1-48AC-904B-FFAF3B673FC4}" srcId="{9C800802-DA13-4B8B-819A-5D8016527BC6}" destId="{D8CAB100-BA53-4953-BD9A-F7730DCFE27B}" srcOrd="0" destOrd="0" parTransId="{B45D5A7C-94B1-4680-A130-4403A1D8D0D9}" sibTransId="{13738BEF-51BA-44CE-A3FF-FE438B10E3D5}"/>
    <dgm:cxn modelId="{12673D92-FCE8-4BF2-83F4-8DC7CCE3CF21}" type="presOf" srcId="{9C800802-DA13-4B8B-819A-5D8016527BC6}" destId="{B67B47DB-EF8A-47A6-92F8-F5BE52DC9097}" srcOrd="0" destOrd="0" presId="urn:microsoft.com/office/officeart/2005/8/layout/hierarchy2"/>
    <dgm:cxn modelId="{FD0444CB-A17A-4FC8-A68F-0689011F12C9}" type="presOf" srcId="{35D2DAD9-5B12-471C-AFC3-C4386A78903D}" destId="{20D7CD8A-113B-4E20-843C-D2A549C9413F}" srcOrd="0" destOrd="0" presId="urn:microsoft.com/office/officeart/2005/8/layout/hierarchy2"/>
    <dgm:cxn modelId="{8F1BB614-6710-48EB-8359-BB9DD86BF4CF}" type="presOf" srcId="{87479050-7705-4A57-81C5-2DA357302382}" destId="{771A163A-E546-4AAD-AC6B-3E57680F7960}" srcOrd="1" destOrd="0" presId="urn:microsoft.com/office/officeart/2005/8/layout/hierarchy2"/>
    <dgm:cxn modelId="{45AD4D36-304B-4727-A9C2-AC90724BE1F4}" type="presOf" srcId="{64ACCA3F-99FB-4253-8D00-E008DE8DE520}" destId="{D59F180A-E819-4FCC-9E01-A499352918D5}" srcOrd="0" destOrd="0" presId="urn:microsoft.com/office/officeart/2005/8/layout/hierarchy2"/>
    <dgm:cxn modelId="{C804455B-00C5-45FC-9BAE-97C85B7E77C5}" type="presParOf" srcId="{20D7CD8A-113B-4E20-843C-D2A549C9413F}" destId="{8EFF7AC4-CB00-4D3A-8EBE-B14F361B0D72}" srcOrd="0" destOrd="0" presId="urn:microsoft.com/office/officeart/2005/8/layout/hierarchy2"/>
    <dgm:cxn modelId="{04A0BE79-8C19-492D-93E4-2AE745CA4968}" type="presParOf" srcId="{8EFF7AC4-CB00-4D3A-8EBE-B14F361B0D72}" destId="{B67B47DB-EF8A-47A6-92F8-F5BE52DC9097}" srcOrd="0" destOrd="0" presId="urn:microsoft.com/office/officeart/2005/8/layout/hierarchy2"/>
    <dgm:cxn modelId="{C34482C3-57EF-4245-B2D1-9BF8C5DE364A}" type="presParOf" srcId="{8EFF7AC4-CB00-4D3A-8EBE-B14F361B0D72}" destId="{B45D167E-ADE4-4E1D-9205-9A1FAE00CD16}" srcOrd="1" destOrd="0" presId="urn:microsoft.com/office/officeart/2005/8/layout/hierarchy2"/>
    <dgm:cxn modelId="{EF627BDA-C487-4098-9DE2-7B8103D8CD79}" type="presParOf" srcId="{B45D167E-ADE4-4E1D-9205-9A1FAE00CD16}" destId="{F0184151-7325-4561-805D-7FB851EC3EB3}" srcOrd="0" destOrd="0" presId="urn:microsoft.com/office/officeart/2005/8/layout/hierarchy2"/>
    <dgm:cxn modelId="{102433E0-8C28-4984-8BE1-A308DBFB46E3}" type="presParOf" srcId="{F0184151-7325-4561-805D-7FB851EC3EB3}" destId="{74796DC6-2D3C-4C9F-B0EC-904531C1D34E}" srcOrd="0" destOrd="0" presId="urn:microsoft.com/office/officeart/2005/8/layout/hierarchy2"/>
    <dgm:cxn modelId="{01D65F63-3A72-4AF6-AB58-E8DE14DDBA3D}" type="presParOf" srcId="{B45D167E-ADE4-4E1D-9205-9A1FAE00CD16}" destId="{F1ACD97C-DF25-43FA-A575-B0B759BF278C}" srcOrd="1" destOrd="0" presId="urn:microsoft.com/office/officeart/2005/8/layout/hierarchy2"/>
    <dgm:cxn modelId="{6515DCF1-8766-43E3-8407-DDA7E1A93787}" type="presParOf" srcId="{F1ACD97C-DF25-43FA-A575-B0B759BF278C}" destId="{F0C135C3-55A2-45DA-806E-483BC28D1274}" srcOrd="0" destOrd="0" presId="urn:microsoft.com/office/officeart/2005/8/layout/hierarchy2"/>
    <dgm:cxn modelId="{5759B474-31C1-484D-9746-C71CAA9ECDFB}" type="presParOf" srcId="{F1ACD97C-DF25-43FA-A575-B0B759BF278C}" destId="{6D9ED7B9-9CF6-4C94-BE31-013ADA5BACC6}" srcOrd="1" destOrd="0" presId="urn:microsoft.com/office/officeart/2005/8/layout/hierarchy2"/>
    <dgm:cxn modelId="{EE745510-4F58-4A3D-B86E-157CD80366A0}" type="presParOf" srcId="{B45D167E-ADE4-4E1D-9205-9A1FAE00CD16}" destId="{C0C503CD-2803-4A02-81CF-B21C8B5232AE}" srcOrd="2" destOrd="0" presId="urn:microsoft.com/office/officeart/2005/8/layout/hierarchy2"/>
    <dgm:cxn modelId="{D098801B-BCBF-4D45-BFC3-FC8153F9BFEA}" type="presParOf" srcId="{C0C503CD-2803-4A02-81CF-B21C8B5232AE}" destId="{A3C6DA57-0ABA-41E8-888E-F3A91E7600AD}" srcOrd="0" destOrd="0" presId="urn:microsoft.com/office/officeart/2005/8/layout/hierarchy2"/>
    <dgm:cxn modelId="{76DE1A35-7F32-4714-B18F-135D839ABBB4}" type="presParOf" srcId="{B45D167E-ADE4-4E1D-9205-9A1FAE00CD16}" destId="{6765DC24-3E60-4741-BF6A-7825DA51D3D7}" srcOrd="3" destOrd="0" presId="urn:microsoft.com/office/officeart/2005/8/layout/hierarchy2"/>
    <dgm:cxn modelId="{B50D7DAB-0B21-4F2B-BC5C-BD2421CF39EE}" type="presParOf" srcId="{6765DC24-3E60-4741-BF6A-7825DA51D3D7}" destId="{9DA20812-773E-4A24-8B6B-C418802BC7C6}" srcOrd="0" destOrd="0" presId="urn:microsoft.com/office/officeart/2005/8/layout/hierarchy2"/>
    <dgm:cxn modelId="{77590A9D-979C-4076-A097-6A2A31F8A8A5}" type="presParOf" srcId="{6765DC24-3E60-4741-BF6A-7825DA51D3D7}" destId="{4585FDD0-5ACA-4CA8-B739-EDCBA80C00AB}" srcOrd="1" destOrd="0" presId="urn:microsoft.com/office/officeart/2005/8/layout/hierarchy2"/>
    <dgm:cxn modelId="{3EBC6C53-C4C9-4AE6-8BB6-0A8DC8CB57E0}" type="presParOf" srcId="{B45D167E-ADE4-4E1D-9205-9A1FAE00CD16}" destId="{FD41E3A4-BDA6-4433-B4B2-D071DD47BCDE}" srcOrd="4" destOrd="0" presId="urn:microsoft.com/office/officeart/2005/8/layout/hierarchy2"/>
    <dgm:cxn modelId="{7DDAB733-3863-4DDC-860A-C6FA68205E77}" type="presParOf" srcId="{FD41E3A4-BDA6-4433-B4B2-D071DD47BCDE}" destId="{DA8797E1-8D28-46C5-9F91-EE9363019548}" srcOrd="0" destOrd="0" presId="urn:microsoft.com/office/officeart/2005/8/layout/hierarchy2"/>
    <dgm:cxn modelId="{B59C222B-36BE-4117-BB9E-98AA25CA22DF}" type="presParOf" srcId="{B45D167E-ADE4-4E1D-9205-9A1FAE00CD16}" destId="{F6B35057-580F-4819-A0D3-5D0A45D99D72}" srcOrd="5" destOrd="0" presId="urn:microsoft.com/office/officeart/2005/8/layout/hierarchy2"/>
    <dgm:cxn modelId="{1EC5D95B-99ED-4AB4-B365-DC6A5FFD6A96}" type="presParOf" srcId="{F6B35057-580F-4819-A0D3-5D0A45D99D72}" destId="{D59F180A-E819-4FCC-9E01-A499352918D5}" srcOrd="0" destOrd="0" presId="urn:microsoft.com/office/officeart/2005/8/layout/hierarchy2"/>
    <dgm:cxn modelId="{3027C047-48CF-4CEB-8C4D-A1BA589A5E7D}" type="presParOf" srcId="{F6B35057-580F-4819-A0D3-5D0A45D99D72}" destId="{9C786623-F394-498D-878C-866EE8E3B013}" srcOrd="1" destOrd="0" presId="urn:microsoft.com/office/officeart/2005/8/layout/hierarchy2"/>
    <dgm:cxn modelId="{BF9BF756-C854-459D-9F85-52C55F967E54}" type="presParOf" srcId="{B45D167E-ADE4-4E1D-9205-9A1FAE00CD16}" destId="{97E21837-5432-4502-91EE-B9202586F3AF}" srcOrd="6" destOrd="0" presId="urn:microsoft.com/office/officeart/2005/8/layout/hierarchy2"/>
    <dgm:cxn modelId="{A8CA1EC1-AC74-4844-8EC3-26DA60C6A01D}" type="presParOf" srcId="{97E21837-5432-4502-91EE-B9202586F3AF}" destId="{771A163A-E546-4AAD-AC6B-3E57680F7960}" srcOrd="0" destOrd="0" presId="urn:microsoft.com/office/officeart/2005/8/layout/hierarchy2"/>
    <dgm:cxn modelId="{99ACD78A-6130-413F-8C9D-005E25D3600D}" type="presParOf" srcId="{B45D167E-ADE4-4E1D-9205-9A1FAE00CD16}" destId="{D24FF784-1C8B-4655-9B0D-853D47201223}" srcOrd="7" destOrd="0" presId="urn:microsoft.com/office/officeart/2005/8/layout/hierarchy2"/>
    <dgm:cxn modelId="{E0D55D9E-18D7-48D7-9B93-D300C5CE0C86}" type="presParOf" srcId="{D24FF784-1C8B-4655-9B0D-853D47201223}" destId="{77ED2D21-0A22-45E3-85B7-88296A31F821}" srcOrd="0" destOrd="0" presId="urn:microsoft.com/office/officeart/2005/8/layout/hierarchy2"/>
    <dgm:cxn modelId="{C4D050CF-5A86-423C-8EBB-60D826191A7D}" type="presParOf" srcId="{D24FF784-1C8B-4655-9B0D-853D47201223}" destId="{E070A355-EB90-4F80-AFBD-9287FA07A2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C0EB0E-1D0F-4941-A739-E463740CFDB1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8D2C4F1-ECFD-49B9-9E6A-55F3C09DF3F7}">
      <dgm:prSet phldrT="[Metin]" custT="1"/>
      <dgm:spPr/>
      <dgm:t>
        <a:bodyPr/>
        <a:lstStyle/>
        <a:p>
          <a:r>
            <a:rPr lang="tr-TR" sz="2000" b="1" dirty="0" smtClean="0"/>
            <a:t>ARTRİT</a:t>
          </a:r>
          <a:endParaRPr lang="tr-TR" sz="2000" b="1" dirty="0"/>
        </a:p>
      </dgm:t>
    </dgm:pt>
    <dgm:pt modelId="{AE7DDF0F-71BF-4B5F-BB68-257148269CA4}" type="parTrans" cxnId="{EF13EBA8-7706-4D28-94EC-81374B7E0654}">
      <dgm:prSet/>
      <dgm:spPr/>
      <dgm:t>
        <a:bodyPr/>
        <a:lstStyle/>
        <a:p>
          <a:endParaRPr lang="tr-TR"/>
        </a:p>
      </dgm:t>
    </dgm:pt>
    <dgm:pt modelId="{078D83A4-359D-443D-A00F-04F4FDF4D98E}" type="sibTrans" cxnId="{EF13EBA8-7706-4D28-94EC-81374B7E0654}">
      <dgm:prSet/>
      <dgm:spPr/>
      <dgm:t>
        <a:bodyPr/>
        <a:lstStyle/>
        <a:p>
          <a:endParaRPr lang="tr-TR"/>
        </a:p>
      </dgm:t>
    </dgm:pt>
    <dgm:pt modelId="{D52C2A9D-01C3-4F53-94E5-B88B556993A0}" type="asst">
      <dgm:prSet phldrT="[Metin]" custT="1"/>
      <dgm:spPr/>
      <dgm:t>
        <a:bodyPr/>
        <a:lstStyle/>
        <a:p>
          <a:r>
            <a:rPr lang="tr-TR" sz="1400" b="1" dirty="0" smtClean="0"/>
            <a:t>PERİFERİK EKLEM</a:t>
          </a:r>
          <a:endParaRPr lang="tr-TR" sz="1400" b="1" dirty="0"/>
        </a:p>
      </dgm:t>
    </dgm:pt>
    <dgm:pt modelId="{5261BE73-C904-4E2D-97D4-9066508086E5}" type="parTrans" cxnId="{A731AE53-6DE0-42A9-A736-28E4B3CC8543}">
      <dgm:prSet/>
      <dgm:spPr/>
      <dgm:t>
        <a:bodyPr/>
        <a:lstStyle/>
        <a:p>
          <a:endParaRPr lang="tr-TR"/>
        </a:p>
      </dgm:t>
    </dgm:pt>
    <dgm:pt modelId="{BA450AA6-B948-4934-93E2-43FDB17C6B19}" type="sibTrans" cxnId="{A731AE53-6DE0-42A9-A736-28E4B3CC8543}">
      <dgm:prSet/>
      <dgm:spPr/>
      <dgm:t>
        <a:bodyPr/>
        <a:lstStyle/>
        <a:p>
          <a:endParaRPr lang="tr-TR"/>
        </a:p>
      </dgm:t>
    </dgm:pt>
    <dgm:pt modelId="{43046002-7BC7-4663-B235-50752C94DAB9}" type="asst">
      <dgm:prSet phldrT="[Metin]" custT="1"/>
      <dgm:spPr/>
      <dgm:t>
        <a:bodyPr/>
        <a:lstStyle/>
        <a:p>
          <a:r>
            <a:rPr lang="tr-TR" sz="1400" b="1" dirty="0" smtClean="0"/>
            <a:t>SPONDİLARTRİT</a:t>
          </a:r>
          <a:endParaRPr lang="tr-TR" sz="1400" b="1" dirty="0"/>
        </a:p>
      </dgm:t>
    </dgm:pt>
    <dgm:pt modelId="{0C70E068-2EF9-4BAC-8434-9B517FB2FF6C}" type="parTrans" cxnId="{C1BF2788-74F1-412B-B68B-C68F93E29FAA}">
      <dgm:prSet/>
      <dgm:spPr/>
      <dgm:t>
        <a:bodyPr/>
        <a:lstStyle/>
        <a:p>
          <a:endParaRPr lang="tr-TR"/>
        </a:p>
      </dgm:t>
    </dgm:pt>
    <dgm:pt modelId="{72B505FC-C457-49D6-A2D8-EA41393A1EBE}" type="sibTrans" cxnId="{C1BF2788-74F1-412B-B68B-C68F93E29FAA}">
      <dgm:prSet/>
      <dgm:spPr/>
      <dgm:t>
        <a:bodyPr/>
        <a:lstStyle/>
        <a:p>
          <a:endParaRPr lang="tr-TR"/>
        </a:p>
      </dgm:t>
    </dgm:pt>
    <dgm:pt modelId="{E245D0D9-85A9-4307-8A0A-D2A28E64C43A}" type="asst">
      <dgm:prSet phldrT="[Metin]" custT="1"/>
      <dgm:spPr/>
      <dgm:t>
        <a:bodyPr/>
        <a:lstStyle/>
        <a:p>
          <a:r>
            <a:rPr lang="tr-TR" sz="1400" b="1" dirty="0" smtClean="0"/>
            <a:t>ALT EKSTREMİTEDE</a:t>
          </a:r>
          <a:endParaRPr lang="tr-TR" sz="1400" b="1" dirty="0"/>
        </a:p>
      </dgm:t>
    </dgm:pt>
    <dgm:pt modelId="{2946371C-1429-4EED-8547-25BB691D6C64}" type="parTrans" cxnId="{BCB6E078-17EC-48EA-8130-0C365E4D2922}">
      <dgm:prSet/>
      <dgm:spPr/>
      <dgm:t>
        <a:bodyPr/>
        <a:lstStyle/>
        <a:p>
          <a:endParaRPr lang="tr-TR"/>
        </a:p>
      </dgm:t>
    </dgm:pt>
    <dgm:pt modelId="{FE6496B1-6DF1-432F-8115-47890F16AC0C}" type="sibTrans" cxnId="{BCB6E078-17EC-48EA-8130-0C365E4D2922}">
      <dgm:prSet/>
      <dgm:spPr/>
      <dgm:t>
        <a:bodyPr/>
        <a:lstStyle/>
        <a:p>
          <a:endParaRPr lang="tr-TR"/>
        </a:p>
      </dgm:t>
    </dgm:pt>
    <dgm:pt modelId="{78D1B9D1-89DE-4330-9C4C-28692A556651}" type="asst">
      <dgm:prSet phldrT="[Metin]" custT="1"/>
      <dgm:spPr/>
      <dgm:t>
        <a:bodyPr/>
        <a:lstStyle/>
        <a:p>
          <a:r>
            <a:rPr lang="tr-TR" sz="1400" b="1" dirty="0" smtClean="0"/>
            <a:t>BÜYÜK EKLEMLERDE</a:t>
          </a:r>
          <a:endParaRPr lang="tr-TR" sz="1400" b="1" dirty="0"/>
        </a:p>
      </dgm:t>
    </dgm:pt>
    <dgm:pt modelId="{ED866459-471E-4627-8468-FF6A3F223036}" type="parTrans" cxnId="{64B5AECC-6FD6-4768-9874-905B4B255B7D}">
      <dgm:prSet/>
      <dgm:spPr/>
      <dgm:t>
        <a:bodyPr/>
        <a:lstStyle/>
        <a:p>
          <a:endParaRPr lang="tr-TR"/>
        </a:p>
      </dgm:t>
    </dgm:pt>
    <dgm:pt modelId="{AE9C48CB-9B74-4B0A-9366-48E1185514AF}" type="sibTrans" cxnId="{64B5AECC-6FD6-4768-9874-905B4B255B7D}">
      <dgm:prSet/>
      <dgm:spPr/>
      <dgm:t>
        <a:bodyPr/>
        <a:lstStyle/>
        <a:p>
          <a:endParaRPr lang="tr-TR"/>
        </a:p>
      </dgm:t>
    </dgm:pt>
    <dgm:pt modelId="{0881EAC6-73B5-432A-B4D5-F7EE35909AD3}" type="asst">
      <dgm:prSet phldrT="[Metin]" custT="1"/>
      <dgm:spPr/>
      <dgm:t>
        <a:bodyPr/>
        <a:lstStyle/>
        <a:p>
          <a:r>
            <a:rPr lang="tr-TR" sz="1400" b="1" dirty="0" smtClean="0"/>
            <a:t>AKUT MONO/OLİGO-</a:t>
          </a:r>
        </a:p>
        <a:p>
          <a:r>
            <a:rPr lang="tr-TR" sz="1400" b="1" dirty="0" smtClean="0"/>
            <a:t>ARTİKÜLER (İNTERMİTANT)</a:t>
          </a:r>
          <a:endParaRPr lang="tr-TR" sz="1400" b="1" dirty="0"/>
        </a:p>
      </dgm:t>
    </dgm:pt>
    <dgm:pt modelId="{4FAADDCF-CC89-427B-B37D-6B3869123B40}" type="parTrans" cxnId="{D6ABD072-9E01-4FF2-A803-C22529599335}">
      <dgm:prSet/>
      <dgm:spPr/>
      <dgm:t>
        <a:bodyPr/>
        <a:lstStyle/>
        <a:p>
          <a:endParaRPr lang="tr-TR"/>
        </a:p>
      </dgm:t>
    </dgm:pt>
    <dgm:pt modelId="{52D5350C-BEE8-4D9B-AA60-43F0022898A2}" type="sibTrans" cxnId="{D6ABD072-9E01-4FF2-A803-C22529599335}">
      <dgm:prSet/>
      <dgm:spPr/>
      <dgm:t>
        <a:bodyPr/>
        <a:lstStyle/>
        <a:p>
          <a:endParaRPr lang="tr-TR"/>
        </a:p>
      </dgm:t>
    </dgm:pt>
    <dgm:pt modelId="{54CBED20-7F8B-49DB-BACC-9F649C2A7B78}" type="asst">
      <dgm:prSet phldrT="[Metin]" custT="1"/>
      <dgm:spPr/>
      <dgm:t>
        <a:bodyPr/>
        <a:lstStyle/>
        <a:p>
          <a:r>
            <a:rPr lang="tr-TR" sz="1400" b="1" dirty="0" smtClean="0"/>
            <a:t>GENELLİKLE 1 HAFTADA GEÇER</a:t>
          </a:r>
          <a:endParaRPr lang="tr-TR" sz="1400" b="1" dirty="0"/>
        </a:p>
      </dgm:t>
    </dgm:pt>
    <dgm:pt modelId="{F2DA177A-9A96-4485-B5AF-CB8A4142F694}" type="parTrans" cxnId="{CF1FE427-E39D-440D-919B-8646862BD70C}">
      <dgm:prSet/>
      <dgm:spPr/>
      <dgm:t>
        <a:bodyPr/>
        <a:lstStyle/>
        <a:p>
          <a:endParaRPr lang="tr-TR"/>
        </a:p>
      </dgm:t>
    </dgm:pt>
    <dgm:pt modelId="{3A546F52-2037-493D-9711-4651B42A06A8}" type="sibTrans" cxnId="{CF1FE427-E39D-440D-919B-8646862BD70C}">
      <dgm:prSet/>
      <dgm:spPr/>
      <dgm:t>
        <a:bodyPr/>
        <a:lstStyle/>
        <a:p>
          <a:endParaRPr lang="tr-TR"/>
        </a:p>
      </dgm:t>
    </dgm:pt>
    <dgm:pt modelId="{CEBB45BD-28EE-4104-9E0A-5082DE4FC1B9}" type="asst">
      <dgm:prSet phldrT="[Metin]" custT="1"/>
      <dgm:spPr/>
      <dgm:t>
        <a:bodyPr/>
        <a:lstStyle/>
        <a:p>
          <a:r>
            <a:rPr lang="tr-TR" sz="1400" b="1" dirty="0" smtClean="0"/>
            <a:t>SEKEL BIRAKMAZ</a:t>
          </a:r>
          <a:endParaRPr lang="tr-TR" sz="1400" b="1" dirty="0"/>
        </a:p>
      </dgm:t>
    </dgm:pt>
    <dgm:pt modelId="{02924DF3-99FD-4B6F-9EA6-B20E22065817}" type="parTrans" cxnId="{FB8CC394-336F-4C15-9155-43067EF9E3DE}">
      <dgm:prSet/>
      <dgm:spPr/>
      <dgm:t>
        <a:bodyPr/>
        <a:lstStyle/>
        <a:p>
          <a:endParaRPr lang="tr-TR"/>
        </a:p>
      </dgm:t>
    </dgm:pt>
    <dgm:pt modelId="{00D2F62B-0378-45D7-AF8F-0A571B0DC188}" type="sibTrans" cxnId="{FB8CC394-336F-4C15-9155-43067EF9E3DE}">
      <dgm:prSet/>
      <dgm:spPr/>
      <dgm:t>
        <a:bodyPr/>
        <a:lstStyle/>
        <a:p>
          <a:endParaRPr lang="tr-TR"/>
        </a:p>
      </dgm:t>
    </dgm:pt>
    <dgm:pt modelId="{4D5FEC7E-8E1A-4B31-B62D-F833209B06EE}" type="asst">
      <dgm:prSet phldrT="[Metin]" custT="1"/>
      <dgm:spPr/>
      <dgm:t>
        <a:bodyPr/>
        <a:lstStyle/>
        <a:p>
          <a:r>
            <a:rPr lang="tr-TR" sz="1400" b="1" dirty="0" smtClean="0"/>
            <a:t>SEMPTOMLAR ÇOK ŞİDDETLİDİR</a:t>
          </a:r>
          <a:endParaRPr lang="tr-TR" sz="1400" b="1" dirty="0"/>
        </a:p>
      </dgm:t>
    </dgm:pt>
    <dgm:pt modelId="{AD63AED3-B9FD-448F-8ADA-611D3CD8218E}" type="parTrans" cxnId="{7B930D90-7889-4983-A640-15C630BEE6F8}">
      <dgm:prSet/>
      <dgm:spPr/>
      <dgm:t>
        <a:bodyPr/>
        <a:lstStyle/>
        <a:p>
          <a:endParaRPr lang="tr-TR"/>
        </a:p>
      </dgm:t>
    </dgm:pt>
    <dgm:pt modelId="{C6C77574-D5A4-43A0-A6D9-1ECFD1C99E67}" type="sibTrans" cxnId="{7B930D90-7889-4983-A640-15C630BEE6F8}">
      <dgm:prSet/>
      <dgm:spPr/>
      <dgm:t>
        <a:bodyPr/>
        <a:lstStyle/>
        <a:p>
          <a:endParaRPr lang="tr-TR"/>
        </a:p>
      </dgm:t>
    </dgm:pt>
    <dgm:pt modelId="{306EDA4D-29C2-4A66-9066-0EBD60E2769C}" type="asst">
      <dgm:prSet phldrT="[Metin]" custT="1"/>
      <dgm:spPr/>
      <dgm:t>
        <a:bodyPr/>
        <a:lstStyle/>
        <a:p>
          <a:r>
            <a:rPr lang="tr-TR" sz="1400" b="1" dirty="0" smtClean="0"/>
            <a:t>ÇOK AĞRILI</a:t>
          </a:r>
          <a:endParaRPr lang="tr-TR" sz="1400" b="1" dirty="0"/>
        </a:p>
      </dgm:t>
    </dgm:pt>
    <dgm:pt modelId="{B6CA1F7B-8E8C-4D47-86BD-08DCD972C908}" type="parTrans" cxnId="{A5216360-16C7-4F82-A46B-251C24B715DA}">
      <dgm:prSet/>
      <dgm:spPr/>
      <dgm:t>
        <a:bodyPr/>
        <a:lstStyle/>
        <a:p>
          <a:endParaRPr lang="tr-TR"/>
        </a:p>
      </dgm:t>
    </dgm:pt>
    <dgm:pt modelId="{0E04ADAF-0AFB-4846-BE79-7321816B9C8D}" type="sibTrans" cxnId="{A5216360-16C7-4F82-A46B-251C24B715DA}">
      <dgm:prSet/>
      <dgm:spPr/>
      <dgm:t>
        <a:bodyPr/>
        <a:lstStyle/>
        <a:p>
          <a:endParaRPr lang="tr-TR"/>
        </a:p>
      </dgm:t>
    </dgm:pt>
    <dgm:pt modelId="{000B2569-551D-489A-9EDE-2251828F3DFE}" type="asst">
      <dgm:prSet phldrT="[Metin]" custT="1"/>
      <dgm:spPr/>
      <dgm:t>
        <a:bodyPr/>
        <a:lstStyle/>
        <a:p>
          <a:r>
            <a:rPr lang="tr-TR" sz="1400" b="1" dirty="0" smtClean="0"/>
            <a:t>ŞİŞ</a:t>
          </a:r>
          <a:endParaRPr lang="tr-TR" sz="1400" b="1" dirty="0"/>
        </a:p>
      </dgm:t>
    </dgm:pt>
    <dgm:pt modelId="{2D1A59C2-2784-402D-89AA-B5030340CAC5}" type="parTrans" cxnId="{69082246-6D3C-49F8-8CAB-F99A6F77881A}">
      <dgm:prSet/>
      <dgm:spPr/>
      <dgm:t>
        <a:bodyPr/>
        <a:lstStyle/>
        <a:p>
          <a:endParaRPr lang="tr-TR"/>
        </a:p>
      </dgm:t>
    </dgm:pt>
    <dgm:pt modelId="{C826D2BA-55B7-444F-A8FB-5F1E1AB1938A}" type="sibTrans" cxnId="{69082246-6D3C-49F8-8CAB-F99A6F77881A}">
      <dgm:prSet/>
      <dgm:spPr/>
      <dgm:t>
        <a:bodyPr/>
        <a:lstStyle/>
        <a:p>
          <a:endParaRPr lang="tr-TR"/>
        </a:p>
      </dgm:t>
    </dgm:pt>
    <dgm:pt modelId="{55DB8F73-6DE9-4059-A188-66D68DA16CAC}" type="asst">
      <dgm:prSet phldrT="[Metin]" custT="1"/>
      <dgm:spPr/>
      <dgm:t>
        <a:bodyPr/>
        <a:lstStyle/>
        <a:p>
          <a:r>
            <a:rPr lang="tr-TR" sz="1400" b="1" dirty="0" smtClean="0"/>
            <a:t>KIZARIK</a:t>
          </a:r>
          <a:endParaRPr lang="tr-TR" sz="1400" b="1" dirty="0"/>
        </a:p>
      </dgm:t>
    </dgm:pt>
    <dgm:pt modelId="{91B0CA85-AE1F-4849-912E-A7D3EC15F357}" type="parTrans" cxnId="{297E02B5-268B-4D65-938B-23433D892CFE}">
      <dgm:prSet/>
      <dgm:spPr/>
      <dgm:t>
        <a:bodyPr/>
        <a:lstStyle/>
        <a:p>
          <a:endParaRPr lang="tr-TR"/>
        </a:p>
      </dgm:t>
    </dgm:pt>
    <dgm:pt modelId="{DFD3FDB4-1CAE-45CA-B931-16E271FD7B1F}" type="sibTrans" cxnId="{297E02B5-268B-4D65-938B-23433D892CFE}">
      <dgm:prSet/>
      <dgm:spPr/>
      <dgm:t>
        <a:bodyPr/>
        <a:lstStyle/>
        <a:p>
          <a:endParaRPr lang="tr-TR"/>
        </a:p>
      </dgm:t>
    </dgm:pt>
    <dgm:pt modelId="{65B7C51F-436D-430E-8B10-4CA94AEF75CD}" type="asst">
      <dgm:prSet phldrT="[Metin]" custT="1"/>
      <dgm:spPr/>
      <dgm:t>
        <a:bodyPr/>
        <a:lstStyle/>
        <a:p>
          <a:r>
            <a:rPr lang="tr-TR" sz="1400" b="1" dirty="0" smtClean="0"/>
            <a:t>%5’inde KRONİK</a:t>
          </a:r>
        </a:p>
      </dgm:t>
    </dgm:pt>
    <dgm:pt modelId="{35101D0D-226A-4E60-BE7F-59EF167613CB}" type="parTrans" cxnId="{60568CCA-10DE-4336-B2A5-D2B4570A077A}">
      <dgm:prSet/>
      <dgm:spPr/>
      <dgm:t>
        <a:bodyPr/>
        <a:lstStyle/>
        <a:p>
          <a:endParaRPr lang="tr-TR"/>
        </a:p>
      </dgm:t>
    </dgm:pt>
    <dgm:pt modelId="{79BB1E23-BC32-4CEE-BEBE-B07862822B31}" type="sibTrans" cxnId="{60568CCA-10DE-4336-B2A5-D2B4570A077A}">
      <dgm:prSet/>
      <dgm:spPr/>
      <dgm:t>
        <a:bodyPr/>
        <a:lstStyle/>
        <a:p>
          <a:endParaRPr lang="tr-TR"/>
        </a:p>
      </dgm:t>
    </dgm:pt>
    <dgm:pt modelId="{11E3DEF2-193C-4EF6-AC24-987F5DF4AD9A}" type="asst">
      <dgm:prSet phldrT="[Metin]" custT="1"/>
      <dgm:spPr/>
      <dgm:t>
        <a:bodyPr/>
        <a:lstStyle/>
        <a:p>
          <a:r>
            <a:rPr lang="tr-TR" sz="1400" b="1" dirty="0" smtClean="0"/>
            <a:t>KALÇA EKLEMİNDE OLURSA</a:t>
          </a:r>
        </a:p>
      </dgm:t>
    </dgm:pt>
    <dgm:pt modelId="{3A63AFA0-D710-4B2C-BC02-18E39D8F72F1}" type="parTrans" cxnId="{E2909823-A966-49F1-99DE-8B6B0CB24D1C}">
      <dgm:prSet/>
      <dgm:spPr/>
      <dgm:t>
        <a:bodyPr/>
        <a:lstStyle/>
        <a:p>
          <a:endParaRPr lang="tr-TR"/>
        </a:p>
      </dgm:t>
    </dgm:pt>
    <dgm:pt modelId="{1B310263-2410-46B0-AF72-9DEA56013C16}" type="sibTrans" cxnId="{E2909823-A966-49F1-99DE-8B6B0CB24D1C}">
      <dgm:prSet/>
      <dgm:spPr/>
      <dgm:t>
        <a:bodyPr/>
        <a:lstStyle/>
        <a:p>
          <a:endParaRPr lang="tr-TR"/>
        </a:p>
      </dgm:t>
    </dgm:pt>
    <dgm:pt modelId="{038B2929-7954-49A2-BD5E-0E725AED1B9D}" type="asst">
      <dgm:prSet phldrT="[Metin]" custT="1"/>
      <dgm:spPr/>
      <dgm:t>
        <a:bodyPr/>
        <a:lstStyle/>
        <a:p>
          <a:r>
            <a:rPr lang="tr-TR" sz="1400" b="1" dirty="0" smtClean="0"/>
            <a:t>AVASKÜLER NEKROZ</a:t>
          </a:r>
        </a:p>
      </dgm:t>
    </dgm:pt>
    <dgm:pt modelId="{99E3F62F-4FB2-45CA-BDF6-E839D86C4B27}" type="parTrans" cxnId="{24DA7656-D1A6-4811-A1E8-F03747106027}">
      <dgm:prSet/>
      <dgm:spPr/>
      <dgm:t>
        <a:bodyPr/>
        <a:lstStyle/>
        <a:p>
          <a:endParaRPr lang="tr-TR"/>
        </a:p>
      </dgm:t>
    </dgm:pt>
    <dgm:pt modelId="{0EDFEAB0-9873-4FF2-A0D1-93F9878838C8}" type="sibTrans" cxnId="{24DA7656-D1A6-4811-A1E8-F03747106027}">
      <dgm:prSet/>
      <dgm:spPr/>
      <dgm:t>
        <a:bodyPr/>
        <a:lstStyle/>
        <a:p>
          <a:endParaRPr lang="tr-TR"/>
        </a:p>
      </dgm:t>
    </dgm:pt>
    <dgm:pt modelId="{83DEFDFF-DFFC-4597-9C67-0030975F7497}" type="asst">
      <dgm:prSet phldrT="[Metin]" custT="1"/>
      <dgm:spPr/>
      <dgm:t>
        <a:bodyPr/>
        <a:lstStyle/>
        <a:p>
          <a:r>
            <a:rPr lang="tr-TR" sz="1400" b="1" dirty="0" smtClean="0"/>
            <a:t>ANKİLOZ</a:t>
          </a:r>
        </a:p>
      </dgm:t>
    </dgm:pt>
    <dgm:pt modelId="{938DCAB3-2357-472E-BD26-C250E8EC0763}" type="parTrans" cxnId="{A3849108-CD20-4599-9D37-354A1E38ADCD}">
      <dgm:prSet/>
      <dgm:spPr/>
      <dgm:t>
        <a:bodyPr/>
        <a:lstStyle/>
        <a:p>
          <a:endParaRPr lang="tr-TR"/>
        </a:p>
      </dgm:t>
    </dgm:pt>
    <dgm:pt modelId="{F3AD9696-9046-4AEC-9E61-8E879CB57C83}" type="sibTrans" cxnId="{A3849108-CD20-4599-9D37-354A1E38ADCD}">
      <dgm:prSet/>
      <dgm:spPr/>
      <dgm:t>
        <a:bodyPr/>
        <a:lstStyle/>
        <a:p>
          <a:endParaRPr lang="tr-TR"/>
        </a:p>
      </dgm:t>
    </dgm:pt>
    <dgm:pt modelId="{C2CE97C7-8EA8-484C-9BDB-6E2076337A65}" type="pres">
      <dgm:prSet presAssocID="{94C0EB0E-1D0F-4941-A739-E463740CFD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1D76CB0-A6D0-4979-A561-4E80E7A27B95}" type="pres">
      <dgm:prSet presAssocID="{C8D2C4F1-ECFD-49B9-9E6A-55F3C09DF3F7}" presName="hierRoot1" presStyleCnt="0"/>
      <dgm:spPr/>
    </dgm:pt>
    <dgm:pt modelId="{D51A9E01-105F-4C85-89D7-8D170C51AEDB}" type="pres">
      <dgm:prSet presAssocID="{C8D2C4F1-ECFD-49B9-9E6A-55F3C09DF3F7}" presName="composite" presStyleCnt="0"/>
      <dgm:spPr/>
    </dgm:pt>
    <dgm:pt modelId="{255C3ACF-A269-46D4-B80E-6D8337BE4948}" type="pres">
      <dgm:prSet presAssocID="{C8D2C4F1-ECFD-49B9-9E6A-55F3C09DF3F7}" presName="background" presStyleLbl="node0" presStyleIdx="0" presStyleCnt="1"/>
      <dgm:spPr/>
    </dgm:pt>
    <dgm:pt modelId="{74EAF7CA-E721-4EA5-B8EC-DC4B2FFED65D}" type="pres">
      <dgm:prSet presAssocID="{C8D2C4F1-ECFD-49B9-9E6A-55F3C09DF3F7}" presName="text" presStyleLbl="fgAcc0" presStyleIdx="0" presStyleCnt="1" custScaleX="26971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1D8D7BA-564C-4354-B70A-4E71E9D51602}" type="pres">
      <dgm:prSet presAssocID="{C8D2C4F1-ECFD-49B9-9E6A-55F3C09DF3F7}" presName="hierChild2" presStyleCnt="0"/>
      <dgm:spPr/>
    </dgm:pt>
    <dgm:pt modelId="{6C4A41AA-75CD-41EC-8AF6-50493E1D9715}" type="pres">
      <dgm:prSet presAssocID="{5261BE73-C904-4E2D-97D4-9066508086E5}" presName="Name10" presStyleLbl="parChTrans1D2" presStyleIdx="0" presStyleCnt="2"/>
      <dgm:spPr/>
      <dgm:t>
        <a:bodyPr/>
        <a:lstStyle/>
        <a:p>
          <a:endParaRPr lang="tr-TR"/>
        </a:p>
      </dgm:t>
    </dgm:pt>
    <dgm:pt modelId="{467B6CE4-32BA-4E21-9375-5BEE2053C297}" type="pres">
      <dgm:prSet presAssocID="{D52C2A9D-01C3-4F53-94E5-B88B556993A0}" presName="hierRoot2" presStyleCnt="0"/>
      <dgm:spPr/>
    </dgm:pt>
    <dgm:pt modelId="{9EB45235-5A8A-4838-A306-E0198F9F4BCF}" type="pres">
      <dgm:prSet presAssocID="{D52C2A9D-01C3-4F53-94E5-B88B556993A0}" presName="composite2" presStyleCnt="0"/>
      <dgm:spPr/>
    </dgm:pt>
    <dgm:pt modelId="{7CC225DC-B7FA-4D36-A04B-A7987EE2F7D4}" type="pres">
      <dgm:prSet presAssocID="{D52C2A9D-01C3-4F53-94E5-B88B556993A0}" presName="background2" presStyleLbl="asst1" presStyleIdx="0" presStyleCnt="15"/>
      <dgm:spPr/>
    </dgm:pt>
    <dgm:pt modelId="{82399C9B-6CC6-4C51-9397-89299D087AF1}" type="pres">
      <dgm:prSet presAssocID="{D52C2A9D-01C3-4F53-94E5-B88B556993A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E91106B-721F-4C57-B6C8-D8BB9015149F}" type="pres">
      <dgm:prSet presAssocID="{D52C2A9D-01C3-4F53-94E5-B88B556993A0}" presName="hierChild3" presStyleCnt="0"/>
      <dgm:spPr/>
    </dgm:pt>
    <dgm:pt modelId="{541A31A2-A94F-43E8-8709-CAA73ACEA41B}" type="pres">
      <dgm:prSet presAssocID="{2946371C-1429-4EED-8547-25BB691D6C64}" presName="Name17" presStyleLbl="parChTrans1D3" presStyleIdx="0" presStyleCnt="6"/>
      <dgm:spPr/>
      <dgm:t>
        <a:bodyPr/>
        <a:lstStyle/>
        <a:p>
          <a:endParaRPr lang="tr-TR"/>
        </a:p>
      </dgm:t>
    </dgm:pt>
    <dgm:pt modelId="{6DF4DF2F-DCC6-4932-80F1-77C152742CE0}" type="pres">
      <dgm:prSet presAssocID="{E245D0D9-85A9-4307-8A0A-D2A28E64C43A}" presName="hierRoot3" presStyleCnt="0"/>
      <dgm:spPr/>
    </dgm:pt>
    <dgm:pt modelId="{8AD521DA-9508-4055-93BB-755C72F35162}" type="pres">
      <dgm:prSet presAssocID="{E245D0D9-85A9-4307-8A0A-D2A28E64C43A}" presName="composite3" presStyleCnt="0"/>
      <dgm:spPr/>
    </dgm:pt>
    <dgm:pt modelId="{C7B399F2-5E7F-4235-A0BB-2D514D70ED42}" type="pres">
      <dgm:prSet presAssocID="{E245D0D9-85A9-4307-8A0A-D2A28E64C43A}" presName="background3" presStyleLbl="asst1" presStyleIdx="1" presStyleCnt="15"/>
      <dgm:spPr/>
    </dgm:pt>
    <dgm:pt modelId="{3CA62602-AFAC-4F06-A394-1D294713A943}" type="pres">
      <dgm:prSet presAssocID="{E245D0D9-85A9-4307-8A0A-D2A28E64C43A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104B40-EE97-4622-933B-30A556E6299D}" type="pres">
      <dgm:prSet presAssocID="{E245D0D9-85A9-4307-8A0A-D2A28E64C43A}" presName="hierChild4" presStyleCnt="0"/>
      <dgm:spPr/>
    </dgm:pt>
    <dgm:pt modelId="{367D1E82-E3CE-4FFE-81E6-EA2ABF2466FA}" type="pres">
      <dgm:prSet presAssocID="{ED866459-471E-4627-8468-FF6A3F223036}" presName="Name17" presStyleLbl="parChTrans1D3" presStyleIdx="1" presStyleCnt="6"/>
      <dgm:spPr/>
      <dgm:t>
        <a:bodyPr/>
        <a:lstStyle/>
        <a:p>
          <a:endParaRPr lang="tr-TR"/>
        </a:p>
      </dgm:t>
    </dgm:pt>
    <dgm:pt modelId="{2375AC23-AF05-4536-BFFE-CB2237892E79}" type="pres">
      <dgm:prSet presAssocID="{78D1B9D1-89DE-4330-9C4C-28692A556651}" presName="hierRoot3" presStyleCnt="0"/>
      <dgm:spPr/>
    </dgm:pt>
    <dgm:pt modelId="{78120098-322C-435E-B74E-61C8C6B75A40}" type="pres">
      <dgm:prSet presAssocID="{78D1B9D1-89DE-4330-9C4C-28692A556651}" presName="composite3" presStyleCnt="0"/>
      <dgm:spPr/>
    </dgm:pt>
    <dgm:pt modelId="{9B732195-B1A7-49BA-976F-51E828DE73A1}" type="pres">
      <dgm:prSet presAssocID="{78D1B9D1-89DE-4330-9C4C-28692A556651}" presName="background3" presStyleLbl="asst1" presStyleIdx="2" presStyleCnt="15"/>
      <dgm:spPr/>
    </dgm:pt>
    <dgm:pt modelId="{183AAB35-59C7-4F90-A038-D2ACB01A1094}" type="pres">
      <dgm:prSet presAssocID="{78D1B9D1-89DE-4330-9C4C-28692A556651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99CD384-9E4A-436C-8D61-084467C66CE9}" type="pres">
      <dgm:prSet presAssocID="{78D1B9D1-89DE-4330-9C4C-28692A556651}" presName="hierChild4" presStyleCnt="0"/>
      <dgm:spPr/>
    </dgm:pt>
    <dgm:pt modelId="{737C7910-FF76-4C1E-A5DD-9B95B7A3191B}" type="pres">
      <dgm:prSet presAssocID="{4FAADDCF-CC89-427B-B37D-6B3869123B40}" presName="Name17" presStyleLbl="parChTrans1D3" presStyleIdx="2" presStyleCnt="6"/>
      <dgm:spPr/>
      <dgm:t>
        <a:bodyPr/>
        <a:lstStyle/>
        <a:p>
          <a:endParaRPr lang="tr-TR"/>
        </a:p>
      </dgm:t>
    </dgm:pt>
    <dgm:pt modelId="{0CAF5FAF-B292-4DF8-8835-7F981EBDE8D3}" type="pres">
      <dgm:prSet presAssocID="{0881EAC6-73B5-432A-B4D5-F7EE35909AD3}" presName="hierRoot3" presStyleCnt="0"/>
      <dgm:spPr/>
    </dgm:pt>
    <dgm:pt modelId="{79E9EBCF-04C6-4993-8E7E-E0678846D47E}" type="pres">
      <dgm:prSet presAssocID="{0881EAC6-73B5-432A-B4D5-F7EE35909AD3}" presName="composite3" presStyleCnt="0"/>
      <dgm:spPr/>
    </dgm:pt>
    <dgm:pt modelId="{70F2F9B8-F3DD-4934-9A09-A841FB255C5D}" type="pres">
      <dgm:prSet presAssocID="{0881EAC6-73B5-432A-B4D5-F7EE35909AD3}" presName="background3" presStyleLbl="asst1" presStyleIdx="3" presStyleCnt="15"/>
      <dgm:spPr/>
    </dgm:pt>
    <dgm:pt modelId="{4553F03C-0809-48F3-9866-669F674663CD}" type="pres">
      <dgm:prSet presAssocID="{0881EAC6-73B5-432A-B4D5-F7EE35909AD3}" presName="text3" presStyleLbl="fgAcc3" presStyleIdx="2" presStyleCnt="6" custScaleX="128598" custScaleY="16582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9CEB76-EA89-49A4-8597-2FF6B9E5CC56}" type="pres">
      <dgm:prSet presAssocID="{0881EAC6-73B5-432A-B4D5-F7EE35909AD3}" presName="hierChild4" presStyleCnt="0"/>
      <dgm:spPr/>
    </dgm:pt>
    <dgm:pt modelId="{8C061D15-F7FC-45F2-A130-FB704116845A}" type="pres">
      <dgm:prSet presAssocID="{F2DA177A-9A96-4485-B5AF-CB8A4142F694}" presName="Name17" presStyleLbl="parChTrans1D3" presStyleIdx="3" presStyleCnt="6"/>
      <dgm:spPr/>
      <dgm:t>
        <a:bodyPr/>
        <a:lstStyle/>
        <a:p>
          <a:endParaRPr lang="tr-TR"/>
        </a:p>
      </dgm:t>
    </dgm:pt>
    <dgm:pt modelId="{0F3D8D92-CC29-43F3-878A-0A6F19BA675F}" type="pres">
      <dgm:prSet presAssocID="{54CBED20-7F8B-49DB-BACC-9F649C2A7B78}" presName="hierRoot3" presStyleCnt="0"/>
      <dgm:spPr/>
    </dgm:pt>
    <dgm:pt modelId="{9157F532-A798-4645-8D7A-A79FC7A69577}" type="pres">
      <dgm:prSet presAssocID="{54CBED20-7F8B-49DB-BACC-9F649C2A7B78}" presName="composite3" presStyleCnt="0"/>
      <dgm:spPr/>
    </dgm:pt>
    <dgm:pt modelId="{03B1F083-9AA6-482B-B6AA-68ACFEE37D4F}" type="pres">
      <dgm:prSet presAssocID="{54CBED20-7F8B-49DB-BACC-9F649C2A7B78}" presName="background3" presStyleLbl="asst1" presStyleIdx="4" presStyleCnt="15"/>
      <dgm:spPr/>
    </dgm:pt>
    <dgm:pt modelId="{E596C146-480D-4EA6-8801-9D263E09ADB0}" type="pres">
      <dgm:prSet presAssocID="{54CBED20-7F8B-49DB-BACC-9F649C2A7B78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1A5F290-EB39-484F-99ED-9469D324131D}" type="pres">
      <dgm:prSet presAssocID="{54CBED20-7F8B-49DB-BACC-9F649C2A7B78}" presName="hierChild4" presStyleCnt="0"/>
      <dgm:spPr/>
    </dgm:pt>
    <dgm:pt modelId="{0823860A-1821-491C-88E1-594164B157E5}" type="pres">
      <dgm:prSet presAssocID="{35101D0D-226A-4E60-BE7F-59EF167613CB}" presName="Name23" presStyleLbl="parChTrans1D4" presStyleIdx="0" presStyleCnt="7"/>
      <dgm:spPr/>
      <dgm:t>
        <a:bodyPr/>
        <a:lstStyle/>
        <a:p>
          <a:endParaRPr lang="tr-TR"/>
        </a:p>
      </dgm:t>
    </dgm:pt>
    <dgm:pt modelId="{FD61582C-EA1D-4747-87EA-0940E5FE4278}" type="pres">
      <dgm:prSet presAssocID="{65B7C51F-436D-430E-8B10-4CA94AEF75CD}" presName="hierRoot4" presStyleCnt="0"/>
      <dgm:spPr/>
    </dgm:pt>
    <dgm:pt modelId="{5DBF05D8-4C47-433C-AF2E-06454DDF5096}" type="pres">
      <dgm:prSet presAssocID="{65B7C51F-436D-430E-8B10-4CA94AEF75CD}" presName="composite4" presStyleCnt="0"/>
      <dgm:spPr/>
    </dgm:pt>
    <dgm:pt modelId="{FD9CF3F3-0EF4-416B-96B5-E6337F78C0E5}" type="pres">
      <dgm:prSet presAssocID="{65B7C51F-436D-430E-8B10-4CA94AEF75CD}" presName="background4" presStyleLbl="asst1" presStyleIdx="5" presStyleCnt="15"/>
      <dgm:spPr/>
    </dgm:pt>
    <dgm:pt modelId="{7BF794E4-A231-4839-82E7-A460C2491C74}" type="pres">
      <dgm:prSet presAssocID="{65B7C51F-436D-430E-8B10-4CA94AEF75CD}" presName="text4" presStyleLbl="fgAcc4" presStyleIdx="0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5CFC4F7-1D61-441C-9668-0E6DB5667AB9}" type="pres">
      <dgm:prSet presAssocID="{65B7C51F-436D-430E-8B10-4CA94AEF75CD}" presName="hierChild5" presStyleCnt="0"/>
      <dgm:spPr/>
    </dgm:pt>
    <dgm:pt modelId="{34ED3CC7-EFD4-420E-8F09-57DDF73BC4BC}" type="pres">
      <dgm:prSet presAssocID="{3A63AFA0-D710-4B2C-BC02-18E39D8F72F1}" presName="Name23" presStyleLbl="parChTrans1D4" presStyleIdx="1" presStyleCnt="7"/>
      <dgm:spPr/>
      <dgm:t>
        <a:bodyPr/>
        <a:lstStyle/>
        <a:p>
          <a:endParaRPr lang="tr-TR"/>
        </a:p>
      </dgm:t>
    </dgm:pt>
    <dgm:pt modelId="{3058CC7B-4006-4D28-80DD-BE7B57822D52}" type="pres">
      <dgm:prSet presAssocID="{11E3DEF2-193C-4EF6-AC24-987F5DF4AD9A}" presName="hierRoot4" presStyleCnt="0"/>
      <dgm:spPr/>
    </dgm:pt>
    <dgm:pt modelId="{4EED9E8D-98C3-4DC2-89E9-6245AE19D46E}" type="pres">
      <dgm:prSet presAssocID="{11E3DEF2-193C-4EF6-AC24-987F5DF4AD9A}" presName="composite4" presStyleCnt="0"/>
      <dgm:spPr/>
    </dgm:pt>
    <dgm:pt modelId="{25102451-83EE-4EBE-90C7-3B68CD4DDF7F}" type="pres">
      <dgm:prSet presAssocID="{11E3DEF2-193C-4EF6-AC24-987F5DF4AD9A}" presName="background4" presStyleLbl="asst1" presStyleIdx="6" presStyleCnt="15"/>
      <dgm:spPr/>
    </dgm:pt>
    <dgm:pt modelId="{1CA96854-2514-4157-8633-E27E8CF36641}" type="pres">
      <dgm:prSet presAssocID="{11E3DEF2-193C-4EF6-AC24-987F5DF4AD9A}" presName="text4" presStyleLbl="fgAcc4" presStyleIdx="1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5FEC59B-AE44-4CA3-8800-992A8CB99447}" type="pres">
      <dgm:prSet presAssocID="{11E3DEF2-193C-4EF6-AC24-987F5DF4AD9A}" presName="hierChild5" presStyleCnt="0"/>
      <dgm:spPr/>
    </dgm:pt>
    <dgm:pt modelId="{3CD2ED5C-D1B9-4F99-8A63-6D781F3CF667}" type="pres">
      <dgm:prSet presAssocID="{99E3F62F-4FB2-45CA-BDF6-E839D86C4B27}" presName="Name23" presStyleLbl="parChTrans1D4" presStyleIdx="2" presStyleCnt="7"/>
      <dgm:spPr/>
      <dgm:t>
        <a:bodyPr/>
        <a:lstStyle/>
        <a:p>
          <a:endParaRPr lang="tr-TR"/>
        </a:p>
      </dgm:t>
    </dgm:pt>
    <dgm:pt modelId="{E0503AE0-4848-4E12-A6BF-85BB5087FCD1}" type="pres">
      <dgm:prSet presAssocID="{038B2929-7954-49A2-BD5E-0E725AED1B9D}" presName="hierRoot4" presStyleCnt="0"/>
      <dgm:spPr/>
    </dgm:pt>
    <dgm:pt modelId="{256CF82D-3AED-4C89-A270-9F2EC98C5C57}" type="pres">
      <dgm:prSet presAssocID="{038B2929-7954-49A2-BD5E-0E725AED1B9D}" presName="composite4" presStyleCnt="0"/>
      <dgm:spPr/>
    </dgm:pt>
    <dgm:pt modelId="{A6AAF69E-DBAB-477A-9281-091179C7D992}" type="pres">
      <dgm:prSet presAssocID="{038B2929-7954-49A2-BD5E-0E725AED1B9D}" presName="background4" presStyleLbl="asst1" presStyleIdx="7" presStyleCnt="15"/>
      <dgm:spPr/>
    </dgm:pt>
    <dgm:pt modelId="{794FA344-FFEB-45B7-8FDD-B619A72EA100}" type="pres">
      <dgm:prSet presAssocID="{038B2929-7954-49A2-BD5E-0E725AED1B9D}" presName="text4" presStyleLbl="fgAcc4" presStyleIdx="2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253253-24B1-4102-9BD0-7ABBD194F31A}" type="pres">
      <dgm:prSet presAssocID="{038B2929-7954-49A2-BD5E-0E725AED1B9D}" presName="hierChild5" presStyleCnt="0"/>
      <dgm:spPr/>
    </dgm:pt>
    <dgm:pt modelId="{95EA595D-F60C-44AC-B8E2-4EF909FDAE9E}" type="pres">
      <dgm:prSet presAssocID="{938DCAB3-2357-472E-BD26-C250E8EC0763}" presName="Name23" presStyleLbl="parChTrans1D4" presStyleIdx="3" presStyleCnt="7"/>
      <dgm:spPr/>
      <dgm:t>
        <a:bodyPr/>
        <a:lstStyle/>
        <a:p>
          <a:endParaRPr lang="tr-TR"/>
        </a:p>
      </dgm:t>
    </dgm:pt>
    <dgm:pt modelId="{2E80F674-1165-4FF9-A376-E018EDDA9B81}" type="pres">
      <dgm:prSet presAssocID="{83DEFDFF-DFFC-4597-9C67-0030975F7497}" presName="hierRoot4" presStyleCnt="0"/>
      <dgm:spPr/>
    </dgm:pt>
    <dgm:pt modelId="{1E1D1B7C-554E-41A6-87F2-7A9C96D22996}" type="pres">
      <dgm:prSet presAssocID="{83DEFDFF-DFFC-4597-9C67-0030975F7497}" presName="composite4" presStyleCnt="0"/>
      <dgm:spPr/>
    </dgm:pt>
    <dgm:pt modelId="{E0F704A6-D26E-46A6-9E03-8455A757EFBE}" type="pres">
      <dgm:prSet presAssocID="{83DEFDFF-DFFC-4597-9C67-0030975F7497}" presName="background4" presStyleLbl="asst1" presStyleIdx="8" presStyleCnt="15"/>
      <dgm:spPr/>
    </dgm:pt>
    <dgm:pt modelId="{54B5C050-F33D-41B2-96EF-6AA712C5C3F1}" type="pres">
      <dgm:prSet presAssocID="{83DEFDFF-DFFC-4597-9C67-0030975F7497}" presName="text4" presStyleLbl="fgAcc4" presStyleIdx="3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F3E0EC5-B0D8-47C5-8DA7-5EC74AB5239E}" type="pres">
      <dgm:prSet presAssocID="{83DEFDFF-DFFC-4597-9C67-0030975F7497}" presName="hierChild5" presStyleCnt="0"/>
      <dgm:spPr/>
    </dgm:pt>
    <dgm:pt modelId="{0DAD765E-BF3F-4303-97C5-61C5FD69FA56}" type="pres">
      <dgm:prSet presAssocID="{02924DF3-99FD-4B6F-9EA6-B20E22065817}" presName="Name17" presStyleLbl="parChTrans1D3" presStyleIdx="4" presStyleCnt="6"/>
      <dgm:spPr/>
      <dgm:t>
        <a:bodyPr/>
        <a:lstStyle/>
        <a:p>
          <a:endParaRPr lang="tr-TR"/>
        </a:p>
      </dgm:t>
    </dgm:pt>
    <dgm:pt modelId="{BC8176F0-C2FF-4161-B786-4E9744DB7A07}" type="pres">
      <dgm:prSet presAssocID="{CEBB45BD-28EE-4104-9E0A-5082DE4FC1B9}" presName="hierRoot3" presStyleCnt="0"/>
      <dgm:spPr/>
    </dgm:pt>
    <dgm:pt modelId="{0217C645-1E4B-498C-986E-0D934BE85465}" type="pres">
      <dgm:prSet presAssocID="{CEBB45BD-28EE-4104-9E0A-5082DE4FC1B9}" presName="composite3" presStyleCnt="0"/>
      <dgm:spPr/>
    </dgm:pt>
    <dgm:pt modelId="{12EA10E0-301B-42CB-93E6-8C104C550081}" type="pres">
      <dgm:prSet presAssocID="{CEBB45BD-28EE-4104-9E0A-5082DE4FC1B9}" presName="background3" presStyleLbl="asst1" presStyleIdx="9" presStyleCnt="15"/>
      <dgm:spPr/>
    </dgm:pt>
    <dgm:pt modelId="{2986DA9C-0CE2-4535-984F-4BB9DAC27053}" type="pres">
      <dgm:prSet presAssocID="{CEBB45BD-28EE-4104-9E0A-5082DE4FC1B9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37B7CFE-3036-490D-939C-99398B9CAB63}" type="pres">
      <dgm:prSet presAssocID="{CEBB45BD-28EE-4104-9E0A-5082DE4FC1B9}" presName="hierChild4" presStyleCnt="0"/>
      <dgm:spPr/>
    </dgm:pt>
    <dgm:pt modelId="{DF99783B-A897-4E84-B948-6BBC24E76649}" type="pres">
      <dgm:prSet presAssocID="{AD63AED3-B9FD-448F-8ADA-611D3CD8218E}" presName="Name17" presStyleLbl="parChTrans1D3" presStyleIdx="5" presStyleCnt="6"/>
      <dgm:spPr/>
      <dgm:t>
        <a:bodyPr/>
        <a:lstStyle/>
        <a:p>
          <a:endParaRPr lang="tr-TR"/>
        </a:p>
      </dgm:t>
    </dgm:pt>
    <dgm:pt modelId="{D6A75ED8-1CE0-4A41-BF0C-EA2157975A4C}" type="pres">
      <dgm:prSet presAssocID="{4D5FEC7E-8E1A-4B31-B62D-F833209B06EE}" presName="hierRoot3" presStyleCnt="0"/>
      <dgm:spPr/>
    </dgm:pt>
    <dgm:pt modelId="{D4F99CC5-E0F2-4C14-A963-0674B29E304A}" type="pres">
      <dgm:prSet presAssocID="{4D5FEC7E-8E1A-4B31-B62D-F833209B06EE}" presName="composite3" presStyleCnt="0"/>
      <dgm:spPr/>
    </dgm:pt>
    <dgm:pt modelId="{EA2A0048-44FD-4FAC-A9CA-46F4BAFA58ED}" type="pres">
      <dgm:prSet presAssocID="{4D5FEC7E-8E1A-4B31-B62D-F833209B06EE}" presName="background3" presStyleLbl="asst1" presStyleIdx="10" presStyleCnt="15"/>
      <dgm:spPr/>
    </dgm:pt>
    <dgm:pt modelId="{364A7AD2-7DFD-4877-B21E-1DBED47E3331}" type="pres">
      <dgm:prSet presAssocID="{4D5FEC7E-8E1A-4B31-B62D-F833209B06EE}" presName="text3" presStyleLbl="fgAcc3" presStyleIdx="5" presStyleCnt="6" custScaleX="12502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1C837B5-A83B-4683-823A-B80439DBDFD0}" type="pres">
      <dgm:prSet presAssocID="{4D5FEC7E-8E1A-4B31-B62D-F833209B06EE}" presName="hierChild4" presStyleCnt="0"/>
      <dgm:spPr/>
    </dgm:pt>
    <dgm:pt modelId="{4E466F58-C9DB-49B3-ACD6-E01B51EE24A1}" type="pres">
      <dgm:prSet presAssocID="{B6CA1F7B-8E8C-4D47-86BD-08DCD972C908}" presName="Name23" presStyleLbl="parChTrans1D4" presStyleIdx="4" presStyleCnt="7"/>
      <dgm:spPr/>
      <dgm:t>
        <a:bodyPr/>
        <a:lstStyle/>
        <a:p>
          <a:endParaRPr lang="tr-TR"/>
        </a:p>
      </dgm:t>
    </dgm:pt>
    <dgm:pt modelId="{5673DAED-499D-450D-BEAB-59E8F6D16023}" type="pres">
      <dgm:prSet presAssocID="{306EDA4D-29C2-4A66-9066-0EBD60E2769C}" presName="hierRoot4" presStyleCnt="0"/>
      <dgm:spPr/>
    </dgm:pt>
    <dgm:pt modelId="{07228107-0EEC-4647-9C07-C4E56F313A53}" type="pres">
      <dgm:prSet presAssocID="{306EDA4D-29C2-4A66-9066-0EBD60E2769C}" presName="composite4" presStyleCnt="0"/>
      <dgm:spPr/>
    </dgm:pt>
    <dgm:pt modelId="{798641F3-0D0C-409D-9FBF-1D62BE25D19A}" type="pres">
      <dgm:prSet presAssocID="{306EDA4D-29C2-4A66-9066-0EBD60E2769C}" presName="background4" presStyleLbl="asst1" presStyleIdx="11" presStyleCnt="15"/>
      <dgm:spPr/>
    </dgm:pt>
    <dgm:pt modelId="{5F1D9053-0DB9-4244-975A-342457ACA23F}" type="pres">
      <dgm:prSet presAssocID="{306EDA4D-29C2-4A66-9066-0EBD60E2769C}" presName="text4" presStyleLbl="fgAcc4" presStyleIdx="4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67C1DB-D4BF-4C90-B032-665845B3B02D}" type="pres">
      <dgm:prSet presAssocID="{306EDA4D-29C2-4A66-9066-0EBD60E2769C}" presName="hierChild5" presStyleCnt="0"/>
      <dgm:spPr/>
    </dgm:pt>
    <dgm:pt modelId="{7EE71D84-27DB-40E6-9E11-EA5C09AE96C6}" type="pres">
      <dgm:prSet presAssocID="{2D1A59C2-2784-402D-89AA-B5030340CAC5}" presName="Name23" presStyleLbl="parChTrans1D4" presStyleIdx="5" presStyleCnt="7"/>
      <dgm:spPr/>
      <dgm:t>
        <a:bodyPr/>
        <a:lstStyle/>
        <a:p>
          <a:endParaRPr lang="tr-TR"/>
        </a:p>
      </dgm:t>
    </dgm:pt>
    <dgm:pt modelId="{A4275BCD-F7F5-453F-A092-32FFEA28C6EA}" type="pres">
      <dgm:prSet presAssocID="{000B2569-551D-489A-9EDE-2251828F3DFE}" presName="hierRoot4" presStyleCnt="0"/>
      <dgm:spPr/>
    </dgm:pt>
    <dgm:pt modelId="{0DA98B4F-DB47-4EC5-969A-23E16B621550}" type="pres">
      <dgm:prSet presAssocID="{000B2569-551D-489A-9EDE-2251828F3DFE}" presName="composite4" presStyleCnt="0"/>
      <dgm:spPr/>
    </dgm:pt>
    <dgm:pt modelId="{A27DF030-8099-49E4-9948-8A85D433C51D}" type="pres">
      <dgm:prSet presAssocID="{000B2569-551D-489A-9EDE-2251828F3DFE}" presName="background4" presStyleLbl="asst1" presStyleIdx="12" presStyleCnt="15"/>
      <dgm:spPr/>
    </dgm:pt>
    <dgm:pt modelId="{3BD49761-EBCE-416D-80D6-9B05E667D11E}" type="pres">
      <dgm:prSet presAssocID="{000B2569-551D-489A-9EDE-2251828F3DFE}" presName="text4" presStyleLbl="fgAcc4" presStyleIdx="5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28E5B62-99F5-40F6-8BF9-B46E77EDF777}" type="pres">
      <dgm:prSet presAssocID="{000B2569-551D-489A-9EDE-2251828F3DFE}" presName="hierChild5" presStyleCnt="0"/>
      <dgm:spPr/>
    </dgm:pt>
    <dgm:pt modelId="{B9471880-A5E8-4B8F-821F-BAE5F12D3B87}" type="pres">
      <dgm:prSet presAssocID="{91B0CA85-AE1F-4849-912E-A7D3EC15F357}" presName="Name23" presStyleLbl="parChTrans1D4" presStyleIdx="6" presStyleCnt="7"/>
      <dgm:spPr/>
      <dgm:t>
        <a:bodyPr/>
        <a:lstStyle/>
        <a:p>
          <a:endParaRPr lang="tr-TR"/>
        </a:p>
      </dgm:t>
    </dgm:pt>
    <dgm:pt modelId="{443F06ED-B093-4D3F-AD69-F6F1FA1E761A}" type="pres">
      <dgm:prSet presAssocID="{55DB8F73-6DE9-4059-A188-66D68DA16CAC}" presName="hierRoot4" presStyleCnt="0"/>
      <dgm:spPr/>
    </dgm:pt>
    <dgm:pt modelId="{E1D58E2C-C2C7-40DD-BD21-9D0459D6E189}" type="pres">
      <dgm:prSet presAssocID="{55DB8F73-6DE9-4059-A188-66D68DA16CAC}" presName="composite4" presStyleCnt="0"/>
      <dgm:spPr/>
    </dgm:pt>
    <dgm:pt modelId="{FD9B2E51-E37C-4445-858D-75B964E655CB}" type="pres">
      <dgm:prSet presAssocID="{55DB8F73-6DE9-4059-A188-66D68DA16CAC}" presName="background4" presStyleLbl="asst1" presStyleIdx="13" presStyleCnt="15"/>
      <dgm:spPr/>
    </dgm:pt>
    <dgm:pt modelId="{08CAA8F4-9795-4458-B7DE-12B5C7A60030}" type="pres">
      <dgm:prSet presAssocID="{55DB8F73-6DE9-4059-A188-66D68DA16CAC}" presName="text4" presStyleLbl="fgAcc4" presStyleIdx="6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BF4DCD1-A7CF-4232-8B81-3C0FEF34137D}" type="pres">
      <dgm:prSet presAssocID="{55DB8F73-6DE9-4059-A188-66D68DA16CAC}" presName="hierChild5" presStyleCnt="0"/>
      <dgm:spPr/>
    </dgm:pt>
    <dgm:pt modelId="{E9005D1E-0F11-405F-9A13-31B0491728D9}" type="pres">
      <dgm:prSet presAssocID="{0C70E068-2EF9-4BAC-8434-9B517FB2FF6C}" presName="Name10" presStyleLbl="parChTrans1D2" presStyleIdx="1" presStyleCnt="2"/>
      <dgm:spPr/>
      <dgm:t>
        <a:bodyPr/>
        <a:lstStyle/>
        <a:p>
          <a:endParaRPr lang="tr-TR"/>
        </a:p>
      </dgm:t>
    </dgm:pt>
    <dgm:pt modelId="{6B81FBB5-82CC-4338-8F85-415B3DF7DFBA}" type="pres">
      <dgm:prSet presAssocID="{43046002-7BC7-4663-B235-50752C94DAB9}" presName="hierRoot2" presStyleCnt="0"/>
      <dgm:spPr/>
    </dgm:pt>
    <dgm:pt modelId="{51EC25CE-1FF3-4444-9962-73B232391B3F}" type="pres">
      <dgm:prSet presAssocID="{43046002-7BC7-4663-B235-50752C94DAB9}" presName="composite2" presStyleCnt="0"/>
      <dgm:spPr/>
    </dgm:pt>
    <dgm:pt modelId="{40620D9C-8817-410E-AA92-4AC3A21FCA79}" type="pres">
      <dgm:prSet presAssocID="{43046002-7BC7-4663-B235-50752C94DAB9}" presName="background2" presStyleLbl="asst1" presStyleIdx="14" presStyleCnt="15"/>
      <dgm:spPr/>
    </dgm:pt>
    <dgm:pt modelId="{AFA416ED-C8F7-459F-8CB5-654F1F5D7D95}" type="pres">
      <dgm:prSet presAssocID="{43046002-7BC7-4663-B235-50752C94DAB9}" presName="text2" presStyleLbl="fgAcc2" presStyleIdx="1" presStyleCnt="2" custScaleX="130934" custLinFactX="100000" custLinFactNeighborX="167904" custLinFactNeighborY="-488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8D17EE8-AFF5-44A8-B45D-2C76D040E90E}" type="pres">
      <dgm:prSet presAssocID="{43046002-7BC7-4663-B235-50752C94DAB9}" presName="hierChild3" presStyleCnt="0"/>
      <dgm:spPr/>
    </dgm:pt>
  </dgm:ptLst>
  <dgm:cxnLst>
    <dgm:cxn modelId="{7B930D90-7889-4983-A640-15C630BEE6F8}" srcId="{D52C2A9D-01C3-4F53-94E5-B88B556993A0}" destId="{4D5FEC7E-8E1A-4B31-B62D-F833209B06EE}" srcOrd="5" destOrd="0" parTransId="{AD63AED3-B9FD-448F-8ADA-611D3CD8218E}" sibTransId="{C6C77574-D5A4-43A0-A6D9-1ECFD1C99E67}"/>
    <dgm:cxn modelId="{C0356DE2-EA6D-4A26-A832-9577A5FA59DF}" type="presOf" srcId="{02924DF3-99FD-4B6F-9EA6-B20E22065817}" destId="{0DAD765E-BF3F-4303-97C5-61C5FD69FA56}" srcOrd="0" destOrd="0" presId="urn:microsoft.com/office/officeart/2005/8/layout/hierarchy1"/>
    <dgm:cxn modelId="{A74647DD-2A49-4AAD-B792-7DA6EB45D558}" type="presOf" srcId="{ED866459-471E-4627-8468-FF6A3F223036}" destId="{367D1E82-E3CE-4FFE-81E6-EA2ABF2466FA}" srcOrd="0" destOrd="0" presId="urn:microsoft.com/office/officeart/2005/8/layout/hierarchy1"/>
    <dgm:cxn modelId="{0E083D9C-0084-41FC-8E09-4E40CEDB7C2C}" type="presOf" srcId="{99E3F62F-4FB2-45CA-BDF6-E839D86C4B27}" destId="{3CD2ED5C-D1B9-4F99-8A63-6D781F3CF667}" srcOrd="0" destOrd="0" presId="urn:microsoft.com/office/officeart/2005/8/layout/hierarchy1"/>
    <dgm:cxn modelId="{50C680AF-C7AE-4789-AF0C-34609B528175}" type="presOf" srcId="{4FAADDCF-CC89-427B-B37D-6B3869123B40}" destId="{737C7910-FF76-4C1E-A5DD-9B95B7A3191B}" srcOrd="0" destOrd="0" presId="urn:microsoft.com/office/officeart/2005/8/layout/hierarchy1"/>
    <dgm:cxn modelId="{401C15A2-5936-434C-929F-2CE93F5819FD}" type="presOf" srcId="{5261BE73-C904-4E2D-97D4-9066508086E5}" destId="{6C4A41AA-75CD-41EC-8AF6-50493E1D9715}" srcOrd="0" destOrd="0" presId="urn:microsoft.com/office/officeart/2005/8/layout/hierarchy1"/>
    <dgm:cxn modelId="{CF1FE427-E39D-440D-919B-8646862BD70C}" srcId="{D52C2A9D-01C3-4F53-94E5-B88B556993A0}" destId="{54CBED20-7F8B-49DB-BACC-9F649C2A7B78}" srcOrd="3" destOrd="0" parTransId="{F2DA177A-9A96-4485-B5AF-CB8A4142F694}" sibTransId="{3A546F52-2037-493D-9711-4651B42A06A8}"/>
    <dgm:cxn modelId="{99612C48-F03F-4013-AB30-4A5E93D72279}" type="presOf" srcId="{4D5FEC7E-8E1A-4B31-B62D-F833209B06EE}" destId="{364A7AD2-7DFD-4877-B21E-1DBED47E3331}" srcOrd="0" destOrd="0" presId="urn:microsoft.com/office/officeart/2005/8/layout/hierarchy1"/>
    <dgm:cxn modelId="{E2909823-A966-49F1-99DE-8B6B0CB24D1C}" srcId="{65B7C51F-436D-430E-8B10-4CA94AEF75CD}" destId="{11E3DEF2-193C-4EF6-AC24-987F5DF4AD9A}" srcOrd="0" destOrd="0" parTransId="{3A63AFA0-D710-4B2C-BC02-18E39D8F72F1}" sibTransId="{1B310263-2410-46B0-AF72-9DEA56013C16}"/>
    <dgm:cxn modelId="{EF13EBA8-7706-4D28-94EC-81374B7E0654}" srcId="{94C0EB0E-1D0F-4941-A739-E463740CFDB1}" destId="{C8D2C4F1-ECFD-49B9-9E6A-55F3C09DF3F7}" srcOrd="0" destOrd="0" parTransId="{AE7DDF0F-71BF-4B5F-BB68-257148269CA4}" sibTransId="{078D83A4-359D-443D-A00F-04F4FDF4D98E}"/>
    <dgm:cxn modelId="{BE770C98-E362-4E77-B036-5E8358401967}" type="presOf" srcId="{E245D0D9-85A9-4307-8A0A-D2A28E64C43A}" destId="{3CA62602-AFAC-4F06-A394-1D294713A943}" srcOrd="0" destOrd="0" presId="urn:microsoft.com/office/officeart/2005/8/layout/hierarchy1"/>
    <dgm:cxn modelId="{C866A752-F3F4-4758-88ED-0D34E0E35B7E}" type="presOf" srcId="{0C70E068-2EF9-4BAC-8434-9B517FB2FF6C}" destId="{E9005D1E-0F11-405F-9A13-31B0491728D9}" srcOrd="0" destOrd="0" presId="urn:microsoft.com/office/officeart/2005/8/layout/hierarchy1"/>
    <dgm:cxn modelId="{BDFD30F1-50F1-48FD-B712-9D6D90C8CF1B}" type="presOf" srcId="{11E3DEF2-193C-4EF6-AC24-987F5DF4AD9A}" destId="{1CA96854-2514-4157-8633-E27E8CF36641}" srcOrd="0" destOrd="0" presId="urn:microsoft.com/office/officeart/2005/8/layout/hierarchy1"/>
    <dgm:cxn modelId="{BBB8B44F-5F67-4A13-A968-96B81D67E1A1}" type="presOf" srcId="{78D1B9D1-89DE-4330-9C4C-28692A556651}" destId="{183AAB35-59C7-4F90-A038-D2ACB01A1094}" srcOrd="0" destOrd="0" presId="urn:microsoft.com/office/officeart/2005/8/layout/hierarchy1"/>
    <dgm:cxn modelId="{65ABC091-78D3-4CA0-8DE6-5E4C2130EE40}" type="presOf" srcId="{F2DA177A-9A96-4485-B5AF-CB8A4142F694}" destId="{8C061D15-F7FC-45F2-A130-FB704116845A}" srcOrd="0" destOrd="0" presId="urn:microsoft.com/office/officeart/2005/8/layout/hierarchy1"/>
    <dgm:cxn modelId="{69082246-6D3C-49F8-8CAB-F99A6F77881A}" srcId="{4D5FEC7E-8E1A-4B31-B62D-F833209B06EE}" destId="{000B2569-551D-489A-9EDE-2251828F3DFE}" srcOrd="1" destOrd="0" parTransId="{2D1A59C2-2784-402D-89AA-B5030340CAC5}" sibTransId="{C826D2BA-55B7-444F-A8FB-5F1E1AB1938A}"/>
    <dgm:cxn modelId="{EC5AD43F-7305-4D97-A898-02C1F38A0778}" type="presOf" srcId="{83DEFDFF-DFFC-4597-9C67-0030975F7497}" destId="{54B5C050-F33D-41B2-96EF-6AA712C5C3F1}" srcOrd="0" destOrd="0" presId="urn:microsoft.com/office/officeart/2005/8/layout/hierarchy1"/>
    <dgm:cxn modelId="{B57F8CE3-FA64-4DD1-8E5D-05900EAF330C}" type="presOf" srcId="{54CBED20-7F8B-49DB-BACC-9F649C2A7B78}" destId="{E596C146-480D-4EA6-8801-9D263E09ADB0}" srcOrd="0" destOrd="0" presId="urn:microsoft.com/office/officeart/2005/8/layout/hierarchy1"/>
    <dgm:cxn modelId="{D6ABD072-9E01-4FF2-A803-C22529599335}" srcId="{D52C2A9D-01C3-4F53-94E5-B88B556993A0}" destId="{0881EAC6-73B5-432A-B4D5-F7EE35909AD3}" srcOrd="2" destOrd="0" parTransId="{4FAADDCF-CC89-427B-B37D-6B3869123B40}" sibTransId="{52D5350C-BEE8-4D9B-AA60-43F0022898A2}"/>
    <dgm:cxn modelId="{297E02B5-268B-4D65-938B-23433D892CFE}" srcId="{4D5FEC7E-8E1A-4B31-B62D-F833209B06EE}" destId="{55DB8F73-6DE9-4059-A188-66D68DA16CAC}" srcOrd="2" destOrd="0" parTransId="{91B0CA85-AE1F-4849-912E-A7D3EC15F357}" sibTransId="{DFD3FDB4-1CAE-45CA-B931-16E271FD7B1F}"/>
    <dgm:cxn modelId="{A3849108-CD20-4599-9D37-354A1E38ADCD}" srcId="{11E3DEF2-193C-4EF6-AC24-987F5DF4AD9A}" destId="{83DEFDFF-DFFC-4597-9C67-0030975F7497}" srcOrd="1" destOrd="0" parTransId="{938DCAB3-2357-472E-BD26-C250E8EC0763}" sibTransId="{F3AD9696-9046-4AEC-9E61-8E879CB57C83}"/>
    <dgm:cxn modelId="{60568CCA-10DE-4336-B2A5-D2B4570A077A}" srcId="{54CBED20-7F8B-49DB-BACC-9F649C2A7B78}" destId="{65B7C51F-436D-430E-8B10-4CA94AEF75CD}" srcOrd="0" destOrd="0" parTransId="{35101D0D-226A-4E60-BE7F-59EF167613CB}" sibTransId="{79BB1E23-BC32-4CEE-BEBE-B07862822B31}"/>
    <dgm:cxn modelId="{1A2AD67C-34FD-4F8A-9358-AAE50402D9F2}" type="presOf" srcId="{3A63AFA0-D710-4B2C-BC02-18E39D8F72F1}" destId="{34ED3CC7-EFD4-420E-8F09-57DDF73BC4BC}" srcOrd="0" destOrd="0" presId="urn:microsoft.com/office/officeart/2005/8/layout/hierarchy1"/>
    <dgm:cxn modelId="{15D1DBA5-06A3-41B6-8281-1807B80E91A4}" type="presOf" srcId="{CEBB45BD-28EE-4104-9E0A-5082DE4FC1B9}" destId="{2986DA9C-0CE2-4535-984F-4BB9DAC27053}" srcOrd="0" destOrd="0" presId="urn:microsoft.com/office/officeart/2005/8/layout/hierarchy1"/>
    <dgm:cxn modelId="{5EDB8949-6E2D-4CAF-A217-346FFE398B6E}" type="presOf" srcId="{91B0CA85-AE1F-4849-912E-A7D3EC15F357}" destId="{B9471880-A5E8-4B8F-821F-BAE5F12D3B87}" srcOrd="0" destOrd="0" presId="urn:microsoft.com/office/officeart/2005/8/layout/hierarchy1"/>
    <dgm:cxn modelId="{A5216360-16C7-4F82-A46B-251C24B715DA}" srcId="{4D5FEC7E-8E1A-4B31-B62D-F833209B06EE}" destId="{306EDA4D-29C2-4A66-9066-0EBD60E2769C}" srcOrd="0" destOrd="0" parTransId="{B6CA1F7B-8E8C-4D47-86BD-08DCD972C908}" sibTransId="{0E04ADAF-0AFB-4846-BE79-7321816B9C8D}"/>
    <dgm:cxn modelId="{E00E7C46-B48F-40EC-8C0C-BCDCC043E50B}" type="presOf" srcId="{43046002-7BC7-4663-B235-50752C94DAB9}" destId="{AFA416ED-C8F7-459F-8CB5-654F1F5D7D95}" srcOrd="0" destOrd="0" presId="urn:microsoft.com/office/officeart/2005/8/layout/hierarchy1"/>
    <dgm:cxn modelId="{3133748C-7546-4576-A69B-F744F782ADD5}" type="presOf" srcId="{038B2929-7954-49A2-BD5E-0E725AED1B9D}" destId="{794FA344-FFEB-45B7-8FDD-B619A72EA100}" srcOrd="0" destOrd="0" presId="urn:microsoft.com/office/officeart/2005/8/layout/hierarchy1"/>
    <dgm:cxn modelId="{35B28161-4705-4F64-B5EF-20A0DF239BA7}" type="presOf" srcId="{B6CA1F7B-8E8C-4D47-86BD-08DCD972C908}" destId="{4E466F58-C9DB-49B3-ACD6-E01B51EE24A1}" srcOrd="0" destOrd="0" presId="urn:microsoft.com/office/officeart/2005/8/layout/hierarchy1"/>
    <dgm:cxn modelId="{BCB6E078-17EC-48EA-8130-0C365E4D2922}" srcId="{D52C2A9D-01C3-4F53-94E5-B88B556993A0}" destId="{E245D0D9-85A9-4307-8A0A-D2A28E64C43A}" srcOrd="0" destOrd="0" parTransId="{2946371C-1429-4EED-8547-25BB691D6C64}" sibTransId="{FE6496B1-6DF1-432F-8115-47890F16AC0C}"/>
    <dgm:cxn modelId="{A731AE53-6DE0-42A9-A736-28E4B3CC8543}" srcId="{C8D2C4F1-ECFD-49B9-9E6A-55F3C09DF3F7}" destId="{D52C2A9D-01C3-4F53-94E5-B88B556993A0}" srcOrd="0" destOrd="0" parTransId="{5261BE73-C904-4E2D-97D4-9066508086E5}" sibTransId="{BA450AA6-B948-4934-93E2-43FDB17C6B19}"/>
    <dgm:cxn modelId="{AD44475D-1D60-4028-8DA2-EF315507003E}" type="presOf" srcId="{2946371C-1429-4EED-8547-25BB691D6C64}" destId="{541A31A2-A94F-43E8-8709-CAA73ACEA41B}" srcOrd="0" destOrd="0" presId="urn:microsoft.com/office/officeart/2005/8/layout/hierarchy1"/>
    <dgm:cxn modelId="{FB8CC394-336F-4C15-9155-43067EF9E3DE}" srcId="{D52C2A9D-01C3-4F53-94E5-B88B556993A0}" destId="{CEBB45BD-28EE-4104-9E0A-5082DE4FC1B9}" srcOrd="4" destOrd="0" parTransId="{02924DF3-99FD-4B6F-9EA6-B20E22065817}" sibTransId="{00D2F62B-0378-45D7-AF8F-0A571B0DC188}"/>
    <dgm:cxn modelId="{F2A1E1D7-6F7A-4D45-AB54-2C44A5483F00}" type="presOf" srcId="{938DCAB3-2357-472E-BD26-C250E8EC0763}" destId="{95EA595D-F60C-44AC-B8E2-4EF909FDAE9E}" srcOrd="0" destOrd="0" presId="urn:microsoft.com/office/officeart/2005/8/layout/hierarchy1"/>
    <dgm:cxn modelId="{24DA7656-D1A6-4811-A1E8-F03747106027}" srcId="{11E3DEF2-193C-4EF6-AC24-987F5DF4AD9A}" destId="{038B2929-7954-49A2-BD5E-0E725AED1B9D}" srcOrd="0" destOrd="0" parTransId="{99E3F62F-4FB2-45CA-BDF6-E839D86C4B27}" sibTransId="{0EDFEAB0-9873-4FF2-A0D1-93F9878838C8}"/>
    <dgm:cxn modelId="{90560DB0-721A-4A42-ABB3-A32DFB2A8A27}" type="presOf" srcId="{D52C2A9D-01C3-4F53-94E5-B88B556993A0}" destId="{82399C9B-6CC6-4C51-9397-89299D087AF1}" srcOrd="0" destOrd="0" presId="urn:microsoft.com/office/officeart/2005/8/layout/hierarchy1"/>
    <dgm:cxn modelId="{7C670081-DE19-49E9-8963-AAD1F960EAC4}" type="presOf" srcId="{306EDA4D-29C2-4A66-9066-0EBD60E2769C}" destId="{5F1D9053-0DB9-4244-975A-342457ACA23F}" srcOrd="0" destOrd="0" presId="urn:microsoft.com/office/officeart/2005/8/layout/hierarchy1"/>
    <dgm:cxn modelId="{429884AB-7175-47A6-AF00-BE680AB81BA5}" type="presOf" srcId="{55DB8F73-6DE9-4059-A188-66D68DA16CAC}" destId="{08CAA8F4-9795-4458-B7DE-12B5C7A60030}" srcOrd="0" destOrd="0" presId="urn:microsoft.com/office/officeart/2005/8/layout/hierarchy1"/>
    <dgm:cxn modelId="{188B8341-A87F-4A79-95F8-742CC69DE17A}" type="presOf" srcId="{0881EAC6-73B5-432A-B4D5-F7EE35909AD3}" destId="{4553F03C-0809-48F3-9866-669F674663CD}" srcOrd="0" destOrd="0" presId="urn:microsoft.com/office/officeart/2005/8/layout/hierarchy1"/>
    <dgm:cxn modelId="{CDC6417F-4035-4A72-93DF-DA5E3F64EDBA}" type="presOf" srcId="{C8D2C4F1-ECFD-49B9-9E6A-55F3C09DF3F7}" destId="{74EAF7CA-E721-4EA5-B8EC-DC4B2FFED65D}" srcOrd="0" destOrd="0" presId="urn:microsoft.com/office/officeart/2005/8/layout/hierarchy1"/>
    <dgm:cxn modelId="{BFE58DA1-17C8-413D-A952-F62229621DFB}" type="presOf" srcId="{94C0EB0E-1D0F-4941-A739-E463740CFDB1}" destId="{C2CE97C7-8EA8-484C-9BDB-6E2076337A65}" srcOrd="0" destOrd="0" presId="urn:microsoft.com/office/officeart/2005/8/layout/hierarchy1"/>
    <dgm:cxn modelId="{3A9460D8-26E8-440C-A25D-7082BB60E578}" type="presOf" srcId="{AD63AED3-B9FD-448F-8ADA-611D3CD8218E}" destId="{DF99783B-A897-4E84-B948-6BBC24E76649}" srcOrd="0" destOrd="0" presId="urn:microsoft.com/office/officeart/2005/8/layout/hierarchy1"/>
    <dgm:cxn modelId="{64B5AECC-6FD6-4768-9874-905B4B255B7D}" srcId="{D52C2A9D-01C3-4F53-94E5-B88B556993A0}" destId="{78D1B9D1-89DE-4330-9C4C-28692A556651}" srcOrd="1" destOrd="0" parTransId="{ED866459-471E-4627-8468-FF6A3F223036}" sibTransId="{AE9C48CB-9B74-4B0A-9366-48E1185514AF}"/>
    <dgm:cxn modelId="{F94EB563-783F-41B2-85C3-26D47B47C2EA}" type="presOf" srcId="{000B2569-551D-489A-9EDE-2251828F3DFE}" destId="{3BD49761-EBCE-416D-80D6-9B05E667D11E}" srcOrd="0" destOrd="0" presId="urn:microsoft.com/office/officeart/2005/8/layout/hierarchy1"/>
    <dgm:cxn modelId="{01E1C420-442A-47D3-BD1A-5147A4EE63A8}" type="presOf" srcId="{35101D0D-226A-4E60-BE7F-59EF167613CB}" destId="{0823860A-1821-491C-88E1-594164B157E5}" srcOrd="0" destOrd="0" presId="urn:microsoft.com/office/officeart/2005/8/layout/hierarchy1"/>
    <dgm:cxn modelId="{7697B4FD-0471-4611-A277-BCB87A38D676}" type="presOf" srcId="{65B7C51F-436D-430E-8B10-4CA94AEF75CD}" destId="{7BF794E4-A231-4839-82E7-A460C2491C74}" srcOrd="0" destOrd="0" presId="urn:microsoft.com/office/officeart/2005/8/layout/hierarchy1"/>
    <dgm:cxn modelId="{C1BF2788-74F1-412B-B68B-C68F93E29FAA}" srcId="{C8D2C4F1-ECFD-49B9-9E6A-55F3C09DF3F7}" destId="{43046002-7BC7-4663-B235-50752C94DAB9}" srcOrd="1" destOrd="0" parTransId="{0C70E068-2EF9-4BAC-8434-9B517FB2FF6C}" sibTransId="{72B505FC-C457-49D6-A2D8-EA41393A1EBE}"/>
    <dgm:cxn modelId="{34EDD1B2-9B6A-486B-B054-63EBB34B2F56}" type="presOf" srcId="{2D1A59C2-2784-402D-89AA-B5030340CAC5}" destId="{7EE71D84-27DB-40E6-9E11-EA5C09AE96C6}" srcOrd="0" destOrd="0" presId="urn:microsoft.com/office/officeart/2005/8/layout/hierarchy1"/>
    <dgm:cxn modelId="{E7B60CC2-0CF1-4A7A-B3B6-D1FA78492D16}" type="presParOf" srcId="{C2CE97C7-8EA8-484C-9BDB-6E2076337A65}" destId="{31D76CB0-A6D0-4979-A561-4E80E7A27B95}" srcOrd="0" destOrd="0" presId="urn:microsoft.com/office/officeart/2005/8/layout/hierarchy1"/>
    <dgm:cxn modelId="{13A67366-1543-4502-8066-43BAA30373F0}" type="presParOf" srcId="{31D76CB0-A6D0-4979-A561-4E80E7A27B95}" destId="{D51A9E01-105F-4C85-89D7-8D170C51AEDB}" srcOrd="0" destOrd="0" presId="urn:microsoft.com/office/officeart/2005/8/layout/hierarchy1"/>
    <dgm:cxn modelId="{AEBB3BCE-7228-428C-9D6D-653E1599CA66}" type="presParOf" srcId="{D51A9E01-105F-4C85-89D7-8D170C51AEDB}" destId="{255C3ACF-A269-46D4-B80E-6D8337BE4948}" srcOrd="0" destOrd="0" presId="urn:microsoft.com/office/officeart/2005/8/layout/hierarchy1"/>
    <dgm:cxn modelId="{E7A0CAEE-82ED-4344-AE6D-6F1153A5D71E}" type="presParOf" srcId="{D51A9E01-105F-4C85-89D7-8D170C51AEDB}" destId="{74EAF7CA-E721-4EA5-B8EC-DC4B2FFED65D}" srcOrd="1" destOrd="0" presId="urn:microsoft.com/office/officeart/2005/8/layout/hierarchy1"/>
    <dgm:cxn modelId="{274EDA72-EC6F-4436-8FAE-4652523A18E9}" type="presParOf" srcId="{31D76CB0-A6D0-4979-A561-4E80E7A27B95}" destId="{61D8D7BA-564C-4354-B70A-4E71E9D51602}" srcOrd="1" destOrd="0" presId="urn:microsoft.com/office/officeart/2005/8/layout/hierarchy1"/>
    <dgm:cxn modelId="{07F5583E-B444-40E0-8CCE-A441FD557581}" type="presParOf" srcId="{61D8D7BA-564C-4354-B70A-4E71E9D51602}" destId="{6C4A41AA-75CD-41EC-8AF6-50493E1D9715}" srcOrd="0" destOrd="0" presId="urn:microsoft.com/office/officeart/2005/8/layout/hierarchy1"/>
    <dgm:cxn modelId="{2482460E-4202-4370-A1EC-59BD30CA5799}" type="presParOf" srcId="{61D8D7BA-564C-4354-B70A-4E71E9D51602}" destId="{467B6CE4-32BA-4E21-9375-5BEE2053C297}" srcOrd="1" destOrd="0" presId="urn:microsoft.com/office/officeart/2005/8/layout/hierarchy1"/>
    <dgm:cxn modelId="{A8255441-4EC3-4E0D-AC47-6C4E8D5EBD02}" type="presParOf" srcId="{467B6CE4-32BA-4E21-9375-5BEE2053C297}" destId="{9EB45235-5A8A-4838-A306-E0198F9F4BCF}" srcOrd="0" destOrd="0" presId="urn:microsoft.com/office/officeart/2005/8/layout/hierarchy1"/>
    <dgm:cxn modelId="{1CACAE2E-700B-4FAA-BCF9-491405222123}" type="presParOf" srcId="{9EB45235-5A8A-4838-A306-E0198F9F4BCF}" destId="{7CC225DC-B7FA-4D36-A04B-A7987EE2F7D4}" srcOrd="0" destOrd="0" presId="urn:microsoft.com/office/officeart/2005/8/layout/hierarchy1"/>
    <dgm:cxn modelId="{F7D1AAE5-07E8-421C-B1AC-17CC47BCE44A}" type="presParOf" srcId="{9EB45235-5A8A-4838-A306-E0198F9F4BCF}" destId="{82399C9B-6CC6-4C51-9397-89299D087AF1}" srcOrd="1" destOrd="0" presId="urn:microsoft.com/office/officeart/2005/8/layout/hierarchy1"/>
    <dgm:cxn modelId="{7C26BFC5-7B81-4D3C-8AF3-0035BAF3B927}" type="presParOf" srcId="{467B6CE4-32BA-4E21-9375-5BEE2053C297}" destId="{6E91106B-721F-4C57-B6C8-D8BB9015149F}" srcOrd="1" destOrd="0" presId="urn:microsoft.com/office/officeart/2005/8/layout/hierarchy1"/>
    <dgm:cxn modelId="{35848938-93A3-4220-8172-12F2591D4916}" type="presParOf" srcId="{6E91106B-721F-4C57-B6C8-D8BB9015149F}" destId="{541A31A2-A94F-43E8-8709-CAA73ACEA41B}" srcOrd="0" destOrd="0" presId="urn:microsoft.com/office/officeart/2005/8/layout/hierarchy1"/>
    <dgm:cxn modelId="{C444A4A7-1DB7-478B-BCB9-B20904690763}" type="presParOf" srcId="{6E91106B-721F-4C57-B6C8-D8BB9015149F}" destId="{6DF4DF2F-DCC6-4932-80F1-77C152742CE0}" srcOrd="1" destOrd="0" presId="urn:microsoft.com/office/officeart/2005/8/layout/hierarchy1"/>
    <dgm:cxn modelId="{51D744F3-7C39-4A6C-9C0D-D7AC0B46EE1C}" type="presParOf" srcId="{6DF4DF2F-DCC6-4932-80F1-77C152742CE0}" destId="{8AD521DA-9508-4055-93BB-755C72F35162}" srcOrd="0" destOrd="0" presId="urn:microsoft.com/office/officeart/2005/8/layout/hierarchy1"/>
    <dgm:cxn modelId="{562D0C29-4B76-4787-936B-75745A320785}" type="presParOf" srcId="{8AD521DA-9508-4055-93BB-755C72F35162}" destId="{C7B399F2-5E7F-4235-A0BB-2D514D70ED42}" srcOrd="0" destOrd="0" presId="urn:microsoft.com/office/officeart/2005/8/layout/hierarchy1"/>
    <dgm:cxn modelId="{4842D1DE-FD92-4AD6-95EC-74D2140C973C}" type="presParOf" srcId="{8AD521DA-9508-4055-93BB-755C72F35162}" destId="{3CA62602-AFAC-4F06-A394-1D294713A943}" srcOrd="1" destOrd="0" presId="urn:microsoft.com/office/officeart/2005/8/layout/hierarchy1"/>
    <dgm:cxn modelId="{FF2F972F-F8B5-462C-AF9E-96CB217FB7BC}" type="presParOf" srcId="{6DF4DF2F-DCC6-4932-80F1-77C152742CE0}" destId="{38104B40-EE97-4622-933B-30A556E6299D}" srcOrd="1" destOrd="0" presId="urn:microsoft.com/office/officeart/2005/8/layout/hierarchy1"/>
    <dgm:cxn modelId="{60C72C50-9923-4233-BBD1-C859415CCD99}" type="presParOf" srcId="{6E91106B-721F-4C57-B6C8-D8BB9015149F}" destId="{367D1E82-E3CE-4FFE-81E6-EA2ABF2466FA}" srcOrd="2" destOrd="0" presId="urn:microsoft.com/office/officeart/2005/8/layout/hierarchy1"/>
    <dgm:cxn modelId="{945CFC23-F2D9-44BB-8BC2-4D49E23133BB}" type="presParOf" srcId="{6E91106B-721F-4C57-B6C8-D8BB9015149F}" destId="{2375AC23-AF05-4536-BFFE-CB2237892E79}" srcOrd="3" destOrd="0" presId="urn:microsoft.com/office/officeart/2005/8/layout/hierarchy1"/>
    <dgm:cxn modelId="{580F5743-AC03-4AD5-9433-537D912ABF39}" type="presParOf" srcId="{2375AC23-AF05-4536-BFFE-CB2237892E79}" destId="{78120098-322C-435E-B74E-61C8C6B75A40}" srcOrd="0" destOrd="0" presId="urn:microsoft.com/office/officeart/2005/8/layout/hierarchy1"/>
    <dgm:cxn modelId="{57F3E606-0E9B-415B-B44B-061FABB311C9}" type="presParOf" srcId="{78120098-322C-435E-B74E-61C8C6B75A40}" destId="{9B732195-B1A7-49BA-976F-51E828DE73A1}" srcOrd="0" destOrd="0" presId="urn:microsoft.com/office/officeart/2005/8/layout/hierarchy1"/>
    <dgm:cxn modelId="{A1493290-32B5-48E4-91A7-FA5186640D06}" type="presParOf" srcId="{78120098-322C-435E-B74E-61C8C6B75A40}" destId="{183AAB35-59C7-4F90-A038-D2ACB01A1094}" srcOrd="1" destOrd="0" presId="urn:microsoft.com/office/officeart/2005/8/layout/hierarchy1"/>
    <dgm:cxn modelId="{A36A8F1C-C887-4A03-B7F9-80300826501C}" type="presParOf" srcId="{2375AC23-AF05-4536-BFFE-CB2237892E79}" destId="{D99CD384-9E4A-436C-8D61-084467C66CE9}" srcOrd="1" destOrd="0" presId="urn:microsoft.com/office/officeart/2005/8/layout/hierarchy1"/>
    <dgm:cxn modelId="{600D26B7-25B9-4E0D-A9BD-85C5E790A27B}" type="presParOf" srcId="{6E91106B-721F-4C57-B6C8-D8BB9015149F}" destId="{737C7910-FF76-4C1E-A5DD-9B95B7A3191B}" srcOrd="4" destOrd="0" presId="urn:microsoft.com/office/officeart/2005/8/layout/hierarchy1"/>
    <dgm:cxn modelId="{8C8F74A6-302D-4E56-96F3-1C13B90C792E}" type="presParOf" srcId="{6E91106B-721F-4C57-B6C8-D8BB9015149F}" destId="{0CAF5FAF-B292-4DF8-8835-7F981EBDE8D3}" srcOrd="5" destOrd="0" presId="urn:microsoft.com/office/officeart/2005/8/layout/hierarchy1"/>
    <dgm:cxn modelId="{510A4096-4099-4B97-A791-8837CDD23F74}" type="presParOf" srcId="{0CAF5FAF-B292-4DF8-8835-7F981EBDE8D3}" destId="{79E9EBCF-04C6-4993-8E7E-E0678846D47E}" srcOrd="0" destOrd="0" presId="urn:microsoft.com/office/officeart/2005/8/layout/hierarchy1"/>
    <dgm:cxn modelId="{65B644E8-BBC1-4391-A379-9BA2323CB700}" type="presParOf" srcId="{79E9EBCF-04C6-4993-8E7E-E0678846D47E}" destId="{70F2F9B8-F3DD-4934-9A09-A841FB255C5D}" srcOrd="0" destOrd="0" presId="urn:microsoft.com/office/officeart/2005/8/layout/hierarchy1"/>
    <dgm:cxn modelId="{9F288D59-61F3-4918-AE04-4E010B897FFA}" type="presParOf" srcId="{79E9EBCF-04C6-4993-8E7E-E0678846D47E}" destId="{4553F03C-0809-48F3-9866-669F674663CD}" srcOrd="1" destOrd="0" presId="urn:microsoft.com/office/officeart/2005/8/layout/hierarchy1"/>
    <dgm:cxn modelId="{AE3F7378-B2CC-4448-8153-13AA6B577DF7}" type="presParOf" srcId="{0CAF5FAF-B292-4DF8-8835-7F981EBDE8D3}" destId="{CF9CEB76-EA89-49A4-8597-2FF6B9E5CC56}" srcOrd="1" destOrd="0" presId="urn:microsoft.com/office/officeart/2005/8/layout/hierarchy1"/>
    <dgm:cxn modelId="{A206F0F2-87E5-4792-85C4-D1B75A352547}" type="presParOf" srcId="{6E91106B-721F-4C57-B6C8-D8BB9015149F}" destId="{8C061D15-F7FC-45F2-A130-FB704116845A}" srcOrd="6" destOrd="0" presId="urn:microsoft.com/office/officeart/2005/8/layout/hierarchy1"/>
    <dgm:cxn modelId="{39E745F4-DE5C-4CC1-A294-0B0545CA465C}" type="presParOf" srcId="{6E91106B-721F-4C57-B6C8-D8BB9015149F}" destId="{0F3D8D92-CC29-43F3-878A-0A6F19BA675F}" srcOrd="7" destOrd="0" presId="urn:microsoft.com/office/officeart/2005/8/layout/hierarchy1"/>
    <dgm:cxn modelId="{FD72B4E8-E49B-4FDC-ACBA-5D9A931C90AE}" type="presParOf" srcId="{0F3D8D92-CC29-43F3-878A-0A6F19BA675F}" destId="{9157F532-A798-4645-8D7A-A79FC7A69577}" srcOrd="0" destOrd="0" presId="urn:microsoft.com/office/officeart/2005/8/layout/hierarchy1"/>
    <dgm:cxn modelId="{58CB91D8-088B-48C3-A657-D60339063CDB}" type="presParOf" srcId="{9157F532-A798-4645-8D7A-A79FC7A69577}" destId="{03B1F083-9AA6-482B-B6AA-68ACFEE37D4F}" srcOrd="0" destOrd="0" presId="urn:microsoft.com/office/officeart/2005/8/layout/hierarchy1"/>
    <dgm:cxn modelId="{717D22FE-9D49-4750-BBCA-FA5785D1D067}" type="presParOf" srcId="{9157F532-A798-4645-8D7A-A79FC7A69577}" destId="{E596C146-480D-4EA6-8801-9D263E09ADB0}" srcOrd="1" destOrd="0" presId="urn:microsoft.com/office/officeart/2005/8/layout/hierarchy1"/>
    <dgm:cxn modelId="{FCAE9A0B-FC52-4DCC-924F-A781F18A1318}" type="presParOf" srcId="{0F3D8D92-CC29-43F3-878A-0A6F19BA675F}" destId="{C1A5F290-EB39-484F-99ED-9469D324131D}" srcOrd="1" destOrd="0" presId="urn:microsoft.com/office/officeart/2005/8/layout/hierarchy1"/>
    <dgm:cxn modelId="{90582597-2E15-4FA8-BC5B-72A978CAC0A9}" type="presParOf" srcId="{C1A5F290-EB39-484F-99ED-9469D324131D}" destId="{0823860A-1821-491C-88E1-594164B157E5}" srcOrd="0" destOrd="0" presId="urn:microsoft.com/office/officeart/2005/8/layout/hierarchy1"/>
    <dgm:cxn modelId="{900E0FDA-5144-41EF-A3B7-69B4108C67CF}" type="presParOf" srcId="{C1A5F290-EB39-484F-99ED-9469D324131D}" destId="{FD61582C-EA1D-4747-87EA-0940E5FE4278}" srcOrd="1" destOrd="0" presId="urn:microsoft.com/office/officeart/2005/8/layout/hierarchy1"/>
    <dgm:cxn modelId="{846419C1-1060-47D1-9F4C-3B6E0BF384A0}" type="presParOf" srcId="{FD61582C-EA1D-4747-87EA-0940E5FE4278}" destId="{5DBF05D8-4C47-433C-AF2E-06454DDF5096}" srcOrd="0" destOrd="0" presId="urn:microsoft.com/office/officeart/2005/8/layout/hierarchy1"/>
    <dgm:cxn modelId="{8CC8E8BC-FBC6-46D8-B249-48F81C9BFF0B}" type="presParOf" srcId="{5DBF05D8-4C47-433C-AF2E-06454DDF5096}" destId="{FD9CF3F3-0EF4-416B-96B5-E6337F78C0E5}" srcOrd="0" destOrd="0" presId="urn:microsoft.com/office/officeart/2005/8/layout/hierarchy1"/>
    <dgm:cxn modelId="{BD354777-4927-48A8-A995-4A26ABFB95AE}" type="presParOf" srcId="{5DBF05D8-4C47-433C-AF2E-06454DDF5096}" destId="{7BF794E4-A231-4839-82E7-A460C2491C74}" srcOrd="1" destOrd="0" presId="urn:microsoft.com/office/officeart/2005/8/layout/hierarchy1"/>
    <dgm:cxn modelId="{9A796E7E-A8DA-491D-8154-9357186A3FD4}" type="presParOf" srcId="{FD61582C-EA1D-4747-87EA-0940E5FE4278}" destId="{65CFC4F7-1D61-441C-9668-0E6DB5667AB9}" srcOrd="1" destOrd="0" presId="urn:microsoft.com/office/officeart/2005/8/layout/hierarchy1"/>
    <dgm:cxn modelId="{FCBC8345-EB74-4EE6-AA47-B9901312DA8E}" type="presParOf" srcId="{65CFC4F7-1D61-441C-9668-0E6DB5667AB9}" destId="{34ED3CC7-EFD4-420E-8F09-57DDF73BC4BC}" srcOrd="0" destOrd="0" presId="urn:microsoft.com/office/officeart/2005/8/layout/hierarchy1"/>
    <dgm:cxn modelId="{8B80F973-5212-47DF-9D51-CDA3F4E42DAE}" type="presParOf" srcId="{65CFC4F7-1D61-441C-9668-0E6DB5667AB9}" destId="{3058CC7B-4006-4D28-80DD-BE7B57822D52}" srcOrd="1" destOrd="0" presId="urn:microsoft.com/office/officeart/2005/8/layout/hierarchy1"/>
    <dgm:cxn modelId="{163751B2-B078-4EDF-AF7A-1D7A5BCB4C16}" type="presParOf" srcId="{3058CC7B-4006-4D28-80DD-BE7B57822D52}" destId="{4EED9E8D-98C3-4DC2-89E9-6245AE19D46E}" srcOrd="0" destOrd="0" presId="urn:microsoft.com/office/officeart/2005/8/layout/hierarchy1"/>
    <dgm:cxn modelId="{9F16FA0A-7A2A-4005-81F4-19F8CC16330C}" type="presParOf" srcId="{4EED9E8D-98C3-4DC2-89E9-6245AE19D46E}" destId="{25102451-83EE-4EBE-90C7-3B68CD4DDF7F}" srcOrd="0" destOrd="0" presId="urn:microsoft.com/office/officeart/2005/8/layout/hierarchy1"/>
    <dgm:cxn modelId="{02C704B0-A10D-456B-A89F-18DB6BBEF858}" type="presParOf" srcId="{4EED9E8D-98C3-4DC2-89E9-6245AE19D46E}" destId="{1CA96854-2514-4157-8633-E27E8CF36641}" srcOrd="1" destOrd="0" presId="urn:microsoft.com/office/officeart/2005/8/layout/hierarchy1"/>
    <dgm:cxn modelId="{02C7E821-B35D-4134-86C7-7CB2F2B3718A}" type="presParOf" srcId="{3058CC7B-4006-4D28-80DD-BE7B57822D52}" destId="{75FEC59B-AE44-4CA3-8800-992A8CB99447}" srcOrd="1" destOrd="0" presId="urn:microsoft.com/office/officeart/2005/8/layout/hierarchy1"/>
    <dgm:cxn modelId="{39D71C0A-EDDF-4361-971F-0C965C8291DD}" type="presParOf" srcId="{75FEC59B-AE44-4CA3-8800-992A8CB99447}" destId="{3CD2ED5C-D1B9-4F99-8A63-6D781F3CF667}" srcOrd="0" destOrd="0" presId="urn:microsoft.com/office/officeart/2005/8/layout/hierarchy1"/>
    <dgm:cxn modelId="{63EAB8A8-C5F3-4408-A848-8345BC78887D}" type="presParOf" srcId="{75FEC59B-AE44-4CA3-8800-992A8CB99447}" destId="{E0503AE0-4848-4E12-A6BF-85BB5087FCD1}" srcOrd="1" destOrd="0" presId="urn:microsoft.com/office/officeart/2005/8/layout/hierarchy1"/>
    <dgm:cxn modelId="{5EB35586-DA12-4192-B0BE-63C199214F7E}" type="presParOf" srcId="{E0503AE0-4848-4E12-A6BF-85BB5087FCD1}" destId="{256CF82D-3AED-4C89-A270-9F2EC98C5C57}" srcOrd="0" destOrd="0" presId="urn:microsoft.com/office/officeart/2005/8/layout/hierarchy1"/>
    <dgm:cxn modelId="{C878BC6A-9CB1-4DFF-81DD-974F67A23161}" type="presParOf" srcId="{256CF82D-3AED-4C89-A270-9F2EC98C5C57}" destId="{A6AAF69E-DBAB-477A-9281-091179C7D992}" srcOrd="0" destOrd="0" presId="urn:microsoft.com/office/officeart/2005/8/layout/hierarchy1"/>
    <dgm:cxn modelId="{E788835B-6245-4E02-AEC0-8444D3ED5691}" type="presParOf" srcId="{256CF82D-3AED-4C89-A270-9F2EC98C5C57}" destId="{794FA344-FFEB-45B7-8FDD-B619A72EA100}" srcOrd="1" destOrd="0" presId="urn:microsoft.com/office/officeart/2005/8/layout/hierarchy1"/>
    <dgm:cxn modelId="{5AEAB11A-9EE6-4DDC-9765-819D69F4163C}" type="presParOf" srcId="{E0503AE0-4848-4E12-A6BF-85BB5087FCD1}" destId="{76253253-24B1-4102-9BD0-7ABBD194F31A}" srcOrd="1" destOrd="0" presId="urn:microsoft.com/office/officeart/2005/8/layout/hierarchy1"/>
    <dgm:cxn modelId="{D6B8BF3D-7BF4-4115-BA64-381884A196F7}" type="presParOf" srcId="{75FEC59B-AE44-4CA3-8800-992A8CB99447}" destId="{95EA595D-F60C-44AC-B8E2-4EF909FDAE9E}" srcOrd="2" destOrd="0" presId="urn:microsoft.com/office/officeart/2005/8/layout/hierarchy1"/>
    <dgm:cxn modelId="{0479F5AE-0B9C-414D-B243-AF15E331BC03}" type="presParOf" srcId="{75FEC59B-AE44-4CA3-8800-992A8CB99447}" destId="{2E80F674-1165-4FF9-A376-E018EDDA9B81}" srcOrd="3" destOrd="0" presId="urn:microsoft.com/office/officeart/2005/8/layout/hierarchy1"/>
    <dgm:cxn modelId="{C217B8AA-E8D5-48B3-966E-4E645D52170D}" type="presParOf" srcId="{2E80F674-1165-4FF9-A376-E018EDDA9B81}" destId="{1E1D1B7C-554E-41A6-87F2-7A9C96D22996}" srcOrd="0" destOrd="0" presId="urn:microsoft.com/office/officeart/2005/8/layout/hierarchy1"/>
    <dgm:cxn modelId="{43F4419D-EB9A-4CF2-B13E-F67A9D7BA2F5}" type="presParOf" srcId="{1E1D1B7C-554E-41A6-87F2-7A9C96D22996}" destId="{E0F704A6-D26E-46A6-9E03-8455A757EFBE}" srcOrd="0" destOrd="0" presId="urn:microsoft.com/office/officeart/2005/8/layout/hierarchy1"/>
    <dgm:cxn modelId="{C94016B6-5517-4B35-96F6-810E98662937}" type="presParOf" srcId="{1E1D1B7C-554E-41A6-87F2-7A9C96D22996}" destId="{54B5C050-F33D-41B2-96EF-6AA712C5C3F1}" srcOrd="1" destOrd="0" presId="urn:microsoft.com/office/officeart/2005/8/layout/hierarchy1"/>
    <dgm:cxn modelId="{E4C927B2-1DF4-4D0B-945D-3162D315BB40}" type="presParOf" srcId="{2E80F674-1165-4FF9-A376-E018EDDA9B81}" destId="{9F3E0EC5-B0D8-47C5-8DA7-5EC74AB5239E}" srcOrd="1" destOrd="0" presId="urn:microsoft.com/office/officeart/2005/8/layout/hierarchy1"/>
    <dgm:cxn modelId="{E420471A-0CB0-4CB6-8422-C4F5F940371C}" type="presParOf" srcId="{6E91106B-721F-4C57-B6C8-D8BB9015149F}" destId="{0DAD765E-BF3F-4303-97C5-61C5FD69FA56}" srcOrd="8" destOrd="0" presId="urn:microsoft.com/office/officeart/2005/8/layout/hierarchy1"/>
    <dgm:cxn modelId="{69FC4B2B-91B6-4207-A789-D8A38B666249}" type="presParOf" srcId="{6E91106B-721F-4C57-B6C8-D8BB9015149F}" destId="{BC8176F0-C2FF-4161-B786-4E9744DB7A07}" srcOrd="9" destOrd="0" presId="urn:microsoft.com/office/officeart/2005/8/layout/hierarchy1"/>
    <dgm:cxn modelId="{98D04DAF-61DA-4344-B6BE-F0EFED4CE91F}" type="presParOf" srcId="{BC8176F0-C2FF-4161-B786-4E9744DB7A07}" destId="{0217C645-1E4B-498C-986E-0D934BE85465}" srcOrd="0" destOrd="0" presId="urn:microsoft.com/office/officeart/2005/8/layout/hierarchy1"/>
    <dgm:cxn modelId="{D57B1A91-95AC-41FB-85DA-A3E08FE19DF1}" type="presParOf" srcId="{0217C645-1E4B-498C-986E-0D934BE85465}" destId="{12EA10E0-301B-42CB-93E6-8C104C550081}" srcOrd="0" destOrd="0" presId="urn:microsoft.com/office/officeart/2005/8/layout/hierarchy1"/>
    <dgm:cxn modelId="{F2959E72-ED2B-4B92-B3F6-DF2BC36738C5}" type="presParOf" srcId="{0217C645-1E4B-498C-986E-0D934BE85465}" destId="{2986DA9C-0CE2-4535-984F-4BB9DAC27053}" srcOrd="1" destOrd="0" presId="urn:microsoft.com/office/officeart/2005/8/layout/hierarchy1"/>
    <dgm:cxn modelId="{0EFFE611-4467-4E9A-955A-4B51163FCC3F}" type="presParOf" srcId="{BC8176F0-C2FF-4161-B786-4E9744DB7A07}" destId="{737B7CFE-3036-490D-939C-99398B9CAB63}" srcOrd="1" destOrd="0" presId="urn:microsoft.com/office/officeart/2005/8/layout/hierarchy1"/>
    <dgm:cxn modelId="{5AB033F2-1144-4CB7-85AB-9E0CCB1A4348}" type="presParOf" srcId="{6E91106B-721F-4C57-B6C8-D8BB9015149F}" destId="{DF99783B-A897-4E84-B948-6BBC24E76649}" srcOrd="10" destOrd="0" presId="urn:microsoft.com/office/officeart/2005/8/layout/hierarchy1"/>
    <dgm:cxn modelId="{7D341E09-A504-454B-A0BA-60F18C292B3B}" type="presParOf" srcId="{6E91106B-721F-4C57-B6C8-D8BB9015149F}" destId="{D6A75ED8-1CE0-4A41-BF0C-EA2157975A4C}" srcOrd="11" destOrd="0" presId="urn:microsoft.com/office/officeart/2005/8/layout/hierarchy1"/>
    <dgm:cxn modelId="{CAB6B281-E95B-41D2-9A06-372342202724}" type="presParOf" srcId="{D6A75ED8-1CE0-4A41-BF0C-EA2157975A4C}" destId="{D4F99CC5-E0F2-4C14-A963-0674B29E304A}" srcOrd="0" destOrd="0" presId="urn:microsoft.com/office/officeart/2005/8/layout/hierarchy1"/>
    <dgm:cxn modelId="{0DBF5D96-4084-4EA3-A87F-04DA8D9BFD81}" type="presParOf" srcId="{D4F99CC5-E0F2-4C14-A963-0674B29E304A}" destId="{EA2A0048-44FD-4FAC-A9CA-46F4BAFA58ED}" srcOrd="0" destOrd="0" presId="urn:microsoft.com/office/officeart/2005/8/layout/hierarchy1"/>
    <dgm:cxn modelId="{58C5E685-1029-4A35-87BD-3CF61DB69567}" type="presParOf" srcId="{D4F99CC5-E0F2-4C14-A963-0674B29E304A}" destId="{364A7AD2-7DFD-4877-B21E-1DBED47E3331}" srcOrd="1" destOrd="0" presId="urn:microsoft.com/office/officeart/2005/8/layout/hierarchy1"/>
    <dgm:cxn modelId="{BD6A1E0D-5BDE-4C06-A1A3-5C4CFA98F0AE}" type="presParOf" srcId="{D6A75ED8-1CE0-4A41-BF0C-EA2157975A4C}" destId="{61C837B5-A83B-4683-823A-B80439DBDFD0}" srcOrd="1" destOrd="0" presId="urn:microsoft.com/office/officeart/2005/8/layout/hierarchy1"/>
    <dgm:cxn modelId="{761DDCCA-90CB-45E5-84E1-91CB2C3FAE3C}" type="presParOf" srcId="{61C837B5-A83B-4683-823A-B80439DBDFD0}" destId="{4E466F58-C9DB-49B3-ACD6-E01B51EE24A1}" srcOrd="0" destOrd="0" presId="urn:microsoft.com/office/officeart/2005/8/layout/hierarchy1"/>
    <dgm:cxn modelId="{EF2DB59C-9D49-4145-AF00-B508A5CF7BB8}" type="presParOf" srcId="{61C837B5-A83B-4683-823A-B80439DBDFD0}" destId="{5673DAED-499D-450D-BEAB-59E8F6D16023}" srcOrd="1" destOrd="0" presId="urn:microsoft.com/office/officeart/2005/8/layout/hierarchy1"/>
    <dgm:cxn modelId="{B5FC005A-0CB8-4119-8112-9D8B7FBF9CA7}" type="presParOf" srcId="{5673DAED-499D-450D-BEAB-59E8F6D16023}" destId="{07228107-0EEC-4647-9C07-C4E56F313A53}" srcOrd="0" destOrd="0" presId="urn:microsoft.com/office/officeart/2005/8/layout/hierarchy1"/>
    <dgm:cxn modelId="{E89FE614-9AC5-4D6E-8F5C-70E64A451D36}" type="presParOf" srcId="{07228107-0EEC-4647-9C07-C4E56F313A53}" destId="{798641F3-0D0C-409D-9FBF-1D62BE25D19A}" srcOrd="0" destOrd="0" presId="urn:microsoft.com/office/officeart/2005/8/layout/hierarchy1"/>
    <dgm:cxn modelId="{5C89C416-6AAD-461C-B3F9-5479B419DBF5}" type="presParOf" srcId="{07228107-0EEC-4647-9C07-C4E56F313A53}" destId="{5F1D9053-0DB9-4244-975A-342457ACA23F}" srcOrd="1" destOrd="0" presId="urn:microsoft.com/office/officeart/2005/8/layout/hierarchy1"/>
    <dgm:cxn modelId="{24E56D8C-6B5F-4023-AD63-C3C866898EA5}" type="presParOf" srcId="{5673DAED-499D-450D-BEAB-59E8F6D16023}" destId="{D367C1DB-D4BF-4C90-B032-665845B3B02D}" srcOrd="1" destOrd="0" presId="urn:microsoft.com/office/officeart/2005/8/layout/hierarchy1"/>
    <dgm:cxn modelId="{3FACA1F9-891E-4657-92A4-C644413F2501}" type="presParOf" srcId="{61C837B5-A83B-4683-823A-B80439DBDFD0}" destId="{7EE71D84-27DB-40E6-9E11-EA5C09AE96C6}" srcOrd="2" destOrd="0" presId="urn:microsoft.com/office/officeart/2005/8/layout/hierarchy1"/>
    <dgm:cxn modelId="{6C68D7AF-67F5-43D5-92BC-5A5BE8EB7100}" type="presParOf" srcId="{61C837B5-A83B-4683-823A-B80439DBDFD0}" destId="{A4275BCD-F7F5-453F-A092-32FFEA28C6EA}" srcOrd="3" destOrd="0" presId="urn:microsoft.com/office/officeart/2005/8/layout/hierarchy1"/>
    <dgm:cxn modelId="{B0A880B4-C908-4B86-9D4D-61664D9847C5}" type="presParOf" srcId="{A4275BCD-F7F5-453F-A092-32FFEA28C6EA}" destId="{0DA98B4F-DB47-4EC5-969A-23E16B621550}" srcOrd="0" destOrd="0" presId="urn:microsoft.com/office/officeart/2005/8/layout/hierarchy1"/>
    <dgm:cxn modelId="{F3B15D5D-4FF0-4F9C-82FA-3CE27DE7B66F}" type="presParOf" srcId="{0DA98B4F-DB47-4EC5-969A-23E16B621550}" destId="{A27DF030-8099-49E4-9948-8A85D433C51D}" srcOrd="0" destOrd="0" presId="urn:microsoft.com/office/officeart/2005/8/layout/hierarchy1"/>
    <dgm:cxn modelId="{BC775BFC-B7E8-425B-BF96-0E6316EFFB9D}" type="presParOf" srcId="{0DA98B4F-DB47-4EC5-969A-23E16B621550}" destId="{3BD49761-EBCE-416D-80D6-9B05E667D11E}" srcOrd="1" destOrd="0" presId="urn:microsoft.com/office/officeart/2005/8/layout/hierarchy1"/>
    <dgm:cxn modelId="{B1D950B5-D509-4398-B249-162427355EF9}" type="presParOf" srcId="{A4275BCD-F7F5-453F-A092-32FFEA28C6EA}" destId="{928E5B62-99F5-40F6-8BF9-B46E77EDF777}" srcOrd="1" destOrd="0" presId="urn:microsoft.com/office/officeart/2005/8/layout/hierarchy1"/>
    <dgm:cxn modelId="{6F889818-2A38-4841-A69C-039F5A8DD819}" type="presParOf" srcId="{61C837B5-A83B-4683-823A-B80439DBDFD0}" destId="{B9471880-A5E8-4B8F-821F-BAE5F12D3B87}" srcOrd="4" destOrd="0" presId="urn:microsoft.com/office/officeart/2005/8/layout/hierarchy1"/>
    <dgm:cxn modelId="{9903F039-D798-4D8F-8C4D-0F6890796F01}" type="presParOf" srcId="{61C837B5-A83B-4683-823A-B80439DBDFD0}" destId="{443F06ED-B093-4D3F-AD69-F6F1FA1E761A}" srcOrd="5" destOrd="0" presId="urn:microsoft.com/office/officeart/2005/8/layout/hierarchy1"/>
    <dgm:cxn modelId="{B59A9F3A-3CBA-4908-A4DD-29C5EDE31D1D}" type="presParOf" srcId="{443F06ED-B093-4D3F-AD69-F6F1FA1E761A}" destId="{E1D58E2C-C2C7-40DD-BD21-9D0459D6E189}" srcOrd="0" destOrd="0" presId="urn:microsoft.com/office/officeart/2005/8/layout/hierarchy1"/>
    <dgm:cxn modelId="{4F78A5B0-FEA2-4B9D-BAC0-AE936740F3B2}" type="presParOf" srcId="{E1D58E2C-C2C7-40DD-BD21-9D0459D6E189}" destId="{FD9B2E51-E37C-4445-858D-75B964E655CB}" srcOrd="0" destOrd="0" presId="urn:microsoft.com/office/officeart/2005/8/layout/hierarchy1"/>
    <dgm:cxn modelId="{6040F68B-EEF0-4C0F-9771-BB970B53DC39}" type="presParOf" srcId="{E1D58E2C-C2C7-40DD-BD21-9D0459D6E189}" destId="{08CAA8F4-9795-4458-B7DE-12B5C7A60030}" srcOrd="1" destOrd="0" presId="urn:microsoft.com/office/officeart/2005/8/layout/hierarchy1"/>
    <dgm:cxn modelId="{48CB0856-420B-4784-8660-3710001760F2}" type="presParOf" srcId="{443F06ED-B093-4D3F-AD69-F6F1FA1E761A}" destId="{5BF4DCD1-A7CF-4232-8B81-3C0FEF34137D}" srcOrd="1" destOrd="0" presId="urn:microsoft.com/office/officeart/2005/8/layout/hierarchy1"/>
    <dgm:cxn modelId="{74A85863-8359-4E27-AC01-F27BABBED931}" type="presParOf" srcId="{61D8D7BA-564C-4354-B70A-4E71E9D51602}" destId="{E9005D1E-0F11-405F-9A13-31B0491728D9}" srcOrd="2" destOrd="0" presId="urn:microsoft.com/office/officeart/2005/8/layout/hierarchy1"/>
    <dgm:cxn modelId="{45BEDC36-2337-499C-A7FB-F9A81648D6B5}" type="presParOf" srcId="{61D8D7BA-564C-4354-B70A-4E71E9D51602}" destId="{6B81FBB5-82CC-4338-8F85-415B3DF7DFBA}" srcOrd="3" destOrd="0" presId="urn:microsoft.com/office/officeart/2005/8/layout/hierarchy1"/>
    <dgm:cxn modelId="{B0B40EB0-6DCF-4402-9331-DBC5E9646EDE}" type="presParOf" srcId="{6B81FBB5-82CC-4338-8F85-415B3DF7DFBA}" destId="{51EC25CE-1FF3-4444-9962-73B232391B3F}" srcOrd="0" destOrd="0" presId="urn:microsoft.com/office/officeart/2005/8/layout/hierarchy1"/>
    <dgm:cxn modelId="{FCEFCAE0-25FD-4429-A21E-639857E059AF}" type="presParOf" srcId="{51EC25CE-1FF3-4444-9962-73B232391B3F}" destId="{40620D9C-8817-410E-AA92-4AC3A21FCA79}" srcOrd="0" destOrd="0" presId="urn:microsoft.com/office/officeart/2005/8/layout/hierarchy1"/>
    <dgm:cxn modelId="{3A7C7D00-696E-40A9-B458-DF98CB24A8F8}" type="presParOf" srcId="{51EC25CE-1FF3-4444-9962-73B232391B3F}" destId="{AFA416ED-C8F7-459F-8CB5-654F1F5D7D95}" srcOrd="1" destOrd="0" presId="urn:microsoft.com/office/officeart/2005/8/layout/hierarchy1"/>
    <dgm:cxn modelId="{EF01D3A1-DA73-4114-9879-342BAD49E30E}" type="presParOf" srcId="{6B81FBB5-82CC-4338-8F85-415B3DF7DFBA}" destId="{78D17EE8-AFF5-44A8-B45D-2C76D040E9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C0EB0E-1D0F-4941-A739-E463740CFDB1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8D2C4F1-ECFD-49B9-9E6A-55F3C09DF3F7}">
      <dgm:prSet phldrT="[Metin]" custT="1"/>
      <dgm:spPr/>
      <dgm:t>
        <a:bodyPr/>
        <a:lstStyle/>
        <a:p>
          <a:r>
            <a:rPr lang="tr-TR" sz="2000" b="1" dirty="0" smtClean="0"/>
            <a:t>ARTRİT</a:t>
          </a:r>
          <a:endParaRPr lang="tr-TR" sz="2000" b="1" dirty="0"/>
        </a:p>
      </dgm:t>
    </dgm:pt>
    <dgm:pt modelId="{AE7DDF0F-71BF-4B5F-BB68-257148269CA4}" type="parTrans" cxnId="{EF13EBA8-7706-4D28-94EC-81374B7E0654}">
      <dgm:prSet/>
      <dgm:spPr/>
      <dgm:t>
        <a:bodyPr/>
        <a:lstStyle/>
        <a:p>
          <a:endParaRPr lang="tr-TR"/>
        </a:p>
      </dgm:t>
    </dgm:pt>
    <dgm:pt modelId="{078D83A4-359D-443D-A00F-04F4FDF4D98E}" type="sibTrans" cxnId="{EF13EBA8-7706-4D28-94EC-81374B7E0654}">
      <dgm:prSet/>
      <dgm:spPr/>
      <dgm:t>
        <a:bodyPr/>
        <a:lstStyle/>
        <a:p>
          <a:endParaRPr lang="tr-TR"/>
        </a:p>
      </dgm:t>
    </dgm:pt>
    <dgm:pt modelId="{D52C2A9D-01C3-4F53-94E5-B88B556993A0}" type="asst">
      <dgm:prSet phldrT="[Metin]" custT="1"/>
      <dgm:spPr/>
      <dgm:t>
        <a:bodyPr/>
        <a:lstStyle/>
        <a:p>
          <a:r>
            <a:rPr lang="tr-TR" sz="1400" b="1" dirty="0" smtClean="0"/>
            <a:t>PERİFERİK EKLEM</a:t>
          </a:r>
          <a:endParaRPr lang="tr-TR" sz="1400" b="1" dirty="0"/>
        </a:p>
      </dgm:t>
    </dgm:pt>
    <dgm:pt modelId="{5261BE73-C904-4E2D-97D4-9066508086E5}" type="parTrans" cxnId="{A731AE53-6DE0-42A9-A736-28E4B3CC8543}">
      <dgm:prSet/>
      <dgm:spPr/>
      <dgm:t>
        <a:bodyPr/>
        <a:lstStyle/>
        <a:p>
          <a:endParaRPr lang="tr-TR"/>
        </a:p>
      </dgm:t>
    </dgm:pt>
    <dgm:pt modelId="{BA450AA6-B948-4934-93E2-43FDB17C6B19}" type="sibTrans" cxnId="{A731AE53-6DE0-42A9-A736-28E4B3CC8543}">
      <dgm:prSet/>
      <dgm:spPr/>
      <dgm:t>
        <a:bodyPr/>
        <a:lstStyle/>
        <a:p>
          <a:endParaRPr lang="tr-TR"/>
        </a:p>
      </dgm:t>
    </dgm:pt>
    <dgm:pt modelId="{43046002-7BC7-4663-B235-50752C94DAB9}" type="asst">
      <dgm:prSet phldrT="[Metin]" custT="1"/>
      <dgm:spPr/>
      <dgm:t>
        <a:bodyPr/>
        <a:lstStyle/>
        <a:p>
          <a:r>
            <a:rPr lang="tr-TR" sz="1400" b="1" dirty="0" smtClean="0"/>
            <a:t>SPONDİLARTRİT</a:t>
          </a:r>
          <a:endParaRPr lang="tr-TR" sz="1400" b="1" dirty="0"/>
        </a:p>
      </dgm:t>
    </dgm:pt>
    <dgm:pt modelId="{0C70E068-2EF9-4BAC-8434-9B517FB2FF6C}" type="parTrans" cxnId="{C1BF2788-74F1-412B-B68B-C68F93E29FAA}">
      <dgm:prSet/>
      <dgm:spPr/>
      <dgm:t>
        <a:bodyPr/>
        <a:lstStyle/>
        <a:p>
          <a:endParaRPr lang="tr-TR"/>
        </a:p>
      </dgm:t>
    </dgm:pt>
    <dgm:pt modelId="{72B505FC-C457-49D6-A2D8-EA41393A1EBE}" type="sibTrans" cxnId="{C1BF2788-74F1-412B-B68B-C68F93E29FAA}">
      <dgm:prSet/>
      <dgm:spPr/>
      <dgm:t>
        <a:bodyPr/>
        <a:lstStyle/>
        <a:p>
          <a:endParaRPr lang="tr-TR"/>
        </a:p>
      </dgm:t>
    </dgm:pt>
    <dgm:pt modelId="{FF7E4857-B60E-4BCA-821B-2DF4EA7EE2DC}" type="asst">
      <dgm:prSet phldrT="[Metin]" custT="1"/>
      <dgm:spPr/>
      <dgm:t>
        <a:bodyPr/>
        <a:lstStyle/>
        <a:p>
          <a:r>
            <a:rPr lang="tr-TR" sz="1400" b="1" dirty="0" smtClean="0"/>
            <a:t>TEK YADA ÇİFT TARAFLI Sİİ</a:t>
          </a:r>
          <a:endParaRPr lang="tr-TR" sz="1400" b="1" dirty="0"/>
        </a:p>
      </dgm:t>
    </dgm:pt>
    <dgm:pt modelId="{028F08A6-0BA7-46D4-8BC5-7B86D691AE58}" type="parTrans" cxnId="{B60CD679-A24E-4579-A99C-B721924309A1}">
      <dgm:prSet/>
      <dgm:spPr/>
      <dgm:t>
        <a:bodyPr/>
        <a:lstStyle/>
        <a:p>
          <a:endParaRPr lang="tr-TR"/>
        </a:p>
      </dgm:t>
    </dgm:pt>
    <dgm:pt modelId="{1C5DD26C-A0C6-41E1-97B7-1A8BB4CA6D39}" type="sibTrans" cxnId="{B60CD679-A24E-4579-A99C-B721924309A1}">
      <dgm:prSet/>
      <dgm:spPr/>
      <dgm:t>
        <a:bodyPr/>
        <a:lstStyle/>
        <a:p>
          <a:endParaRPr lang="tr-TR"/>
        </a:p>
      </dgm:t>
    </dgm:pt>
    <dgm:pt modelId="{A404C0FB-300F-4B6C-ACF1-11202498A340}" type="asst">
      <dgm:prSet phldrT="[Metin]" custT="1"/>
      <dgm:spPr/>
      <dgm:t>
        <a:bodyPr/>
        <a:lstStyle/>
        <a:p>
          <a:r>
            <a:rPr lang="tr-TR" sz="1400" b="1" dirty="0" smtClean="0"/>
            <a:t>ENTEZİT</a:t>
          </a:r>
          <a:endParaRPr lang="tr-TR" sz="1400" b="1" dirty="0"/>
        </a:p>
      </dgm:t>
    </dgm:pt>
    <dgm:pt modelId="{5EE841A8-6F32-4985-9BC0-212F0E3F63DB}" type="parTrans" cxnId="{93914D6D-77D4-4C41-BC49-22CCFC877C40}">
      <dgm:prSet/>
      <dgm:spPr/>
      <dgm:t>
        <a:bodyPr/>
        <a:lstStyle/>
        <a:p>
          <a:endParaRPr lang="tr-TR"/>
        </a:p>
      </dgm:t>
    </dgm:pt>
    <dgm:pt modelId="{C8350D13-1315-4C36-B20F-7B602F205755}" type="sibTrans" cxnId="{93914D6D-77D4-4C41-BC49-22CCFC877C40}">
      <dgm:prSet/>
      <dgm:spPr/>
      <dgm:t>
        <a:bodyPr/>
        <a:lstStyle/>
        <a:p>
          <a:endParaRPr lang="tr-TR"/>
        </a:p>
      </dgm:t>
    </dgm:pt>
    <dgm:pt modelId="{CCB7C6BF-AABD-40E7-BEF6-6BB3053B66D6}" type="asst">
      <dgm:prSet phldrT="[Metin]" custT="1"/>
      <dgm:spPr/>
      <dgm:t>
        <a:bodyPr/>
        <a:lstStyle/>
        <a:p>
          <a:r>
            <a:rPr lang="tr-TR" sz="1400" b="1" dirty="0" smtClean="0"/>
            <a:t>İNFLAMATUVAR BEL AĞRISI</a:t>
          </a:r>
          <a:endParaRPr lang="tr-TR" sz="1400" b="1" dirty="0"/>
        </a:p>
      </dgm:t>
    </dgm:pt>
    <dgm:pt modelId="{544F3CF2-8775-4D0D-BFD6-28C5C888DE8A}" type="parTrans" cxnId="{FBC061B5-5E97-4166-91E7-1C3E7512652F}">
      <dgm:prSet/>
      <dgm:spPr/>
      <dgm:t>
        <a:bodyPr/>
        <a:lstStyle/>
        <a:p>
          <a:endParaRPr lang="tr-TR"/>
        </a:p>
      </dgm:t>
    </dgm:pt>
    <dgm:pt modelId="{38848506-5EA8-421C-95F8-685432D67F08}" type="sibTrans" cxnId="{FBC061B5-5E97-4166-91E7-1C3E7512652F}">
      <dgm:prSet/>
      <dgm:spPr/>
      <dgm:t>
        <a:bodyPr/>
        <a:lstStyle/>
        <a:p>
          <a:endParaRPr lang="tr-TR"/>
        </a:p>
      </dgm:t>
    </dgm:pt>
    <dgm:pt modelId="{0DD3F284-2CE3-4E75-9F8B-3E71F8980BD1}" type="asst">
      <dgm:prSet phldrT="[Metin]" custT="1"/>
      <dgm:spPr/>
      <dgm:t>
        <a:bodyPr/>
        <a:lstStyle/>
        <a:p>
          <a:r>
            <a:rPr lang="tr-TR" sz="1400" b="1" dirty="0" smtClean="0"/>
            <a:t>HLA B27 (-)</a:t>
          </a:r>
          <a:endParaRPr lang="tr-TR" sz="1400" b="1" dirty="0"/>
        </a:p>
      </dgm:t>
    </dgm:pt>
    <dgm:pt modelId="{549ACC4E-D60F-48D3-AFCF-5D47B6809783}" type="parTrans" cxnId="{D936E461-7E24-46BA-AA3A-691B889A8C9A}">
      <dgm:prSet/>
      <dgm:spPr/>
      <dgm:t>
        <a:bodyPr/>
        <a:lstStyle/>
        <a:p>
          <a:endParaRPr lang="tr-TR"/>
        </a:p>
      </dgm:t>
    </dgm:pt>
    <dgm:pt modelId="{BE83FDB3-166B-4C4B-B3CD-B095AA07B8A1}" type="sibTrans" cxnId="{D936E461-7E24-46BA-AA3A-691B889A8C9A}">
      <dgm:prSet/>
      <dgm:spPr/>
      <dgm:t>
        <a:bodyPr/>
        <a:lstStyle/>
        <a:p>
          <a:endParaRPr lang="tr-TR"/>
        </a:p>
      </dgm:t>
    </dgm:pt>
    <dgm:pt modelId="{0A8F4469-F2A1-4BCB-BF6D-D794C5C9FF1E}" type="asst">
      <dgm:prSet phldrT="[Metin]" custT="1"/>
      <dgm:spPr/>
      <dgm:t>
        <a:bodyPr/>
        <a:lstStyle/>
        <a:p>
          <a:r>
            <a:rPr lang="tr-TR" sz="1400" b="1" dirty="0" smtClean="0"/>
            <a:t>RADYOLOJİK BULGU YOK</a:t>
          </a:r>
          <a:endParaRPr lang="tr-TR" sz="1400" b="1" dirty="0"/>
        </a:p>
      </dgm:t>
    </dgm:pt>
    <dgm:pt modelId="{205095F2-82D0-4D6C-B8E2-DFC6E40C34F4}" type="parTrans" cxnId="{8AF94239-440D-470F-BEE1-95937228ACB4}">
      <dgm:prSet/>
      <dgm:spPr/>
      <dgm:t>
        <a:bodyPr/>
        <a:lstStyle/>
        <a:p>
          <a:endParaRPr lang="tr-TR"/>
        </a:p>
      </dgm:t>
    </dgm:pt>
    <dgm:pt modelId="{3BCEE1D2-FFD5-4DD2-85CA-C6D158C6D326}" type="sibTrans" cxnId="{8AF94239-440D-470F-BEE1-95937228ACB4}">
      <dgm:prSet/>
      <dgm:spPr/>
      <dgm:t>
        <a:bodyPr/>
        <a:lstStyle/>
        <a:p>
          <a:endParaRPr lang="tr-TR"/>
        </a:p>
      </dgm:t>
    </dgm:pt>
    <dgm:pt modelId="{89B380BE-976C-4B65-AB76-18A79F6CC5CD}" type="asst">
      <dgm:prSet phldrT="[Metin]" custT="1"/>
      <dgm:spPr/>
      <dgm:t>
        <a:bodyPr/>
        <a:lstStyle/>
        <a:p>
          <a:r>
            <a:rPr lang="tr-TR" sz="1400" b="1" dirty="0" smtClean="0"/>
            <a:t>KOLŞİSİNE YANIT YOK</a:t>
          </a:r>
          <a:endParaRPr lang="tr-TR" sz="1400" b="1" dirty="0"/>
        </a:p>
      </dgm:t>
    </dgm:pt>
    <dgm:pt modelId="{B35CD935-4107-4580-8FE1-9F84CC795B88}" type="parTrans" cxnId="{7E01D3ED-DA59-4CB7-89F2-90A19A37FBE0}">
      <dgm:prSet/>
      <dgm:spPr/>
      <dgm:t>
        <a:bodyPr/>
        <a:lstStyle/>
        <a:p>
          <a:endParaRPr lang="tr-TR"/>
        </a:p>
      </dgm:t>
    </dgm:pt>
    <dgm:pt modelId="{F9A13A99-7C29-48A8-85D1-C5BAADFB01DA}" type="sibTrans" cxnId="{7E01D3ED-DA59-4CB7-89F2-90A19A37FBE0}">
      <dgm:prSet/>
      <dgm:spPr/>
      <dgm:t>
        <a:bodyPr/>
        <a:lstStyle/>
        <a:p>
          <a:endParaRPr lang="tr-TR"/>
        </a:p>
      </dgm:t>
    </dgm:pt>
    <dgm:pt modelId="{FF4EC2D0-EC5B-403F-BF9B-7D80A1E749B4}" type="asst">
      <dgm:prSet phldrT="[Metin]" custT="1"/>
      <dgm:spPr/>
      <dgm:t>
        <a:bodyPr/>
        <a:lstStyle/>
        <a:p>
          <a:r>
            <a:rPr lang="tr-TR" sz="1400" b="1" dirty="0" smtClean="0"/>
            <a:t>ANTİ-TNF GEREKEBİLİR</a:t>
          </a:r>
          <a:endParaRPr lang="tr-TR" sz="1400" b="1" dirty="0"/>
        </a:p>
      </dgm:t>
    </dgm:pt>
    <dgm:pt modelId="{5AABAA8E-4BD3-4AB4-9D15-94ED6B30D2F4}" type="parTrans" cxnId="{AA3C0E13-3DF8-4310-B2B5-6ADFFB6D7F1D}">
      <dgm:prSet/>
      <dgm:spPr/>
      <dgm:t>
        <a:bodyPr/>
        <a:lstStyle/>
        <a:p>
          <a:endParaRPr lang="tr-TR"/>
        </a:p>
      </dgm:t>
    </dgm:pt>
    <dgm:pt modelId="{6420EB3C-EE1A-4462-B183-B70D579A68DD}" type="sibTrans" cxnId="{AA3C0E13-3DF8-4310-B2B5-6ADFFB6D7F1D}">
      <dgm:prSet/>
      <dgm:spPr/>
      <dgm:t>
        <a:bodyPr/>
        <a:lstStyle/>
        <a:p>
          <a:endParaRPr lang="tr-TR"/>
        </a:p>
      </dgm:t>
    </dgm:pt>
    <dgm:pt modelId="{C2CE97C7-8EA8-484C-9BDB-6E2076337A65}" type="pres">
      <dgm:prSet presAssocID="{94C0EB0E-1D0F-4941-A739-E463740CFD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1D76CB0-A6D0-4979-A561-4E80E7A27B95}" type="pres">
      <dgm:prSet presAssocID="{C8D2C4F1-ECFD-49B9-9E6A-55F3C09DF3F7}" presName="hierRoot1" presStyleCnt="0"/>
      <dgm:spPr/>
    </dgm:pt>
    <dgm:pt modelId="{D51A9E01-105F-4C85-89D7-8D170C51AEDB}" type="pres">
      <dgm:prSet presAssocID="{C8D2C4F1-ECFD-49B9-9E6A-55F3C09DF3F7}" presName="composite" presStyleCnt="0"/>
      <dgm:spPr/>
    </dgm:pt>
    <dgm:pt modelId="{255C3ACF-A269-46D4-B80E-6D8337BE4948}" type="pres">
      <dgm:prSet presAssocID="{C8D2C4F1-ECFD-49B9-9E6A-55F3C09DF3F7}" presName="background" presStyleLbl="node0" presStyleIdx="0" presStyleCnt="1"/>
      <dgm:spPr/>
    </dgm:pt>
    <dgm:pt modelId="{74EAF7CA-E721-4EA5-B8EC-DC4B2FFED65D}" type="pres">
      <dgm:prSet presAssocID="{C8D2C4F1-ECFD-49B9-9E6A-55F3C09DF3F7}" presName="text" presStyleLbl="fgAcc0" presStyleIdx="0" presStyleCnt="1" custScaleX="26971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1D8D7BA-564C-4354-B70A-4E71E9D51602}" type="pres">
      <dgm:prSet presAssocID="{C8D2C4F1-ECFD-49B9-9E6A-55F3C09DF3F7}" presName="hierChild2" presStyleCnt="0"/>
      <dgm:spPr/>
    </dgm:pt>
    <dgm:pt modelId="{6C4A41AA-75CD-41EC-8AF6-50493E1D9715}" type="pres">
      <dgm:prSet presAssocID="{5261BE73-C904-4E2D-97D4-9066508086E5}" presName="Name10" presStyleLbl="parChTrans1D2" presStyleIdx="0" presStyleCnt="2"/>
      <dgm:spPr/>
      <dgm:t>
        <a:bodyPr/>
        <a:lstStyle/>
        <a:p>
          <a:endParaRPr lang="tr-TR"/>
        </a:p>
      </dgm:t>
    </dgm:pt>
    <dgm:pt modelId="{467B6CE4-32BA-4E21-9375-5BEE2053C297}" type="pres">
      <dgm:prSet presAssocID="{D52C2A9D-01C3-4F53-94E5-B88B556993A0}" presName="hierRoot2" presStyleCnt="0"/>
      <dgm:spPr/>
    </dgm:pt>
    <dgm:pt modelId="{9EB45235-5A8A-4838-A306-E0198F9F4BCF}" type="pres">
      <dgm:prSet presAssocID="{D52C2A9D-01C3-4F53-94E5-B88B556993A0}" presName="composite2" presStyleCnt="0"/>
      <dgm:spPr/>
    </dgm:pt>
    <dgm:pt modelId="{7CC225DC-B7FA-4D36-A04B-A7987EE2F7D4}" type="pres">
      <dgm:prSet presAssocID="{D52C2A9D-01C3-4F53-94E5-B88B556993A0}" presName="background2" presStyleLbl="asst1" presStyleIdx="0" presStyleCnt="9"/>
      <dgm:spPr/>
    </dgm:pt>
    <dgm:pt modelId="{82399C9B-6CC6-4C51-9397-89299D087AF1}" type="pres">
      <dgm:prSet presAssocID="{D52C2A9D-01C3-4F53-94E5-B88B556993A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E91106B-721F-4C57-B6C8-D8BB9015149F}" type="pres">
      <dgm:prSet presAssocID="{D52C2A9D-01C3-4F53-94E5-B88B556993A0}" presName="hierChild3" presStyleCnt="0"/>
      <dgm:spPr/>
    </dgm:pt>
    <dgm:pt modelId="{E9005D1E-0F11-405F-9A13-31B0491728D9}" type="pres">
      <dgm:prSet presAssocID="{0C70E068-2EF9-4BAC-8434-9B517FB2FF6C}" presName="Name10" presStyleLbl="parChTrans1D2" presStyleIdx="1" presStyleCnt="2"/>
      <dgm:spPr/>
      <dgm:t>
        <a:bodyPr/>
        <a:lstStyle/>
        <a:p>
          <a:endParaRPr lang="tr-TR"/>
        </a:p>
      </dgm:t>
    </dgm:pt>
    <dgm:pt modelId="{6B81FBB5-82CC-4338-8F85-415B3DF7DFBA}" type="pres">
      <dgm:prSet presAssocID="{43046002-7BC7-4663-B235-50752C94DAB9}" presName="hierRoot2" presStyleCnt="0"/>
      <dgm:spPr/>
    </dgm:pt>
    <dgm:pt modelId="{51EC25CE-1FF3-4444-9962-73B232391B3F}" type="pres">
      <dgm:prSet presAssocID="{43046002-7BC7-4663-B235-50752C94DAB9}" presName="composite2" presStyleCnt="0"/>
      <dgm:spPr/>
    </dgm:pt>
    <dgm:pt modelId="{40620D9C-8817-410E-AA92-4AC3A21FCA79}" type="pres">
      <dgm:prSet presAssocID="{43046002-7BC7-4663-B235-50752C94DAB9}" presName="background2" presStyleLbl="asst1" presStyleIdx="1" presStyleCnt="9"/>
      <dgm:spPr/>
    </dgm:pt>
    <dgm:pt modelId="{AFA416ED-C8F7-459F-8CB5-654F1F5D7D95}" type="pres">
      <dgm:prSet presAssocID="{43046002-7BC7-4663-B235-50752C94DAB9}" presName="text2" presStyleLbl="fgAcc2" presStyleIdx="1" presStyleCnt="2" custScaleX="130934" custLinFactX="100000" custLinFactNeighborX="167904" custLinFactNeighborY="-488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8D17EE8-AFF5-44A8-B45D-2C76D040E90E}" type="pres">
      <dgm:prSet presAssocID="{43046002-7BC7-4663-B235-50752C94DAB9}" presName="hierChild3" presStyleCnt="0"/>
      <dgm:spPr/>
    </dgm:pt>
    <dgm:pt modelId="{BA0EFA8A-C574-4F25-AB67-70C4C0F39ABA}" type="pres">
      <dgm:prSet presAssocID="{028F08A6-0BA7-46D4-8BC5-7B86D691AE58}" presName="Name17" presStyleLbl="parChTrans1D3" presStyleIdx="0" presStyleCnt="7"/>
      <dgm:spPr/>
      <dgm:t>
        <a:bodyPr/>
        <a:lstStyle/>
        <a:p>
          <a:endParaRPr lang="tr-TR"/>
        </a:p>
      </dgm:t>
    </dgm:pt>
    <dgm:pt modelId="{B29554DF-0E2E-4C32-A8A4-55EABC4AA7A0}" type="pres">
      <dgm:prSet presAssocID="{FF7E4857-B60E-4BCA-821B-2DF4EA7EE2DC}" presName="hierRoot3" presStyleCnt="0"/>
      <dgm:spPr/>
    </dgm:pt>
    <dgm:pt modelId="{5FA6AD7B-98A1-4F0C-B2B1-73F75529CB01}" type="pres">
      <dgm:prSet presAssocID="{FF7E4857-B60E-4BCA-821B-2DF4EA7EE2DC}" presName="composite3" presStyleCnt="0"/>
      <dgm:spPr/>
    </dgm:pt>
    <dgm:pt modelId="{B616AEF8-D471-46EF-9EE3-F6C21D42EEF9}" type="pres">
      <dgm:prSet presAssocID="{FF7E4857-B60E-4BCA-821B-2DF4EA7EE2DC}" presName="background3" presStyleLbl="asst1" presStyleIdx="2" presStyleCnt="9"/>
      <dgm:spPr/>
    </dgm:pt>
    <dgm:pt modelId="{DA5571F2-4D67-448F-805E-6EAEB9BA6FCE}" type="pres">
      <dgm:prSet presAssocID="{FF7E4857-B60E-4BCA-821B-2DF4EA7EE2DC}" presName="text3" presStyleLbl="fgAcc3" presStyleIdx="0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DAC1BFA-A04E-4C15-9953-191F95C2A068}" type="pres">
      <dgm:prSet presAssocID="{FF7E4857-B60E-4BCA-821B-2DF4EA7EE2DC}" presName="hierChild4" presStyleCnt="0"/>
      <dgm:spPr/>
    </dgm:pt>
    <dgm:pt modelId="{1071117B-40CD-4FDD-8A37-0FEE5A3CE35E}" type="pres">
      <dgm:prSet presAssocID="{5EE841A8-6F32-4985-9BC0-212F0E3F63DB}" presName="Name17" presStyleLbl="parChTrans1D3" presStyleIdx="1" presStyleCnt="7"/>
      <dgm:spPr/>
      <dgm:t>
        <a:bodyPr/>
        <a:lstStyle/>
        <a:p>
          <a:endParaRPr lang="tr-TR"/>
        </a:p>
      </dgm:t>
    </dgm:pt>
    <dgm:pt modelId="{CA14621F-63F4-4A58-9BB8-4D39AE7A5977}" type="pres">
      <dgm:prSet presAssocID="{A404C0FB-300F-4B6C-ACF1-11202498A340}" presName="hierRoot3" presStyleCnt="0"/>
      <dgm:spPr/>
    </dgm:pt>
    <dgm:pt modelId="{771D3EF9-EB62-48E4-8003-A35683DAA32C}" type="pres">
      <dgm:prSet presAssocID="{A404C0FB-300F-4B6C-ACF1-11202498A340}" presName="composite3" presStyleCnt="0"/>
      <dgm:spPr/>
    </dgm:pt>
    <dgm:pt modelId="{4DCCE735-3782-4E45-A9A5-994C5E3C4C76}" type="pres">
      <dgm:prSet presAssocID="{A404C0FB-300F-4B6C-ACF1-11202498A340}" presName="background3" presStyleLbl="asst1" presStyleIdx="3" presStyleCnt="9"/>
      <dgm:spPr/>
    </dgm:pt>
    <dgm:pt modelId="{12B7E245-C768-4481-9566-582FB3067766}" type="pres">
      <dgm:prSet presAssocID="{A404C0FB-300F-4B6C-ACF1-11202498A340}" presName="text3" presStyleLbl="fgAcc3" presStyleIdx="1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9D73AA2-CD7E-401A-ADCE-D5D02F3FD99C}" type="pres">
      <dgm:prSet presAssocID="{A404C0FB-300F-4B6C-ACF1-11202498A340}" presName="hierChild4" presStyleCnt="0"/>
      <dgm:spPr/>
    </dgm:pt>
    <dgm:pt modelId="{7C5646A9-801C-4CA0-866E-BD728FD75810}" type="pres">
      <dgm:prSet presAssocID="{544F3CF2-8775-4D0D-BFD6-28C5C888DE8A}" presName="Name17" presStyleLbl="parChTrans1D3" presStyleIdx="2" presStyleCnt="7"/>
      <dgm:spPr/>
      <dgm:t>
        <a:bodyPr/>
        <a:lstStyle/>
        <a:p>
          <a:endParaRPr lang="tr-TR"/>
        </a:p>
      </dgm:t>
    </dgm:pt>
    <dgm:pt modelId="{2676811C-7FA2-42FB-B7E3-83EB6C9053C2}" type="pres">
      <dgm:prSet presAssocID="{CCB7C6BF-AABD-40E7-BEF6-6BB3053B66D6}" presName="hierRoot3" presStyleCnt="0"/>
      <dgm:spPr/>
    </dgm:pt>
    <dgm:pt modelId="{0A9A872D-5383-4C94-BB7B-D46D91C92F13}" type="pres">
      <dgm:prSet presAssocID="{CCB7C6BF-AABD-40E7-BEF6-6BB3053B66D6}" presName="composite3" presStyleCnt="0"/>
      <dgm:spPr/>
    </dgm:pt>
    <dgm:pt modelId="{4EBEAD3E-A662-4E1C-9575-14CA189E44A9}" type="pres">
      <dgm:prSet presAssocID="{CCB7C6BF-AABD-40E7-BEF6-6BB3053B66D6}" presName="background3" presStyleLbl="asst1" presStyleIdx="4" presStyleCnt="9"/>
      <dgm:spPr/>
    </dgm:pt>
    <dgm:pt modelId="{32F0EBAE-2737-4A57-A02F-7C39827D2DBB}" type="pres">
      <dgm:prSet presAssocID="{CCB7C6BF-AABD-40E7-BEF6-6BB3053B66D6}" presName="text3" presStyleLbl="fgAcc3" presStyleIdx="2" presStyleCnt="7" custScaleX="11992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67F0BE-7EE6-4140-AFC4-4FEBB56746F3}" type="pres">
      <dgm:prSet presAssocID="{CCB7C6BF-AABD-40E7-BEF6-6BB3053B66D6}" presName="hierChild4" presStyleCnt="0"/>
      <dgm:spPr/>
    </dgm:pt>
    <dgm:pt modelId="{D357D3E8-641B-4D8E-8CFD-752BE6B6CE57}" type="pres">
      <dgm:prSet presAssocID="{549ACC4E-D60F-48D3-AFCF-5D47B6809783}" presName="Name17" presStyleLbl="parChTrans1D3" presStyleIdx="3" presStyleCnt="7"/>
      <dgm:spPr/>
      <dgm:t>
        <a:bodyPr/>
        <a:lstStyle/>
        <a:p>
          <a:endParaRPr lang="tr-TR"/>
        </a:p>
      </dgm:t>
    </dgm:pt>
    <dgm:pt modelId="{4B9AF4D2-A54A-4B48-9D1A-4219F64145A1}" type="pres">
      <dgm:prSet presAssocID="{0DD3F284-2CE3-4E75-9F8B-3E71F8980BD1}" presName="hierRoot3" presStyleCnt="0"/>
      <dgm:spPr/>
    </dgm:pt>
    <dgm:pt modelId="{4157C78C-2AF9-4A6F-AD04-0DBDA19FD3A8}" type="pres">
      <dgm:prSet presAssocID="{0DD3F284-2CE3-4E75-9F8B-3E71F8980BD1}" presName="composite3" presStyleCnt="0"/>
      <dgm:spPr/>
    </dgm:pt>
    <dgm:pt modelId="{E465809F-3FE3-4F37-BFE7-E68AEEB6E991}" type="pres">
      <dgm:prSet presAssocID="{0DD3F284-2CE3-4E75-9F8B-3E71F8980BD1}" presName="background3" presStyleLbl="asst1" presStyleIdx="5" presStyleCnt="9"/>
      <dgm:spPr/>
    </dgm:pt>
    <dgm:pt modelId="{3191A61F-32AE-4C73-AEF7-F6CC79036119}" type="pres">
      <dgm:prSet presAssocID="{0DD3F284-2CE3-4E75-9F8B-3E71F8980BD1}" presName="text3" presStyleLbl="fgAcc3" presStyleIdx="3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B2FC8D5-B67C-45E8-B13A-897E088A5B30}" type="pres">
      <dgm:prSet presAssocID="{0DD3F284-2CE3-4E75-9F8B-3E71F8980BD1}" presName="hierChild4" presStyleCnt="0"/>
      <dgm:spPr/>
    </dgm:pt>
    <dgm:pt modelId="{C7F7C6C5-4F8C-4059-8D77-2B9BFE79D472}" type="pres">
      <dgm:prSet presAssocID="{205095F2-82D0-4D6C-B8E2-DFC6E40C34F4}" presName="Name17" presStyleLbl="parChTrans1D3" presStyleIdx="4" presStyleCnt="7"/>
      <dgm:spPr/>
      <dgm:t>
        <a:bodyPr/>
        <a:lstStyle/>
        <a:p>
          <a:endParaRPr lang="tr-TR"/>
        </a:p>
      </dgm:t>
    </dgm:pt>
    <dgm:pt modelId="{ADC3871F-3670-43DE-BFA1-A7B5ED66CE91}" type="pres">
      <dgm:prSet presAssocID="{0A8F4469-F2A1-4BCB-BF6D-D794C5C9FF1E}" presName="hierRoot3" presStyleCnt="0"/>
      <dgm:spPr/>
    </dgm:pt>
    <dgm:pt modelId="{81A26D36-E688-4E45-AF45-35FCFEBC1E35}" type="pres">
      <dgm:prSet presAssocID="{0A8F4469-F2A1-4BCB-BF6D-D794C5C9FF1E}" presName="composite3" presStyleCnt="0"/>
      <dgm:spPr/>
    </dgm:pt>
    <dgm:pt modelId="{2DA58E96-9CCF-4D17-8714-25CAA9A797BD}" type="pres">
      <dgm:prSet presAssocID="{0A8F4469-F2A1-4BCB-BF6D-D794C5C9FF1E}" presName="background3" presStyleLbl="asst1" presStyleIdx="6" presStyleCnt="9"/>
      <dgm:spPr/>
    </dgm:pt>
    <dgm:pt modelId="{DEA149DB-414C-4321-AE2B-D4F7B0982516}" type="pres">
      <dgm:prSet presAssocID="{0A8F4469-F2A1-4BCB-BF6D-D794C5C9FF1E}" presName="text3" presStyleLbl="fgAcc3" presStyleIdx="4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EBCF13A-7FA3-409E-9728-DD20D9A9B2A5}" type="pres">
      <dgm:prSet presAssocID="{0A8F4469-F2A1-4BCB-BF6D-D794C5C9FF1E}" presName="hierChild4" presStyleCnt="0"/>
      <dgm:spPr/>
    </dgm:pt>
    <dgm:pt modelId="{30ADD9B1-79F7-4868-89B3-F956D4535D1D}" type="pres">
      <dgm:prSet presAssocID="{B35CD935-4107-4580-8FE1-9F84CC795B88}" presName="Name17" presStyleLbl="parChTrans1D3" presStyleIdx="5" presStyleCnt="7"/>
      <dgm:spPr/>
      <dgm:t>
        <a:bodyPr/>
        <a:lstStyle/>
        <a:p>
          <a:endParaRPr lang="tr-TR"/>
        </a:p>
      </dgm:t>
    </dgm:pt>
    <dgm:pt modelId="{D73907BA-40F8-422A-9464-E5C08D6010BE}" type="pres">
      <dgm:prSet presAssocID="{89B380BE-976C-4B65-AB76-18A79F6CC5CD}" presName="hierRoot3" presStyleCnt="0"/>
      <dgm:spPr/>
    </dgm:pt>
    <dgm:pt modelId="{1F0AA3E7-15BA-4C7B-B2E1-0F156700E2A4}" type="pres">
      <dgm:prSet presAssocID="{89B380BE-976C-4B65-AB76-18A79F6CC5CD}" presName="composite3" presStyleCnt="0"/>
      <dgm:spPr/>
    </dgm:pt>
    <dgm:pt modelId="{6215E3AB-CE18-4434-A34E-C767AF155816}" type="pres">
      <dgm:prSet presAssocID="{89B380BE-976C-4B65-AB76-18A79F6CC5CD}" presName="background3" presStyleLbl="asst1" presStyleIdx="7" presStyleCnt="9"/>
      <dgm:spPr/>
    </dgm:pt>
    <dgm:pt modelId="{5059B071-C592-4DC5-A91C-678208A78447}" type="pres">
      <dgm:prSet presAssocID="{89B380BE-976C-4B65-AB76-18A79F6CC5CD}" presName="text3" presStyleLbl="fgAcc3" presStyleIdx="5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41B6CA5-5E18-434D-95C4-191115FC05DF}" type="pres">
      <dgm:prSet presAssocID="{89B380BE-976C-4B65-AB76-18A79F6CC5CD}" presName="hierChild4" presStyleCnt="0"/>
      <dgm:spPr/>
    </dgm:pt>
    <dgm:pt modelId="{59D33AB8-AAE9-4321-858F-6E876274B984}" type="pres">
      <dgm:prSet presAssocID="{5AABAA8E-4BD3-4AB4-9D15-94ED6B30D2F4}" presName="Name17" presStyleLbl="parChTrans1D3" presStyleIdx="6" presStyleCnt="7"/>
      <dgm:spPr/>
      <dgm:t>
        <a:bodyPr/>
        <a:lstStyle/>
        <a:p>
          <a:endParaRPr lang="tr-TR"/>
        </a:p>
      </dgm:t>
    </dgm:pt>
    <dgm:pt modelId="{4BEAE4FF-0BF4-4003-A1EB-C6DFE8A7B47B}" type="pres">
      <dgm:prSet presAssocID="{FF4EC2D0-EC5B-403F-BF9B-7D80A1E749B4}" presName="hierRoot3" presStyleCnt="0"/>
      <dgm:spPr/>
    </dgm:pt>
    <dgm:pt modelId="{F966E59A-7A85-4AB3-9134-3A737CD69B71}" type="pres">
      <dgm:prSet presAssocID="{FF4EC2D0-EC5B-403F-BF9B-7D80A1E749B4}" presName="composite3" presStyleCnt="0"/>
      <dgm:spPr/>
    </dgm:pt>
    <dgm:pt modelId="{7D588CD2-513C-4B5A-8539-59B3E5D9218D}" type="pres">
      <dgm:prSet presAssocID="{FF4EC2D0-EC5B-403F-BF9B-7D80A1E749B4}" presName="background3" presStyleLbl="asst1" presStyleIdx="8" presStyleCnt="9"/>
      <dgm:spPr/>
    </dgm:pt>
    <dgm:pt modelId="{0EF4CC59-0649-4508-AFBD-6034A8F3FC0A}" type="pres">
      <dgm:prSet presAssocID="{FF4EC2D0-EC5B-403F-BF9B-7D80A1E749B4}" presName="text3" presStyleLbl="fgAcc3" presStyleIdx="6" presStyleCnt="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B8110D-C828-42A0-BE57-5BFB090FA068}" type="pres">
      <dgm:prSet presAssocID="{FF4EC2D0-EC5B-403F-BF9B-7D80A1E749B4}" presName="hierChild4" presStyleCnt="0"/>
      <dgm:spPr/>
    </dgm:pt>
  </dgm:ptLst>
  <dgm:cxnLst>
    <dgm:cxn modelId="{5B99E020-4731-4927-A70D-1BB93D412FE4}" type="presOf" srcId="{0A8F4469-F2A1-4BCB-BF6D-D794C5C9FF1E}" destId="{DEA149DB-414C-4321-AE2B-D4F7B0982516}" srcOrd="0" destOrd="0" presId="urn:microsoft.com/office/officeart/2005/8/layout/hierarchy1"/>
    <dgm:cxn modelId="{C715D530-3482-4285-84AA-ED373FAECC6D}" type="presOf" srcId="{CCB7C6BF-AABD-40E7-BEF6-6BB3053B66D6}" destId="{32F0EBAE-2737-4A57-A02F-7C39827D2DBB}" srcOrd="0" destOrd="0" presId="urn:microsoft.com/office/officeart/2005/8/layout/hierarchy1"/>
    <dgm:cxn modelId="{D0CDFD48-09E5-4388-AFAD-2A7FD9D34E83}" type="presOf" srcId="{B35CD935-4107-4580-8FE1-9F84CC795B88}" destId="{30ADD9B1-79F7-4868-89B3-F956D4535D1D}" srcOrd="0" destOrd="0" presId="urn:microsoft.com/office/officeart/2005/8/layout/hierarchy1"/>
    <dgm:cxn modelId="{09DA1D78-0332-421F-9E12-1A2244EA40A3}" type="presOf" srcId="{205095F2-82D0-4D6C-B8E2-DFC6E40C34F4}" destId="{C7F7C6C5-4F8C-4059-8D77-2B9BFE79D472}" srcOrd="0" destOrd="0" presId="urn:microsoft.com/office/officeart/2005/8/layout/hierarchy1"/>
    <dgm:cxn modelId="{93914D6D-77D4-4C41-BC49-22CCFC877C40}" srcId="{43046002-7BC7-4663-B235-50752C94DAB9}" destId="{A404C0FB-300F-4B6C-ACF1-11202498A340}" srcOrd="1" destOrd="0" parTransId="{5EE841A8-6F32-4985-9BC0-212F0E3F63DB}" sibTransId="{C8350D13-1315-4C36-B20F-7B602F205755}"/>
    <dgm:cxn modelId="{8AF94239-440D-470F-BEE1-95937228ACB4}" srcId="{43046002-7BC7-4663-B235-50752C94DAB9}" destId="{0A8F4469-F2A1-4BCB-BF6D-D794C5C9FF1E}" srcOrd="4" destOrd="0" parTransId="{205095F2-82D0-4D6C-B8E2-DFC6E40C34F4}" sibTransId="{3BCEE1D2-FFD5-4DD2-85CA-C6D158C6D326}"/>
    <dgm:cxn modelId="{40BA9070-DBAB-4BA4-BF6B-FF368CD73080}" type="presOf" srcId="{89B380BE-976C-4B65-AB76-18A79F6CC5CD}" destId="{5059B071-C592-4DC5-A91C-678208A78447}" srcOrd="0" destOrd="0" presId="urn:microsoft.com/office/officeart/2005/8/layout/hierarchy1"/>
    <dgm:cxn modelId="{FBC061B5-5E97-4166-91E7-1C3E7512652F}" srcId="{43046002-7BC7-4663-B235-50752C94DAB9}" destId="{CCB7C6BF-AABD-40E7-BEF6-6BB3053B66D6}" srcOrd="2" destOrd="0" parTransId="{544F3CF2-8775-4D0D-BFD6-28C5C888DE8A}" sibTransId="{38848506-5EA8-421C-95F8-685432D67F08}"/>
    <dgm:cxn modelId="{EF13EBA8-7706-4D28-94EC-81374B7E0654}" srcId="{94C0EB0E-1D0F-4941-A739-E463740CFDB1}" destId="{C8D2C4F1-ECFD-49B9-9E6A-55F3C09DF3F7}" srcOrd="0" destOrd="0" parTransId="{AE7DDF0F-71BF-4B5F-BB68-257148269CA4}" sibTransId="{078D83A4-359D-443D-A00F-04F4FDF4D98E}"/>
    <dgm:cxn modelId="{1EA010D1-13E7-4113-8D79-78835BDC4F2A}" type="presOf" srcId="{5EE841A8-6F32-4985-9BC0-212F0E3F63DB}" destId="{1071117B-40CD-4FDD-8A37-0FEE5A3CE35E}" srcOrd="0" destOrd="0" presId="urn:microsoft.com/office/officeart/2005/8/layout/hierarchy1"/>
    <dgm:cxn modelId="{7E01D3ED-DA59-4CB7-89F2-90A19A37FBE0}" srcId="{43046002-7BC7-4663-B235-50752C94DAB9}" destId="{89B380BE-976C-4B65-AB76-18A79F6CC5CD}" srcOrd="5" destOrd="0" parTransId="{B35CD935-4107-4580-8FE1-9F84CC795B88}" sibTransId="{F9A13A99-7C29-48A8-85D1-C5BAADFB01DA}"/>
    <dgm:cxn modelId="{64B199ED-0020-451F-A064-91A1F483990B}" type="presOf" srcId="{0DD3F284-2CE3-4E75-9F8B-3E71F8980BD1}" destId="{3191A61F-32AE-4C73-AEF7-F6CC79036119}" srcOrd="0" destOrd="0" presId="urn:microsoft.com/office/officeart/2005/8/layout/hierarchy1"/>
    <dgm:cxn modelId="{7B83FA70-A6E0-44C3-AB3A-394630C0A5D9}" type="presOf" srcId="{FF7E4857-B60E-4BCA-821B-2DF4EA7EE2DC}" destId="{DA5571F2-4D67-448F-805E-6EAEB9BA6FCE}" srcOrd="0" destOrd="0" presId="urn:microsoft.com/office/officeart/2005/8/layout/hierarchy1"/>
    <dgm:cxn modelId="{03AAA19E-46DE-4802-97BC-0F18C959BFDB}" type="presOf" srcId="{D52C2A9D-01C3-4F53-94E5-B88B556993A0}" destId="{82399C9B-6CC6-4C51-9397-89299D087AF1}" srcOrd="0" destOrd="0" presId="urn:microsoft.com/office/officeart/2005/8/layout/hierarchy1"/>
    <dgm:cxn modelId="{A731AE53-6DE0-42A9-A736-28E4B3CC8543}" srcId="{C8D2C4F1-ECFD-49B9-9E6A-55F3C09DF3F7}" destId="{D52C2A9D-01C3-4F53-94E5-B88B556993A0}" srcOrd="0" destOrd="0" parTransId="{5261BE73-C904-4E2D-97D4-9066508086E5}" sibTransId="{BA450AA6-B948-4934-93E2-43FDB17C6B19}"/>
    <dgm:cxn modelId="{D7718A08-6852-47DD-9A64-604798C4DBD0}" type="presOf" srcId="{FF4EC2D0-EC5B-403F-BF9B-7D80A1E749B4}" destId="{0EF4CC59-0649-4508-AFBD-6034A8F3FC0A}" srcOrd="0" destOrd="0" presId="urn:microsoft.com/office/officeart/2005/8/layout/hierarchy1"/>
    <dgm:cxn modelId="{3EC9CFE6-232A-4308-B71C-0A24D261ACA0}" type="presOf" srcId="{028F08A6-0BA7-46D4-8BC5-7B86D691AE58}" destId="{BA0EFA8A-C574-4F25-AB67-70C4C0F39ABA}" srcOrd="0" destOrd="0" presId="urn:microsoft.com/office/officeart/2005/8/layout/hierarchy1"/>
    <dgm:cxn modelId="{EF707E9B-6F15-4EE2-A769-DE3496D15C40}" type="presOf" srcId="{94C0EB0E-1D0F-4941-A739-E463740CFDB1}" destId="{C2CE97C7-8EA8-484C-9BDB-6E2076337A65}" srcOrd="0" destOrd="0" presId="urn:microsoft.com/office/officeart/2005/8/layout/hierarchy1"/>
    <dgm:cxn modelId="{0187FDF8-D60A-40FF-A2BB-265AFC2B6CC1}" type="presOf" srcId="{549ACC4E-D60F-48D3-AFCF-5D47B6809783}" destId="{D357D3E8-641B-4D8E-8CFD-752BE6B6CE57}" srcOrd="0" destOrd="0" presId="urn:microsoft.com/office/officeart/2005/8/layout/hierarchy1"/>
    <dgm:cxn modelId="{2099EBCB-2981-435E-B7F9-9DA97A4BB9EE}" type="presOf" srcId="{43046002-7BC7-4663-B235-50752C94DAB9}" destId="{AFA416ED-C8F7-459F-8CB5-654F1F5D7D95}" srcOrd="0" destOrd="0" presId="urn:microsoft.com/office/officeart/2005/8/layout/hierarchy1"/>
    <dgm:cxn modelId="{92855971-C22E-45BF-83AB-1AAF10086175}" type="presOf" srcId="{A404C0FB-300F-4B6C-ACF1-11202498A340}" destId="{12B7E245-C768-4481-9566-582FB3067766}" srcOrd="0" destOrd="0" presId="urn:microsoft.com/office/officeart/2005/8/layout/hierarchy1"/>
    <dgm:cxn modelId="{FD49DB86-AF92-42E3-976C-91BF0B75ED4F}" type="presOf" srcId="{544F3CF2-8775-4D0D-BFD6-28C5C888DE8A}" destId="{7C5646A9-801C-4CA0-866E-BD728FD75810}" srcOrd="0" destOrd="0" presId="urn:microsoft.com/office/officeart/2005/8/layout/hierarchy1"/>
    <dgm:cxn modelId="{6910E9F9-5FF5-4261-A6F5-BB4654EF9934}" type="presOf" srcId="{C8D2C4F1-ECFD-49B9-9E6A-55F3C09DF3F7}" destId="{74EAF7CA-E721-4EA5-B8EC-DC4B2FFED65D}" srcOrd="0" destOrd="0" presId="urn:microsoft.com/office/officeart/2005/8/layout/hierarchy1"/>
    <dgm:cxn modelId="{146B88E4-2C98-42D9-B04A-C53113565CAE}" type="presOf" srcId="{5261BE73-C904-4E2D-97D4-9066508086E5}" destId="{6C4A41AA-75CD-41EC-8AF6-50493E1D9715}" srcOrd="0" destOrd="0" presId="urn:microsoft.com/office/officeart/2005/8/layout/hierarchy1"/>
    <dgm:cxn modelId="{AA3C0E13-3DF8-4310-B2B5-6ADFFB6D7F1D}" srcId="{43046002-7BC7-4663-B235-50752C94DAB9}" destId="{FF4EC2D0-EC5B-403F-BF9B-7D80A1E749B4}" srcOrd="6" destOrd="0" parTransId="{5AABAA8E-4BD3-4AB4-9D15-94ED6B30D2F4}" sibTransId="{6420EB3C-EE1A-4462-B183-B70D579A68DD}"/>
    <dgm:cxn modelId="{C1BF2788-74F1-412B-B68B-C68F93E29FAA}" srcId="{C8D2C4F1-ECFD-49B9-9E6A-55F3C09DF3F7}" destId="{43046002-7BC7-4663-B235-50752C94DAB9}" srcOrd="1" destOrd="0" parTransId="{0C70E068-2EF9-4BAC-8434-9B517FB2FF6C}" sibTransId="{72B505FC-C457-49D6-A2D8-EA41393A1EBE}"/>
    <dgm:cxn modelId="{B60CD679-A24E-4579-A99C-B721924309A1}" srcId="{43046002-7BC7-4663-B235-50752C94DAB9}" destId="{FF7E4857-B60E-4BCA-821B-2DF4EA7EE2DC}" srcOrd="0" destOrd="0" parTransId="{028F08A6-0BA7-46D4-8BC5-7B86D691AE58}" sibTransId="{1C5DD26C-A0C6-41E1-97B7-1A8BB4CA6D39}"/>
    <dgm:cxn modelId="{504329F7-564F-488E-9C58-388A393D264C}" type="presOf" srcId="{0C70E068-2EF9-4BAC-8434-9B517FB2FF6C}" destId="{E9005D1E-0F11-405F-9A13-31B0491728D9}" srcOrd="0" destOrd="0" presId="urn:microsoft.com/office/officeart/2005/8/layout/hierarchy1"/>
    <dgm:cxn modelId="{D936E461-7E24-46BA-AA3A-691B889A8C9A}" srcId="{43046002-7BC7-4663-B235-50752C94DAB9}" destId="{0DD3F284-2CE3-4E75-9F8B-3E71F8980BD1}" srcOrd="3" destOrd="0" parTransId="{549ACC4E-D60F-48D3-AFCF-5D47B6809783}" sibTransId="{BE83FDB3-166B-4C4B-B3CD-B095AA07B8A1}"/>
    <dgm:cxn modelId="{68D7F8F8-5B58-4E5C-B56B-4878BC5ECD35}" type="presOf" srcId="{5AABAA8E-4BD3-4AB4-9D15-94ED6B30D2F4}" destId="{59D33AB8-AAE9-4321-858F-6E876274B984}" srcOrd="0" destOrd="0" presId="urn:microsoft.com/office/officeart/2005/8/layout/hierarchy1"/>
    <dgm:cxn modelId="{B2889107-65D7-4BCA-8FC5-192BFA456400}" type="presParOf" srcId="{C2CE97C7-8EA8-484C-9BDB-6E2076337A65}" destId="{31D76CB0-A6D0-4979-A561-4E80E7A27B95}" srcOrd="0" destOrd="0" presId="urn:microsoft.com/office/officeart/2005/8/layout/hierarchy1"/>
    <dgm:cxn modelId="{82775BE4-4A93-4C9A-85D3-051A24D4C13E}" type="presParOf" srcId="{31D76CB0-A6D0-4979-A561-4E80E7A27B95}" destId="{D51A9E01-105F-4C85-89D7-8D170C51AEDB}" srcOrd="0" destOrd="0" presId="urn:microsoft.com/office/officeart/2005/8/layout/hierarchy1"/>
    <dgm:cxn modelId="{D53F9350-9DFF-49B1-9EC8-54472F212079}" type="presParOf" srcId="{D51A9E01-105F-4C85-89D7-8D170C51AEDB}" destId="{255C3ACF-A269-46D4-B80E-6D8337BE4948}" srcOrd="0" destOrd="0" presId="urn:microsoft.com/office/officeart/2005/8/layout/hierarchy1"/>
    <dgm:cxn modelId="{91DD14A3-DCE2-437C-9615-C87B02869942}" type="presParOf" srcId="{D51A9E01-105F-4C85-89D7-8D170C51AEDB}" destId="{74EAF7CA-E721-4EA5-B8EC-DC4B2FFED65D}" srcOrd="1" destOrd="0" presId="urn:microsoft.com/office/officeart/2005/8/layout/hierarchy1"/>
    <dgm:cxn modelId="{C717B264-4C83-489D-8990-BEFB0BB21B47}" type="presParOf" srcId="{31D76CB0-A6D0-4979-A561-4E80E7A27B95}" destId="{61D8D7BA-564C-4354-B70A-4E71E9D51602}" srcOrd="1" destOrd="0" presId="urn:microsoft.com/office/officeart/2005/8/layout/hierarchy1"/>
    <dgm:cxn modelId="{095C7904-F85C-4C9B-B310-3FB4167816F2}" type="presParOf" srcId="{61D8D7BA-564C-4354-B70A-4E71E9D51602}" destId="{6C4A41AA-75CD-41EC-8AF6-50493E1D9715}" srcOrd="0" destOrd="0" presId="urn:microsoft.com/office/officeart/2005/8/layout/hierarchy1"/>
    <dgm:cxn modelId="{2E3DEADC-D317-4E8E-BCBA-867DFE481FAA}" type="presParOf" srcId="{61D8D7BA-564C-4354-B70A-4E71E9D51602}" destId="{467B6CE4-32BA-4E21-9375-5BEE2053C297}" srcOrd="1" destOrd="0" presId="urn:microsoft.com/office/officeart/2005/8/layout/hierarchy1"/>
    <dgm:cxn modelId="{D7EB52BF-EC19-4E19-AE54-6F11B376342A}" type="presParOf" srcId="{467B6CE4-32BA-4E21-9375-5BEE2053C297}" destId="{9EB45235-5A8A-4838-A306-E0198F9F4BCF}" srcOrd="0" destOrd="0" presId="urn:microsoft.com/office/officeart/2005/8/layout/hierarchy1"/>
    <dgm:cxn modelId="{6F2405F2-0E6A-4568-865A-7BB18AD69F32}" type="presParOf" srcId="{9EB45235-5A8A-4838-A306-E0198F9F4BCF}" destId="{7CC225DC-B7FA-4D36-A04B-A7987EE2F7D4}" srcOrd="0" destOrd="0" presId="urn:microsoft.com/office/officeart/2005/8/layout/hierarchy1"/>
    <dgm:cxn modelId="{90FE9FE5-8EF0-4757-BBCA-803F12AE7EC5}" type="presParOf" srcId="{9EB45235-5A8A-4838-A306-E0198F9F4BCF}" destId="{82399C9B-6CC6-4C51-9397-89299D087AF1}" srcOrd="1" destOrd="0" presId="urn:microsoft.com/office/officeart/2005/8/layout/hierarchy1"/>
    <dgm:cxn modelId="{B7A5EA48-6607-4062-A94F-55541A8CAA97}" type="presParOf" srcId="{467B6CE4-32BA-4E21-9375-5BEE2053C297}" destId="{6E91106B-721F-4C57-B6C8-D8BB9015149F}" srcOrd="1" destOrd="0" presId="urn:microsoft.com/office/officeart/2005/8/layout/hierarchy1"/>
    <dgm:cxn modelId="{5898B783-62DF-4FF1-BCDB-6821EB23BE83}" type="presParOf" srcId="{61D8D7BA-564C-4354-B70A-4E71E9D51602}" destId="{E9005D1E-0F11-405F-9A13-31B0491728D9}" srcOrd="2" destOrd="0" presId="urn:microsoft.com/office/officeart/2005/8/layout/hierarchy1"/>
    <dgm:cxn modelId="{897680B1-7E3C-40D7-9D27-579A2D65B59B}" type="presParOf" srcId="{61D8D7BA-564C-4354-B70A-4E71E9D51602}" destId="{6B81FBB5-82CC-4338-8F85-415B3DF7DFBA}" srcOrd="3" destOrd="0" presId="urn:microsoft.com/office/officeart/2005/8/layout/hierarchy1"/>
    <dgm:cxn modelId="{7B909857-F683-4BC1-919A-D8E92B609637}" type="presParOf" srcId="{6B81FBB5-82CC-4338-8F85-415B3DF7DFBA}" destId="{51EC25CE-1FF3-4444-9962-73B232391B3F}" srcOrd="0" destOrd="0" presId="urn:microsoft.com/office/officeart/2005/8/layout/hierarchy1"/>
    <dgm:cxn modelId="{D9A5C56C-598D-4994-BBA5-0445E1CA44DF}" type="presParOf" srcId="{51EC25CE-1FF3-4444-9962-73B232391B3F}" destId="{40620D9C-8817-410E-AA92-4AC3A21FCA79}" srcOrd="0" destOrd="0" presId="urn:microsoft.com/office/officeart/2005/8/layout/hierarchy1"/>
    <dgm:cxn modelId="{04CCA295-53AC-4B42-B897-02BBABD93FDA}" type="presParOf" srcId="{51EC25CE-1FF3-4444-9962-73B232391B3F}" destId="{AFA416ED-C8F7-459F-8CB5-654F1F5D7D95}" srcOrd="1" destOrd="0" presId="urn:microsoft.com/office/officeart/2005/8/layout/hierarchy1"/>
    <dgm:cxn modelId="{CCDEC4FB-C828-48C9-BB7C-680112D5F0CD}" type="presParOf" srcId="{6B81FBB5-82CC-4338-8F85-415B3DF7DFBA}" destId="{78D17EE8-AFF5-44A8-B45D-2C76D040E90E}" srcOrd="1" destOrd="0" presId="urn:microsoft.com/office/officeart/2005/8/layout/hierarchy1"/>
    <dgm:cxn modelId="{AA377D62-C7E6-4BD5-83A1-CDCC577340B3}" type="presParOf" srcId="{78D17EE8-AFF5-44A8-B45D-2C76D040E90E}" destId="{BA0EFA8A-C574-4F25-AB67-70C4C0F39ABA}" srcOrd="0" destOrd="0" presId="urn:microsoft.com/office/officeart/2005/8/layout/hierarchy1"/>
    <dgm:cxn modelId="{93AF741D-5BFA-4C23-87E5-579672404842}" type="presParOf" srcId="{78D17EE8-AFF5-44A8-B45D-2C76D040E90E}" destId="{B29554DF-0E2E-4C32-A8A4-55EABC4AA7A0}" srcOrd="1" destOrd="0" presId="urn:microsoft.com/office/officeart/2005/8/layout/hierarchy1"/>
    <dgm:cxn modelId="{41BCF3F6-04B4-4AE1-9DED-0C1BD1A64A40}" type="presParOf" srcId="{B29554DF-0E2E-4C32-A8A4-55EABC4AA7A0}" destId="{5FA6AD7B-98A1-4F0C-B2B1-73F75529CB01}" srcOrd="0" destOrd="0" presId="urn:microsoft.com/office/officeart/2005/8/layout/hierarchy1"/>
    <dgm:cxn modelId="{668F7B20-CFC1-4B1D-A19F-6F24B700571C}" type="presParOf" srcId="{5FA6AD7B-98A1-4F0C-B2B1-73F75529CB01}" destId="{B616AEF8-D471-46EF-9EE3-F6C21D42EEF9}" srcOrd="0" destOrd="0" presId="urn:microsoft.com/office/officeart/2005/8/layout/hierarchy1"/>
    <dgm:cxn modelId="{12F8ADBC-31D6-40A5-AFA3-C43C4F2519D0}" type="presParOf" srcId="{5FA6AD7B-98A1-4F0C-B2B1-73F75529CB01}" destId="{DA5571F2-4D67-448F-805E-6EAEB9BA6FCE}" srcOrd="1" destOrd="0" presId="urn:microsoft.com/office/officeart/2005/8/layout/hierarchy1"/>
    <dgm:cxn modelId="{D6E24B32-B8E0-49E2-BF95-320F22D84467}" type="presParOf" srcId="{B29554DF-0E2E-4C32-A8A4-55EABC4AA7A0}" destId="{DDAC1BFA-A04E-4C15-9953-191F95C2A068}" srcOrd="1" destOrd="0" presId="urn:microsoft.com/office/officeart/2005/8/layout/hierarchy1"/>
    <dgm:cxn modelId="{80DB854A-3B85-467B-8DED-259A8C3A390A}" type="presParOf" srcId="{78D17EE8-AFF5-44A8-B45D-2C76D040E90E}" destId="{1071117B-40CD-4FDD-8A37-0FEE5A3CE35E}" srcOrd="2" destOrd="0" presId="urn:microsoft.com/office/officeart/2005/8/layout/hierarchy1"/>
    <dgm:cxn modelId="{369CFBB3-3F65-4293-B146-6F0C6643E4B4}" type="presParOf" srcId="{78D17EE8-AFF5-44A8-B45D-2C76D040E90E}" destId="{CA14621F-63F4-4A58-9BB8-4D39AE7A5977}" srcOrd="3" destOrd="0" presId="urn:microsoft.com/office/officeart/2005/8/layout/hierarchy1"/>
    <dgm:cxn modelId="{3C5E88A4-A6BA-446C-BDEA-6D641A56193C}" type="presParOf" srcId="{CA14621F-63F4-4A58-9BB8-4D39AE7A5977}" destId="{771D3EF9-EB62-48E4-8003-A35683DAA32C}" srcOrd="0" destOrd="0" presId="urn:microsoft.com/office/officeart/2005/8/layout/hierarchy1"/>
    <dgm:cxn modelId="{034A6C9A-9CB3-4079-AE7E-F16B32AC3E05}" type="presParOf" srcId="{771D3EF9-EB62-48E4-8003-A35683DAA32C}" destId="{4DCCE735-3782-4E45-A9A5-994C5E3C4C76}" srcOrd="0" destOrd="0" presId="urn:microsoft.com/office/officeart/2005/8/layout/hierarchy1"/>
    <dgm:cxn modelId="{E2FA22B9-DDEF-4FAF-924B-4FFFAAE7ACFB}" type="presParOf" srcId="{771D3EF9-EB62-48E4-8003-A35683DAA32C}" destId="{12B7E245-C768-4481-9566-582FB3067766}" srcOrd="1" destOrd="0" presId="urn:microsoft.com/office/officeart/2005/8/layout/hierarchy1"/>
    <dgm:cxn modelId="{B7CA2B2A-CCC9-42F3-993C-9ABC6504E7CA}" type="presParOf" srcId="{CA14621F-63F4-4A58-9BB8-4D39AE7A5977}" destId="{99D73AA2-CD7E-401A-ADCE-D5D02F3FD99C}" srcOrd="1" destOrd="0" presId="urn:microsoft.com/office/officeart/2005/8/layout/hierarchy1"/>
    <dgm:cxn modelId="{1D000623-3CA9-486B-B624-0A1BDA92B1A5}" type="presParOf" srcId="{78D17EE8-AFF5-44A8-B45D-2C76D040E90E}" destId="{7C5646A9-801C-4CA0-866E-BD728FD75810}" srcOrd="4" destOrd="0" presId="urn:microsoft.com/office/officeart/2005/8/layout/hierarchy1"/>
    <dgm:cxn modelId="{32BDFEAB-A5A4-4A4F-8672-DB7F90301A9F}" type="presParOf" srcId="{78D17EE8-AFF5-44A8-B45D-2C76D040E90E}" destId="{2676811C-7FA2-42FB-B7E3-83EB6C9053C2}" srcOrd="5" destOrd="0" presId="urn:microsoft.com/office/officeart/2005/8/layout/hierarchy1"/>
    <dgm:cxn modelId="{9AF0595A-2317-4543-B63F-616067F8B5B4}" type="presParOf" srcId="{2676811C-7FA2-42FB-B7E3-83EB6C9053C2}" destId="{0A9A872D-5383-4C94-BB7B-D46D91C92F13}" srcOrd="0" destOrd="0" presId="urn:microsoft.com/office/officeart/2005/8/layout/hierarchy1"/>
    <dgm:cxn modelId="{A3151E82-6BE9-4666-9BAE-725C6A1680B4}" type="presParOf" srcId="{0A9A872D-5383-4C94-BB7B-D46D91C92F13}" destId="{4EBEAD3E-A662-4E1C-9575-14CA189E44A9}" srcOrd="0" destOrd="0" presId="urn:microsoft.com/office/officeart/2005/8/layout/hierarchy1"/>
    <dgm:cxn modelId="{B5CB3ABC-B43E-4B67-80F3-D9B03A94CFAD}" type="presParOf" srcId="{0A9A872D-5383-4C94-BB7B-D46D91C92F13}" destId="{32F0EBAE-2737-4A57-A02F-7C39827D2DBB}" srcOrd="1" destOrd="0" presId="urn:microsoft.com/office/officeart/2005/8/layout/hierarchy1"/>
    <dgm:cxn modelId="{DA495E91-2CCA-4E12-97C8-4CCDC3B7A6EF}" type="presParOf" srcId="{2676811C-7FA2-42FB-B7E3-83EB6C9053C2}" destId="{9A67F0BE-7EE6-4140-AFC4-4FEBB56746F3}" srcOrd="1" destOrd="0" presId="urn:microsoft.com/office/officeart/2005/8/layout/hierarchy1"/>
    <dgm:cxn modelId="{0A51028F-4BC9-4413-A212-96FECFF73C16}" type="presParOf" srcId="{78D17EE8-AFF5-44A8-B45D-2C76D040E90E}" destId="{D357D3E8-641B-4D8E-8CFD-752BE6B6CE57}" srcOrd="6" destOrd="0" presId="urn:microsoft.com/office/officeart/2005/8/layout/hierarchy1"/>
    <dgm:cxn modelId="{C08D7AE0-91EE-495F-8911-069262E5981B}" type="presParOf" srcId="{78D17EE8-AFF5-44A8-B45D-2C76D040E90E}" destId="{4B9AF4D2-A54A-4B48-9D1A-4219F64145A1}" srcOrd="7" destOrd="0" presId="urn:microsoft.com/office/officeart/2005/8/layout/hierarchy1"/>
    <dgm:cxn modelId="{99E17B1D-4978-4E72-9C65-0319B2B074CA}" type="presParOf" srcId="{4B9AF4D2-A54A-4B48-9D1A-4219F64145A1}" destId="{4157C78C-2AF9-4A6F-AD04-0DBDA19FD3A8}" srcOrd="0" destOrd="0" presId="urn:microsoft.com/office/officeart/2005/8/layout/hierarchy1"/>
    <dgm:cxn modelId="{DB3E49D6-892B-43AB-8421-EAD229BEFB8C}" type="presParOf" srcId="{4157C78C-2AF9-4A6F-AD04-0DBDA19FD3A8}" destId="{E465809F-3FE3-4F37-BFE7-E68AEEB6E991}" srcOrd="0" destOrd="0" presId="urn:microsoft.com/office/officeart/2005/8/layout/hierarchy1"/>
    <dgm:cxn modelId="{38D1435A-6E71-4838-9EC8-CEC4A64BC43E}" type="presParOf" srcId="{4157C78C-2AF9-4A6F-AD04-0DBDA19FD3A8}" destId="{3191A61F-32AE-4C73-AEF7-F6CC79036119}" srcOrd="1" destOrd="0" presId="urn:microsoft.com/office/officeart/2005/8/layout/hierarchy1"/>
    <dgm:cxn modelId="{A9AF5AED-A9BF-4620-8409-DD4552D589B8}" type="presParOf" srcId="{4B9AF4D2-A54A-4B48-9D1A-4219F64145A1}" destId="{1B2FC8D5-B67C-45E8-B13A-897E088A5B30}" srcOrd="1" destOrd="0" presId="urn:microsoft.com/office/officeart/2005/8/layout/hierarchy1"/>
    <dgm:cxn modelId="{27B1CF4B-CB53-4D99-893B-D36BE295A565}" type="presParOf" srcId="{78D17EE8-AFF5-44A8-B45D-2C76D040E90E}" destId="{C7F7C6C5-4F8C-4059-8D77-2B9BFE79D472}" srcOrd="8" destOrd="0" presId="urn:microsoft.com/office/officeart/2005/8/layout/hierarchy1"/>
    <dgm:cxn modelId="{619E4B7C-29DC-49B7-9F57-9BF5D043052F}" type="presParOf" srcId="{78D17EE8-AFF5-44A8-B45D-2C76D040E90E}" destId="{ADC3871F-3670-43DE-BFA1-A7B5ED66CE91}" srcOrd="9" destOrd="0" presId="urn:microsoft.com/office/officeart/2005/8/layout/hierarchy1"/>
    <dgm:cxn modelId="{12EB25C6-E542-4D63-9052-7CEC4B99FBEC}" type="presParOf" srcId="{ADC3871F-3670-43DE-BFA1-A7B5ED66CE91}" destId="{81A26D36-E688-4E45-AF45-35FCFEBC1E35}" srcOrd="0" destOrd="0" presId="urn:microsoft.com/office/officeart/2005/8/layout/hierarchy1"/>
    <dgm:cxn modelId="{C54EC957-E83A-4381-B56D-B4B1AA93E4B1}" type="presParOf" srcId="{81A26D36-E688-4E45-AF45-35FCFEBC1E35}" destId="{2DA58E96-9CCF-4D17-8714-25CAA9A797BD}" srcOrd="0" destOrd="0" presId="urn:microsoft.com/office/officeart/2005/8/layout/hierarchy1"/>
    <dgm:cxn modelId="{52E8807E-715F-419E-8679-BA0EB05223C7}" type="presParOf" srcId="{81A26D36-E688-4E45-AF45-35FCFEBC1E35}" destId="{DEA149DB-414C-4321-AE2B-D4F7B0982516}" srcOrd="1" destOrd="0" presId="urn:microsoft.com/office/officeart/2005/8/layout/hierarchy1"/>
    <dgm:cxn modelId="{910E9A39-540E-4E0C-A6C6-72573AE38D05}" type="presParOf" srcId="{ADC3871F-3670-43DE-BFA1-A7B5ED66CE91}" destId="{BEBCF13A-7FA3-409E-9728-DD20D9A9B2A5}" srcOrd="1" destOrd="0" presId="urn:microsoft.com/office/officeart/2005/8/layout/hierarchy1"/>
    <dgm:cxn modelId="{6403A9C7-6D36-4EDD-A1DA-76F6F154320E}" type="presParOf" srcId="{78D17EE8-AFF5-44A8-B45D-2C76D040E90E}" destId="{30ADD9B1-79F7-4868-89B3-F956D4535D1D}" srcOrd="10" destOrd="0" presId="urn:microsoft.com/office/officeart/2005/8/layout/hierarchy1"/>
    <dgm:cxn modelId="{7615AA84-7215-4FA9-A2B4-E0DF5C0EEB8C}" type="presParOf" srcId="{78D17EE8-AFF5-44A8-B45D-2C76D040E90E}" destId="{D73907BA-40F8-422A-9464-E5C08D6010BE}" srcOrd="11" destOrd="0" presId="urn:microsoft.com/office/officeart/2005/8/layout/hierarchy1"/>
    <dgm:cxn modelId="{575A083B-3C46-44EE-B980-ADFD342C56AF}" type="presParOf" srcId="{D73907BA-40F8-422A-9464-E5C08D6010BE}" destId="{1F0AA3E7-15BA-4C7B-B2E1-0F156700E2A4}" srcOrd="0" destOrd="0" presId="urn:microsoft.com/office/officeart/2005/8/layout/hierarchy1"/>
    <dgm:cxn modelId="{00925694-8E2B-4662-902F-54B0BF033CB1}" type="presParOf" srcId="{1F0AA3E7-15BA-4C7B-B2E1-0F156700E2A4}" destId="{6215E3AB-CE18-4434-A34E-C767AF155816}" srcOrd="0" destOrd="0" presId="urn:microsoft.com/office/officeart/2005/8/layout/hierarchy1"/>
    <dgm:cxn modelId="{A9FB7A41-7CFB-4E14-8FFF-7FB657E919E2}" type="presParOf" srcId="{1F0AA3E7-15BA-4C7B-B2E1-0F156700E2A4}" destId="{5059B071-C592-4DC5-A91C-678208A78447}" srcOrd="1" destOrd="0" presId="urn:microsoft.com/office/officeart/2005/8/layout/hierarchy1"/>
    <dgm:cxn modelId="{2E7E54E8-BF35-4834-910B-471141472C9D}" type="presParOf" srcId="{D73907BA-40F8-422A-9464-E5C08D6010BE}" destId="{241B6CA5-5E18-434D-95C4-191115FC05DF}" srcOrd="1" destOrd="0" presId="urn:microsoft.com/office/officeart/2005/8/layout/hierarchy1"/>
    <dgm:cxn modelId="{439C977F-3A0D-4707-84B8-A0956A5899B9}" type="presParOf" srcId="{78D17EE8-AFF5-44A8-B45D-2C76D040E90E}" destId="{59D33AB8-AAE9-4321-858F-6E876274B984}" srcOrd="12" destOrd="0" presId="urn:microsoft.com/office/officeart/2005/8/layout/hierarchy1"/>
    <dgm:cxn modelId="{25B18696-F47B-4A5D-8D95-867D64EE5DE6}" type="presParOf" srcId="{78D17EE8-AFF5-44A8-B45D-2C76D040E90E}" destId="{4BEAE4FF-0BF4-4003-A1EB-C6DFE8A7B47B}" srcOrd="13" destOrd="0" presId="urn:microsoft.com/office/officeart/2005/8/layout/hierarchy1"/>
    <dgm:cxn modelId="{313BCC80-787C-46AF-B3D0-EA9B1F7ACF33}" type="presParOf" srcId="{4BEAE4FF-0BF4-4003-A1EB-C6DFE8A7B47B}" destId="{F966E59A-7A85-4AB3-9134-3A737CD69B71}" srcOrd="0" destOrd="0" presId="urn:microsoft.com/office/officeart/2005/8/layout/hierarchy1"/>
    <dgm:cxn modelId="{78FF53DF-FD41-4D74-89A8-E229EC5A466C}" type="presParOf" srcId="{F966E59A-7A85-4AB3-9134-3A737CD69B71}" destId="{7D588CD2-513C-4B5A-8539-59B3E5D9218D}" srcOrd="0" destOrd="0" presId="urn:microsoft.com/office/officeart/2005/8/layout/hierarchy1"/>
    <dgm:cxn modelId="{3793B3D6-DB73-4367-9B5B-85BE8F591BA8}" type="presParOf" srcId="{F966E59A-7A85-4AB3-9134-3A737CD69B71}" destId="{0EF4CC59-0649-4508-AFBD-6034A8F3FC0A}" srcOrd="1" destOrd="0" presId="urn:microsoft.com/office/officeart/2005/8/layout/hierarchy1"/>
    <dgm:cxn modelId="{85C306F5-4E53-4D54-A4A9-A0CF16A302AC}" type="presParOf" srcId="{4BEAE4FF-0BF4-4003-A1EB-C6DFE8A7B47B}" destId="{BAB8110D-C828-42A0-BE57-5BFB090FA0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F4F7E0-B5F2-4469-8941-319321E37229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7065026-0577-427D-9556-C54A1AD50609}">
      <dgm:prSet phldrT="[Metin]" custT="1"/>
      <dgm:spPr/>
      <dgm:t>
        <a:bodyPr/>
        <a:lstStyle/>
        <a:p>
          <a:r>
            <a:rPr lang="tr-TR" sz="1400" b="1" dirty="0" smtClean="0"/>
            <a:t>RENAL KOMPLİKASYON:SEKONDER AMİLOİDOZ (AA TİPİ)</a:t>
          </a:r>
          <a:endParaRPr lang="tr-TR" sz="1400" b="1" dirty="0"/>
        </a:p>
      </dgm:t>
    </dgm:pt>
    <dgm:pt modelId="{BE544E9A-6B2E-4F80-8F4D-EB897A5A0C57}" type="parTrans" cxnId="{74FC8F01-9D4B-4175-8B59-1D1CF1C86F1C}">
      <dgm:prSet/>
      <dgm:spPr/>
      <dgm:t>
        <a:bodyPr/>
        <a:lstStyle/>
        <a:p>
          <a:endParaRPr lang="tr-TR"/>
        </a:p>
      </dgm:t>
    </dgm:pt>
    <dgm:pt modelId="{3AB55AA1-CCEC-4359-95EA-5E20D2FC5133}" type="sibTrans" cxnId="{74FC8F01-9D4B-4175-8B59-1D1CF1C86F1C}">
      <dgm:prSet/>
      <dgm:spPr/>
      <dgm:t>
        <a:bodyPr/>
        <a:lstStyle/>
        <a:p>
          <a:endParaRPr lang="tr-TR"/>
        </a:p>
      </dgm:t>
    </dgm:pt>
    <dgm:pt modelId="{3A1EAF3E-303B-4988-9644-7CE10C4FCD5C}">
      <dgm:prSet phldrT="[Metin]" custT="1"/>
      <dgm:spPr/>
      <dgm:t>
        <a:bodyPr/>
        <a:lstStyle/>
        <a:p>
          <a:r>
            <a:rPr lang="tr-TR" sz="1400" b="1" dirty="0" smtClean="0"/>
            <a:t>RİSK:%7</a:t>
          </a:r>
          <a:endParaRPr lang="tr-TR" sz="1400" b="1" dirty="0"/>
        </a:p>
      </dgm:t>
    </dgm:pt>
    <dgm:pt modelId="{06317E3F-79E5-45B7-B0E6-BFA86AF5DDBC}" type="parTrans" cxnId="{1A5ED900-5BE4-4D92-AADB-9197DAE421E6}">
      <dgm:prSet/>
      <dgm:spPr/>
      <dgm:t>
        <a:bodyPr/>
        <a:lstStyle/>
        <a:p>
          <a:endParaRPr lang="tr-TR"/>
        </a:p>
      </dgm:t>
    </dgm:pt>
    <dgm:pt modelId="{191434F5-631F-4013-B0BC-BDCE86F13233}" type="sibTrans" cxnId="{1A5ED900-5BE4-4D92-AADB-9197DAE421E6}">
      <dgm:prSet/>
      <dgm:spPr/>
      <dgm:t>
        <a:bodyPr/>
        <a:lstStyle/>
        <a:p>
          <a:endParaRPr lang="tr-TR"/>
        </a:p>
      </dgm:t>
    </dgm:pt>
    <dgm:pt modelId="{D8556C92-2274-41CD-A876-F4974C41BC81}">
      <dgm:prSet phldrT="[Metin]" custT="1"/>
      <dgm:spPr/>
      <dgm:t>
        <a:bodyPr/>
        <a:lstStyle/>
        <a:p>
          <a:r>
            <a:rPr lang="tr-TR" sz="1400" b="1" dirty="0" smtClean="0"/>
            <a:t>KOLŞİSİN ,RİSKİ AZALTIYOR</a:t>
          </a:r>
          <a:endParaRPr lang="tr-TR" sz="1400" b="1" dirty="0"/>
        </a:p>
      </dgm:t>
    </dgm:pt>
    <dgm:pt modelId="{3A0CA146-7E65-4857-91E4-0393CC815BD7}" type="parTrans" cxnId="{2E4A6CD1-3A63-4AE3-9F01-FB26D4DAB0BB}">
      <dgm:prSet/>
      <dgm:spPr/>
      <dgm:t>
        <a:bodyPr/>
        <a:lstStyle/>
        <a:p>
          <a:endParaRPr lang="tr-TR"/>
        </a:p>
      </dgm:t>
    </dgm:pt>
    <dgm:pt modelId="{511DF9AD-AB95-41C7-AE43-6F31E6B69D2D}" type="sibTrans" cxnId="{2E4A6CD1-3A63-4AE3-9F01-FB26D4DAB0BB}">
      <dgm:prSet/>
      <dgm:spPr/>
      <dgm:t>
        <a:bodyPr/>
        <a:lstStyle/>
        <a:p>
          <a:endParaRPr lang="tr-TR"/>
        </a:p>
      </dgm:t>
    </dgm:pt>
    <dgm:pt modelId="{1F5C8FC5-0EE2-4571-A015-FB6191DDED3D}">
      <dgm:prSet phldrT="[Metin]" custT="1"/>
      <dgm:spPr/>
      <dgm:t>
        <a:bodyPr/>
        <a:lstStyle/>
        <a:p>
          <a:r>
            <a:rPr lang="tr-TR" sz="1400" b="1" dirty="0" smtClean="0"/>
            <a:t>NEFROTİK SENDROM KLİNİĞİ VAR</a:t>
          </a:r>
          <a:endParaRPr lang="tr-TR" sz="1400" b="1" dirty="0"/>
        </a:p>
      </dgm:t>
    </dgm:pt>
    <dgm:pt modelId="{90BA94A9-349A-479C-A6AC-F8B9CE4A387A}" type="parTrans" cxnId="{F5E7DB1A-058C-4566-A608-ADF04B258CD9}">
      <dgm:prSet/>
      <dgm:spPr/>
      <dgm:t>
        <a:bodyPr/>
        <a:lstStyle/>
        <a:p>
          <a:endParaRPr lang="tr-TR"/>
        </a:p>
      </dgm:t>
    </dgm:pt>
    <dgm:pt modelId="{F7FCB07B-EBA5-421E-AAE6-DFFBE5A8618B}" type="sibTrans" cxnId="{F5E7DB1A-058C-4566-A608-ADF04B258CD9}">
      <dgm:prSet/>
      <dgm:spPr/>
      <dgm:t>
        <a:bodyPr/>
        <a:lstStyle/>
        <a:p>
          <a:endParaRPr lang="tr-TR"/>
        </a:p>
      </dgm:t>
    </dgm:pt>
    <dgm:pt modelId="{E1ACD9A0-24F1-4202-A23D-978FC4328431}">
      <dgm:prSet phldrT="[Metin]" custT="1"/>
      <dgm:spPr/>
      <dgm:t>
        <a:bodyPr/>
        <a:lstStyle/>
        <a:p>
          <a:r>
            <a:rPr lang="tr-TR" sz="1400" b="1" dirty="0" smtClean="0"/>
            <a:t>RİSKİ ARTIRAN FAKTÖRLER</a:t>
          </a:r>
          <a:endParaRPr lang="tr-TR" sz="1400" b="1" dirty="0"/>
        </a:p>
      </dgm:t>
    </dgm:pt>
    <dgm:pt modelId="{3D2CB7FA-8487-4AB3-B8E9-6014F66F08B6}" type="parTrans" cxnId="{2E208ECF-0BD5-4EAC-BBD2-4713FE0A7398}">
      <dgm:prSet/>
      <dgm:spPr/>
      <dgm:t>
        <a:bodyPr/>
        <a:lstStyle/>
        <a:p>
          <a:endParaRPr lang="tr-TR"/>
        </a:p>
      </dgm:t>
    </dgm:pt>
    <dgm:pt modelId="{BB6B0CCD-BEF7-4701-8843-4574A67999A4}" type="sibTrans" cxnId="{2E208ECF-0BD5-4EAC-BBD2-4713FE0A7398}">
      <dgm:prSet/>
      <dgm:spPr/>
      <dgm:t>
        <a:bodyPr/>
        <a:lstStyle/>
        <a:p>
          <a:endParaRPr lang="tr-TR"/>
        </a:p>
      </dgm:t>
    </dgm:pt>
    <dgm:pt modelId="{DDF801D1-9546-4A97-A10E-6182D38047A4}">
      <dgm:prSet phldrT="[Metin]" custT="1"/>
      <dgm:spPr/>
      <dgm:t>
        <a:bodyPr/>
        <a:lstStyle/>
        <a:p>
          <a:r>
            <a:rPr lang="tr-TR" sz="1400" b="1" dirty="0" smtClean="0"/>
            <a:t>ERKEK CİNSİYET</a:t>
          </a:r>
          <a:endParaRPr lang="tr-TR" sz="1400" b="1" dirty="0"/>
        </a:p>
      </dgm:t>
    </dgm:pt>
    <dgm:pt modelId="{7DF0FFFF-C729-4FEB-9A2D-3DD62509A03B}" type="parTrans" cxnId="{4A5B72CD-5F73-45E2-9455-FE3BD490D5E6}">
      <dgm:prSet/>
      <dgm:spPr/>
      <dgm:t>
        <a:bodyPr/>
        <a:lstStyle/>
        <a:p>
          <a:endParaRPr lang="tr-TR"/>
        </a:p>
      </dgm:t>
    </dgm:pt>
    <dgm:pt modelId="{F2B32B8B-6F7E-4552-957E-207111003195}" type="sibTrans" cxnId="{4A5B72CD-5F73-45E2-9455-FE3BD490D5E6}">
      <dgm:prSet/>
      <dgm:spPr/>
      <dgm:t>
        <a:bodyPr/>
        <a:lstStyle/>
        <a:p>
          <a:endParaRPr lang="tr-TR"/>
        </a:p>
      </dgm:t>
    </dgm:pt>
    <dgm:pt modelId="{213F3A59-402E-4CE5-9C0D-D7B005C30C03}">
      <dgm:prSet phldrT="[Metin]" custT="1"/>
      <dgm:spPr/>
      <dgm:t>
        <a:bodyPr/>
        <a:lstStyle/>
        <a:p>
          <a:r>
            <a:rPr lang="tr-TR" sz="1400" b="1" dirty="0" smtClean="0"/>
            <a:t>ANNA-BABA AKRABALIĞI</a:t>
          </a:r>
          <a:endParaRPr lang="tr-TR" sz="1400" b="1" dirty="0"/>
        </a:p>
      </dgm:t>
    </dgm:pt>
    <dgm:pt modelId="{66BCAFD3-41DD-4690-AF4C-E881A8004C3C}" type="parTrans" cxnId="{CAD43497-CA34-483A-A3EA-FC1B5C4A1B93}">
      <dgm:prSet/>
      <dgm:spPr/>
      <dgm:t>
        <a:bodyPr/>
        <a:lstStyle/>
        <a:p>
          <a:endParaRPr lang="tr-TR"/>
        </a:p>
      </dgm:t>
    </dgm:pt>
    <dgm:pt modelId="{A59AF109-1495-4121-82E5-3B4CEF69A475}" type="sibTrans" cxnId="{CAD43497-CA34-483A-A3EA-FC1B5C4A1B93}">
      <dgm:prSet/>
      <dgm:spPr/>
      <dgm:t>
        <a:bodyPr/>
        <a:lstStyle/>
        <a:p>
          <a:endParaRPr lang="tr-TR"/>
        </a:p>
      </dgm:t>
    </dgm:pt>
    <dgm:pt modelId="{7B4EAB34-F3DA-4255-8664-6A565A297D3A}">
      <dgm:prSet phldrT="[Metin]" custT="1"/>
      <dgm:spPr/>
      <dgm:t>
        <a:bodyPr/>
        <a:lstStyle/>
        <a:p>
          <a:r>
            <a:rPr lang="tr-TR" sz="1400" b="1" dirty="0" smtClean="0"/>
            <a:t>AİLEDE AMİLOİDOZUN VARLIĞI</a:t>
          </a:r>
          <a:endParaRPr lang="tr-TR" sz="1400" b="1" dirty="0"/>
        </a:p>
      </dgm:t>
    </dgm:pt>
    <dgm:pt modelId="{C10EC0E5-C41B-443D-9B90-4D199B394505}" type="parTrans" cxnId="{9F64E146-A842-4C86-AB4B-8040B8214ED6}">
      <dgm:prSet/>
      <dgm:spPr/>
      <dgm:t>
        <a:bodyPr/>
        <a:lstStyle/>
        <a:p>
          <a:endParaRPr lang="tr-TR"/>
        </a:p>
      </dgm:t>
    </dgm:pt>
    <dgm:pt modelId="{AD93A757-69BE-4E66-A91E-01D0204314A3}" type="sibTrans" cxnId="{9F64E146-A842-4C86-AB4B-8040B8214ED6}">
      <dgm:prSet/>
      <dgm:spPr/>
      <dgm:t>
        <a:bodyPr/>
        <a:lstStyle/>
        <a:p>
          <a:endParaRPr lang="tr-TR"/>
        </a:p>
      </dgm:t>
    </dgm:pt>
    <dgm:pt modelId="{4B24029D-A569-4B48-9684-044CAFBF0A2E}">
      <dgm:prSet phldrT="[Metin]" custT="1"/>
      <dgm:spPr/>
      <dgm:t>
        <a:bodyPr/>
        <a:lstStyle/>
        <a:p>
          <a:r>
            <a:rPr lang="tr-TR" sz="1400" b="1" dirty="0" smtClean="0"/>
            <a:t>ARTRİTLE GİDEN ATAKLAR</a:t>
          </a:r>
          <a:endParaRPr lang="tr-TR" sz="1400" b="1" dirty="0"/>
        </a:p>
      </dgm:t>
    </dgm:pt>
    <dgm:pt modelId="{68F2DBD8-182F-40D6-9F09-9AA539D935AC}" type="parTrans" cxnId="{B4EBD410-F640-46E6-8A48-651AF381C896}">
      <dgm:prSet/>
      <dgm:spPr/>
      <dgm:t>
        <a:bodyPr/>
        <a:lstStyle/>
        <a:p>
          <a:endParaRPr lang="tr-TR"/>
        </a:p>
      </dgm:t>
    </dgm:pt>
    <dgm:pt modelId="{3E3E463F-1EA2-4F8F-AA42-E2D8D789B453}" type="sibTrans" cxnId="{B4EBD410-F640-46E6-8A48-651AF381C896}">
      <dgm:prSet/>
      <dgm:spPr/>
      <dgm:t>
        <a:bodyPr/>
        <a:lstStyle/>
        <a:p>
          <a:endParaRPr lang="tr-TR"/>
        </a:p>
      </dgm:t>
    </dgm:pt>
    <dgm:pt modelId="{74DAD252-E9B8-43A7-AEDF-2CE560669B8E}">
      <dgm:prSet phldrT="[Metin]" custT="1"/>
      <dgm:spPr/>
      <dgm:t>
        <a:bodyPr/>
        <a:lstStyle/>
        <a:p>
          <a:r>
            <a:rPr lang="tr-TR" sz="1400" b="1" dirty="0" smtClean="0"/>
            <a:t>M694V HOMOZİGOT</a:t>
          </a:r>
          <a:endParaRPr lang="tr-TR" sz="1400" b="1" dirty="0"/>
        </a:p>
      </dgm:t>
    </dgm:pt>
    <dgm:pt modelId="{13190633-79E0-4A19-BC21-9C253590E138}" type="parTrans" cxnId="{0410181B-A02F-4D8F-AA02-F4F42C09161E}">
      <dgm:prSet/>
      <dgm:spPr/>
      <dgm:t>
        <a:bodyPr/>
        <a:lstStyle/>
        <a:p>
          <a:endParaRPr lang="tr-TR"/>
        </a:p>
      </dgm:t>
    </dgm:pt>
    <dgm:pt modelId="{D8335E7E-4194-4CA8-91D8-5A30883D4957}" type="sibTrans" cxnId="{0410181B-A02F-4D8F-AA02-F4F42C09161E}">
      <dgm:prSet/>
      <dgm:spPr/>
      <dgm:t>
        <a:bodyPr/>
        <a:lstStyle/>
        <a:p>
          <a:endParaRPr lang="tr-TR"/>
        </a:p>
      </dgm:t>
    </dgm:pt>
    <dgm:pt modelId="{F289DA09-50D5-459D-92F2-FF62DAC006D8}">
      <dgm:prSet phldrT="[Metin]" custT="1"/>
      <dgm:spPr/>
      <dgm:t>
        <a:bodyPr/>
        <a:lstStyle/>
        <a:p>
          <a:r>
            <a:rPr lang="tr-TR" sz="1400" b="1" dirty="0" smtClean="0"/>
            <a:t>KOLŞİSİNİ DÜZENLİ ALMAMA</a:t>
          </a:r>
          <a:endParaRPr lang="tr-TR" sz="1400" b="1" dirty="0"/>
        </a:p>
      </dgm:t>
    </dgm:pt>
    <dgm:pt modelId="{3D4A5E21-A471-4156-9EA1-E6BCCFB7CB37}" type="parTrans" cxnId="{59B75B18-5276-42A3-BA33-AD8ADA76804F}">
      <dgm:prSet/>
      <dgm:spPr/>
      <dgm:t>
        <a:bodyPr/>
        <a:lstStyle/>
        <a:p>
          <a:endParaRPr lang="tr-TR"/>
        </a:p>
      </dgm:t>
    </dgm:pt>
    <dgm:pt modelId="{D467B284-546F-4D6E-A3B3-B0EAFF249D3F}" type="sibTrans" cxnId="{59B75B18-5276-42A3-BA33-AD8ADA76804F}">
      <dgm:prSet/>
      <dgm:spPr/>
      <dgm:t>
        <a:bodyPr/>
        <a:lstStyle/>
        <a:p>
          <a:endParaRPr lang="tr-TR"/>
        </a:p>
      </dgm:t>
    </dgm:pt>
    <dgm:pt modelId="{C90B0A16-2E5A-418B-AB14-16749D087A95}" type="pres">
      <dgm:prSet presAssocID="{5EF4F7E0-B5F2-4469-8941-319321E372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8D216C9-BADF-482B-8FE2-4EA261578F19}" type="pres">
      <dgm:prSet presAssocID="{5EF4F7E0-B5F2-4469-8941-319321E37229}" presName="dummyMaxCanvas" presStyleCnt="0">
        <dgm:presLayoutVars/>
      </dgm:prSet>
      <dgm:spPr/>
    </dgm:pt>
    <dgm:pt modelId="{DF905635-AA92-4F45-BACE-3D2D7F1FC5D8}" type="pres">
      <dgm:prSet presAssocID="{5EF4F7E0-B5F2-4469-8941-319321E37229}" presName="FiveNodes_1" presStyleLbl="node1" presStyleIdx="0" presStyleCnt="5" custScaleY="376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97E622-FADE-4D27-B2FD-3CE6923873F5}" type="pres">
      <dgm:prSet presAssocID="{5EF4F7E0-B5F2-4469-8941-319321E37229}" presName="FiveNodes_2" presStyleLbl="node1" presStyleIdx="1" presStyleCnt="5" custScaleY="24313" custLinFactNeighborX="-693" custLinFactNeighborY="-1807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CC02FE-1CA3-4719-AC40-E2C291B84511}" type="pres">
      <dgm:prSet presAssocID="{5EF4F7E0-B5F2-4469-8941-319321E37229}" presName="FiveNodes_3" presStyleLbl="node1" presStyleIdx="2" presStyleCnt="5" custScaleY="35084" custLinFactNeighborX="-346" custLinFactNeighborY="-3614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A039BB-EABC-4A79-9EDB-0578CD217DD0}" type="pres">
      <dgm:prSet presAssocID="{5EF4F7E0-B5F2-4469-8941-319321E37229}" presName="FiveNodes_4" presStyleLbl="node1" presStyleIdx="3" presStyleCnt="5" custScaleY="41037" custLinFactNeighborX="-520" custLinFactNeighborY="-4939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F6FD78-5805-413C-ADA8-FB414DF08E6B}" type="pres">
      <dgm:prSet presAssocID="{5EF4F7E0-B5F2-4469-8941-319321E37229}" presName="FiveNodes_5" presStyleLbl="node1" presStyleIdx="4" presStyleCnt="5" custScaleY="135676" custLinFactNeighborX="-1387" custLinFactNeighborY="-3734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4D42A1-9EE6-4683-B71C-A179F040B65B}" type="pres">
      <dgm:prSet presAssocID="{5EF4F7E0-B5F2-4469-8941-319321E37229}" presName="FiveConn_1-2" presStyleLbl="fgAccFollowNode1" presStyleIdx="0" presStyleCnt="4" custLinFactNeighborX="-14828" custLinFactNeighborY="-111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F451D6-2B73-4192-8B7B-BB75DA07BC04}" type="pres">
      <dgm:prSet presAssocID="{5EF4F7E0-B5F2-4469-8941-319321E37229}" presName="FiveConn_2-3" presStyleLbl="fgAccFollowNode1" presStyleIdx="1" presStyleCnt="4" custLinFactNeighborX="-11121" custLinFactNeighborY="-481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5A1F2C-0F2D-4E99-8EC5-CE69BAFE5035}" type="pres">
      <dgm:prSet presAssocID="{5EF4F7E0-B5F2-4469-8941-319321E37229}" presName="FiveConn_3-4" presStyleLbl="fgAccFollowNode1" presStyleIdx="2" presStyleCnt="4" custLinFactNeighborX="-14828" custLinFactNeighborY="-6487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5ED27B-9792-4B90-AC41-5DD3E9FEFD7A}" type="pres">
      <dgm:prSet presAssocID="{5EF4F7E0-B5F2-4469-8941-319321E37229}" presName="FiveConn_4-5" presStyleLbl="fgAccFollowNode1" presStyleIdx="3" presStyleCnt="4" custLinFactNeighborX="-22242" custLinFactNeighborY="-9082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3C45C3-DA79-4BD6-BD83-098E92376476}" type="pres">
      <dgm:prSet presAssocID="{5EF4F7E0-B5F2-4469-8941-319321E3722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424D6B-899B-42F3-8820-B1FB27A3BE76}" type="pres">
      <dgm:prSet presAssocID="{5EF4F7E0-B5F2-4469-8941-319321E3722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867062-60D4-4CCD-B06F-55D352B70AEA}" type="pres">
      <dgm:prSet presAssocID="{5EF4F7E0-B5F2-4469-8941-319321E3722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1185D7-6188-4B51-91E1-C4EAD2081B40}" type="pres">
      <dgm:prSet presAssocID="{5EF4F7E0-B5F2-4469-8941-319321E3722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F8D06E-7A6B-4880-AB4F-B42CA318500D}" type="pres">
      <dgm:prSet presAssocID="{5EF4F7E0-B5F2-4469-8941-319321E3722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4FC8F01-9D4B-4175-8B59-1D1CF1C86F1C}" srcId="{5EF4F7E0-B5F2-4469-8941-319321E37229}" destId="{27065026-0577-427D-9556-C54A1AD50609}" srcOrd="0" destOrd="0" parTransId="{BE544E9A-6B2E-4F80-8F4D-EB897A5A0C57}" sibTransId="{3AB55AA1-CCEC-4359-95EA-5E20D2FC5133}"/>
    <dgm:cxn modelId="{2E4A6CD1-3A63-4AE3-9F01-FB26D4DAB0BB}" srcId="{5EF4F7E0-B5F2-4469-8941-319321E37229}" destId="{D8556C92-2274-41CD-A876-F4974C41BC81}" srcOrd="2" destOrd="0" parTransId="{3A0CA146-7E65-4857-91E4-0393CC815BD7}" sibTransId="{511DF9AD-AB95-41C7-AE43-6F31E6B69D2D}"/>
    <dgm:cxn modelId="{4F25D30E-FE19-4DCD-AA9F-F72AE0A99CEC}" type="presOf" srcId="{4B24029D-A569-4B48-9684-044CAFBF0A2E}" destId="{AAF8D06E-7A6B-4880-AB4F-B42CA318500D}" srcOrd="1" destOrd="4" presId="urn:microsoft.com/office/officeart/2005/8/layout/vProcess5"/>
    <dgm:cxn modelId="{BD8F897B-E9B8-4856-8B34-6C11FAA226B1}" type="presOf" srcId="{DDF801D1-9546-4A97-A10E-6182D38047A4}" destId="{AAF8D06E-7A6B-4880-AB4F-B42CA318500D}" srcOrd="1" destOrd="1" presId="urn:microsoft.com/office/officeart/2005/8/layout/vProcess5"/>
    <dgm:cxn modelId="{E2D5C511-BE7F-4143-8353-A1C1C6851891}" type="presOf" srcId="{213F3A59-402E-4CE5-9C0D-D7B005C30C03}" destId="{4AF6FD78-5805-413C-ADA8-FB414DF08E6B}" srcOrd="0" destOrd="2" presId="urn:microsoft.com/office/officeart/2005/8/layout/vProcess5"/>
    <dgm:cxn modelId="{C34ECC49-F8AD-4B17-BA72-BE92507ABAD3}" type="presOf" srcId="{DDF801D1-9546-4A97-A10E-6182D38047A4}" destId="{4AF6FD78-5805-413C-ADA8-FB414DF08E6B}" srcOrd="0" destOrd="1" presId="urn:microsoft.com/office/officeart/2005/8/layout/vProcess5"/>
    <dgm:cxn modelId="{D2F1B0CB-428F-4AFB-B42B-01A79EE5574C}" type="presOf" srcId="{E1ACD9A0-24F1-4202-A23D-978FC4328431}" destId="{AAF8D06E-7A6B-4880-AB4F-B42CA318500D}" srcOrd="1" destOrd="0" presId="urn:microsoft.com/office/officeart/2005/8/layout/vProcess5"/>
    <dgm:cxn modelId="{7045B09E-63C7-4BA0-809A-27D5F25AF4C6}" type="presOf" srcId="{1F5C8FC5-0EE2-4571-A015-FB6191DDED3D}" destId="{521185D7-6188-4B51-91E1-C4EAD2081B40}" srcOrd="1" destOrd="0" presId="urn:microsoft.com/office/officeart/2005/8/layout/vProcess5"/>
    <dgm:cxn modelId="{4A5B72CD-5F73-45E2-9455-FE3BD490D5E6}" srcId="{E1ACD9A0-24F1-4202-A23D-978FC4328431}" destId="{DDF801D1-9546-4A97-A10E-6182D38047A4}" srcOrd="0" destOrd="0" parTransId="{7DF0FFFF-C729-4FEB-9A2D-3DD62509A03B}" sibTransId="{F2B32B8B-6F7E-4552-957E-207111003195}"/>
    <dgm:cxn modelId="{66B21F2D-B962-4573-81EF-E3CF6973BF35}" type="presOf" srcId="{D8556C92-2274-41CD-A876-F4974C41BC81}" destId="{73867062-60D4-4CCD-B06F-55D352B70AEA}" srcOrd="1" destOrd="0" presId="urn:microsoft.com/office/officeart/2005/8/layout/vProcess5"/>
    <dgm:cxn modelId="{AE2A6D1E-B947-4CAC-8A96-87CC50A6D7E4}" type="presOf" srcId="{74DAD252-E9B8-43A7-AEDF-2CE560669B8E}" destId="{4AF6FD78-5805-413C-ADA8-FB414DF08E6B}" srcOrd="0" destOrd="5" presId="urn:microsoft.com/office/officeart/2005/8/layout/vProcess5"/>
    <dgm:cxn modelId="{9F64E146-A842-4C86-AB4B-8040B8214ED6}" srcId="{E1ACD9A0-24F1-4202-A23D-978FC4328431}" destId="{7B4EAB34-F3DA-4255-8664-6A565A297D3A}" srcOrd="2" destOrd="0" parTransId="{C10EC0E5-C41B-443D-9B90-4D199B394505}" sibTransId="{AD93A757-69BE-4E66-A91E-01D0204314A3}"/>
    <dgm:cxn modelId="{C944B9EA-738A-4835-B047-AE0E36AF0383}" type="presOf" srcId="{511DF9AD-AB95-41C7-AE43-6F31E6B69D2D}" destId="{745A1F2C-0F2D-4E99-8EC5-CE69BAFE5035}" srcOrd="0" destOrd="0" presId="urn:microsoft.com/office/officeart/2005/8/layout/vProcess5"/>
    <dgm:cxn modelId="{E1F43703-86C9-4C85-B505-CD57E7E94D0F}" type="presOf" srcId="{F289DA09-50D5-459D-92F2-FF62DAC006D8}" destId="{AAF8D06E-7A6B-4880-AB4F-B42CA318500D}" srcOrd="1" destOrd="6" presId="urn:microsoft.com/office/officeart/2005/8/layout/vProcess5"/>
    <dgm:cxn modelId="{882FBDD0-D893-4400-A781-F1EA4F253D59}" type="presOf" srcId="{191434F5-631F-4013-B0BC-BDCE86F13233}" destId="{DBF451D6-2B73-4192-8B7B-BB75DA07BC04}" srcOrd="0" destOrd="0" presId="urn:microsoft.com/office/officeart/2005/8/layout/vProcess5"/>
    <dgm:cxn modelId="{C9789DDF-F495-43F4-B2EA-982DE6ECD3BE}" type="presOf" srcId="{4B24029D-A569-4B48-9684-044CAFBF0A2E}" destId="{4AF6FD78-5805-413C-ADA8-FB414DF08E6B}" srcOrd="0" destOrd="4" presId="urn:microsoft.com/office/officeart/2005/8/layout/vProcess5"/>
    <dgm:cxn modelId="{53691263-44B9-4390-8794-680946795431}" type="presOf" srcId="{F289DA09-50D5-459D-92F2-FF62DAC006D8}" destId="{4AF6FD78-5805-413C-ADA8-FB414DF08E6B}" srcOrd="0" destOrd="6" presId="urn:microsoft.com/office/officeart/2005/8/layout/vProcess5"/>
    <dgm:cxn modelId="{97FA1541-30C7-44F6-A557-FF7DBF6D6A59}" type="presOf" srcId="{D8556C92-2274-41CD-A876-F4974C41BC81}" destId="{BDCC02FE-1CA3-4719-AC40-E2C291B84511}" srcOrd="0" destOrd="0" presId="urn:microsoft.com/office/officeart/2005/8/layout/vProcess5"/>
    <dgm:cxn modelId="{6DCF1E72-3CA5-4DFA-95CF-D8E8958F7F17}" type="presOf" srcId="{E1ACD9A0-24F1-4202-A23D-978FC4328431}" destId="{4AF6FD78-5805-413C-ADA8-FB414DF08E6B}" srcOrd="0" destOrd="0" presId="urn:microsoft.com/office/officeart/2005/8/layout/vProcess5"/>
    <dgm:cxn modelId="{4F20B592-1165-4B0B-93CD-2FD352438E82}" type="presOf" srcId="{F7FCB07B-EBA5-421E-AAE6-DFFBE5A8618B}" destId="{2C5ED27B-9792-4B90-AC41-5DD3E9FEFD7A}" srcOrd="0" destOrd="0" presId="urn:microsoft.com/office/officeart/2005/8/layout/vProcess5"/>
    <dgm:cxn modelId="{CAD43497-CA34-483A-A3EA-FC1B5C4A1B93}" srcId="{E1ACD9A0-24F1-4202-A23D-978FC4328431}" destId="{213F3A59-402E-4CE5-9C0D-D7B005C30C03}" srcOrd="1" destOrd="0" parTransId="{66BCAFD3-41DD-4690-AF4C-E881A8004C3C}" sibTransId="{A59AF109-1495-4121-82E5-3B4CEF69A475}"/>
    <dgm:cxn modelId="{B4EBD410-F640-46E6-8A48-651AF381C896}" srcId="{E1ACD9A0-24F1-4202-A23D-978FC4328431}" destId="{4B24029D-A569-4B48-9684-044CAFBF0A2E}" srcOrd="3" destOrd="0" parTransId="{68F2DBD8-182F-40D6-9F09-9AA539D935AC}" sibTransId="{3E3E463F-1EA2-4F8F-AA42-E2D8D789B453}"/>
    <dgm:cxn modelId="{084EEFD8-75E5-4668-96B3-F18EA6F62992}" type="presOf" srcId="{3A1EAF3E-303B-4988-9644-7CE10C4FCD5C}" destId="{D197E622-FADE-4D27-B2FD-3CE6923873F5}" srcOrd="0" destOrd="0" presId="urn:microsoft.com/office/officeart/2005/8/layout/vProcess5"/>
    <dgm:cxn modelId="{1A5ED900-5BE4-4D92-AADB-9197DAE421E6}" srcId="{5EF4F7E0-B5F2-4469-8941-319321E37229}" destId="{3A1EAF3E-303B-4988-9644-7CE10C4FCD5C}" srcOrd="1" destOrd="0" parTransId="{06317E3F-79E5-45B7-B0E6-BFA86AF5DDBC}" sibTransId="{191434F5-631F-4013-B0BC-BDCE86F13233}"/>
    <dgm:cxn modelId="{0571461E-3AA6-4194-AFCD-40E201B54780}" type="presOf" srcId="{3A1EAF3E-303B-4988-9644-7CE10C4FCD5C}" destId="{4E424D6B-899B-42F3-8820-B1FB27A3BE76}" srcOrd="1" destOrd="0" presId="urn:microsoft.com/office/officeart/2005/8/layout/vProcess5"/>
    <dgm:cxn modelId="{C192F5F7-066C-4D55-BDE4-52EE343CF829}" type="presOf" srcId="{7B4EAB34-F3DA-4255-8664-6A565A297D3A}" destId="{4AF6FD78-5805-413C-ADA8-FB414DF08E6B}" srcOrd="0" destOrd="3" presId="urn:microsoft.com/office/officeart/2005/8/layout/vProcess5"/>
    <dgm:cxn modelId="{92969BA8-C99E-4CC0-827F-C5ED3C845D75}" type="presOf" srcId="{27065026-0577-427D-9556-C54A1AD50609}" destId="{463C45C3-DA79-4BD6-BD83-098E92376476}" srcOrd="1" destOrd="0" presId="urn:microsoft.com/office/officeart/2005/8/layout/vProcess5"/>
    <dgm:cxn modelId="{2E208ECF-0BD5-4EAC-BBD2-4713FE0A7398}" srcId="{5EF4F7E0-B5F2-4469-8941-319321E37229}" destId="{E1ACD9A0-24F1-4202-A23D-978FC4328431}" srcOrd="4" destOrd="0" parTransId="{3D2CB7FA-8487-4AB3-B8E9-6014F66F08B6}" sibTransId="{BB6B0CCD-BEF7-4701-8843-4574A67999A4}"/>
    <dgm:cxn modelId="{0410181B-A02F-4D8F-AA02-F4F42C09161E}" srcId="{E1ACD9A0-24F1-4202-A23D-978FC4328431}" destId="{74DAD252-E9B8-43A7-AEDF-2CE560669B8E}" srcOrd="4" destOrd="0" parTransId="{13190633-79E0-4A19-BC21-9C253590E138}" sibTransId="{D8335E7E-4194-4CA8-91D8-5A30883D4957}"/>
    <dgm:cxn modelId="{0F62DD2D-5C5F-4623-A90D-305F58BA89E6}" type="presOf" srcId="{1F5C8FC5-0EE2-4571-A015-FB6191DDED3D}" destId="{8DA039BB-EABC-4A79-9EDB-0578CD217DD0}" srcOrd="0" destOrd="0" presId="urn:microsoft.com/office/officeart/2005/8/layout/vProcess5"/>
    <dgm:cxn modelId="{59B75B18-5276-42A3-BA33-AD8ADA76804F}" srcId="{E1ACD9A0-24F1-4202-A23D-978FC4328431}" destId="{F289DA09-50D5-459D-92F2-FF62DAC006D8}" srcOrd="5" destOrd="0" parTransId="{3D4A5E21-A471-4156-9EA1-E6BCCFB7CB37}" sibTransId="{D467B284-546F-4D6E-A3B3-B0EAFF249D3F}"/>
    <dgm:cxn modelId="{142AB66F-6581-42B8-B849-49401FFFDFAE}" type="presOf" srcId="{74DAD252-E9B8-43A7-AEDF-2CE560669B8E}" destId="{AAF8D06E-7A6B-4880-AB4F-B42CA318500D}" srcOrd="1" destOrd="5" presId="urn:microsoft.com/office/officeart/2005/8/layout/vProcess5"/>
    <dgm:cxn modelId="{F5E7DB1A-058C-4566-A608-ADF04B258CD9}" srcId="{5EF4F7E0-B5F2-4469-8941-319321E37229}" destId="{1F5C8FC5-0EE2-4571-A015-FB6191DDED3D}" srcOrd="3" destOrd="0" parTransId="{90BA94A9-349A-479C-A6AC-F8B9CE4A387A}" sibTransId="{F7FCB07B-EBA5-421E-AAE6-DFFBE5A8618B}"/>
    <dgm:cxn modelId="{A205EFBA-B6FD-4757-AF4B-271CE87227D0}" type="presOf" srcId="{3AB55AA1-CCEC-4359-95EA-5E20D2FC5133}" destId="{BF4D42A1-9EE6-4683-B71C-A179F040B65B}" srcOrd="0" destOrd="0" presId="urn:microsoft.com/office/officeart/2005/8/layout/vProcess5"/>
    <dgm:cxn modelId="{7D7D808E-7BE6-42C4-946C-48590BFA9F49}" type="presOf" srcId="{7B4EAB34-F3DA-4255-8664-6A565A297D3A}" destId="{AAF8D06E-7A6B-4880-AB4F-B42CA318500D}" srcOrd="1" destOrd="3" presId="urn:microsoft.com/office/officeart/2005/8/layout/vProcess5"/>
    <dgm:cxn modelId="{CF0DBA2D-6197-490F-B044-8DDFF3274C1C}" type="presOf" srcId="{5EF4F7E0-B5F2-4469-8941-319321E37229}" destId="{C90B0A16-2E5A-418B-AB14-16749D087A95}" srcOrd="0" destOrd="0" presId="urn:microsoft.com/office/officeart/2005/8/layout/vProcess5"/>
    <dgm:cxn modelId="{2A752C4A-AEC3-48C7-9AF9-6CB024B3DDB8}" type="presOf" srcId="{27065026-0577-427D-9556-C54A1AD50609}" destId="{DF905635-AA92-4F45-BACE-3D2D7F1FC5D8}" srcOrd="0" destOrd="0" presId="urn:microsoft.com/office/officeart/2005/8/layout/vProcess5"/>
    <dgm:cxn modelId="{9D932594-FB73-49CE-9C91-02173FA9C98A}" type="presOf" srcId="{213F3A59-402E-4CE5-9C0D-D7B005C30C03}" destId="{AAF8D06E-7A6B-4880-AB4F-B42CA318500D}" srcOrd="1" destOrd="2" presId="urn:microsoft.com/office/officeart/2005/8/layout/vProcess5"/>
    <dgm:cxn modelId="{DD9ECE8F-95F9-4CFB-9E99-46E9870BC03A}" type="presParOf" srcId="{C90B0A16-2E5A-418B-AB14-16749D087A95}" destId="{C8D216C9-BADF-482B-8FE2-4EA261578F19}" srcOrd="0" destOrd="0" presId="urn:microsoft.com/office/officeart/2005/8/layout/vProcess5"/>
    <dgm:cxn modelId="{ABF28205-0EC0-481E-AEB0-3D0C49D81DFF}" type="presParOf" srcId="{C90B0A16-2E5A-418B-AB14-16749D087A95}" destId="{DF905635-AA92-4F45-BACE-3D2D7F1FC5D8}" srcOrd="1" destOrd="0" presId="urn:microsoft.com/office/officeart/2005/8/layout/vProcess5"/>
    <dgm:cxn modelId="{C2AA21F2-E916-4142-AF68-54568C533FC8}" type="presParOf" srcId="{C90B0A16-2E5A-418B-AB14-16749D087A95}" destId="{D197E622-FADE-4D27-B2FD-3CE6923873F5}" srcOrd="2" destOrd="0" presId="urn:microsoft.com/office/officeart/2005/8/layout/vProcess5"/>
    <dgm:cxn modelId="{19A39DE3-A3C1-410C-9BAE-39A0EC6C4766}" type="presParOf" srcId="{C90B0A16-2E5A-418B-AB14-16749D087A95}" destId="{BDCC02FE-1CA3-4719-AC40-E2C291B84511}" srcOrd="3" destOrd="0" presId="urn:microsoft.com/office/officeart/2005/8/layout/vProcess5"/>
    <dgm:cxn modelId="{67242EDA-D807-4E5B-B07E-98F7102DAE20}" type="presParOf" srcId="{C90B0A16-2E5A-418B-AB14-16749D087A95}" destId="{8DA039BB-EABC-4A79-9EDB-0578CD217DD0}" srcOrd="4" destOrd="0" presId="urn:microsoft.com/office/officeart/2005/8/layout/vProcess5"/>
    <dgm:cxn modelId="{E89B46DD-8A49-493B-B28B-D295EEA07927}" type="presParOf" srcId="{C90B0A16-2E5A-418B-AB14-16749D087A95}" destId="{4AF6FD78-5805-413C-ADA8-FB414DF08E6B}" srcOrd="5" destOrd="0" presId="urn:microsoft.com/office/officeart/2005/8/layout/vProcess5"/>
    <dgm:cxn modelId="{18EE784C-CE95-4FF5-B95B-703F15FA41D5}" type="presParOf" srcId="{C90B0A16-2E5A-418B-AB14-16749D087A95}" destId="{BF4D42A1-9EE6-4683-B71C-A179F040B65B}" srcOrd="6" destOrd="0" presId="urn:microsoft.com/office/officeart/2005/8/layout/vProcess5"/>
    <dgm:cxn modelId="{6B1D083A-73C2-4249-AA49-2AC6357F1E60}" type="presParOf" srcId="{C90B0A16-2E5A-418B-AB14-16749D087A95}" destId="{DBF451D6-2B73-4192-8B7B-BB75DA07BC04}" srcOrd="7" destOrd="0" presId="urn:microsoft.com/office/officeart/2005/8/layout/vProcess5"/>
    <dgm:cxn modelId="{0762473E-79D6-439E-B921-28BFB32ABE94}" type="presParOf" srcId="{C90B0A16-2E5A-418B-AB14-16749D087A95}" destId="{745A1F2C-0F2D-4E99-8EC5-CE69BAFE5035}" srcOrd="8" destOrd="0" presId="urn:microsoft.com/office/officeart/2005/8/layout/vProcess5"/>
    <dgm:cxn modelId="{D0F844C7-3BDC-42EC-8B27-6EEDAA3330E7}" type="presParOf" srcId="{C90B0A16-2E5A-418B-AB14-16749D087A95}" destId="{2C5ED27B-9792-4B90-AC41-5DD3E9FEFD7A}" srcOrd="9" destOrd="0" presId="urn:microsoft.com/office/officeart/2005/8/layout/vProcess5"/>
    <dgm:cxn modelId="{53570396-7FA7-41FC-9B9C-80DAA8B7DB65}" type="presParOf" srcId="{C90B0A16-2E5A-418B-AB14-16749D087A95}" destId="{463C45C3-DA79-4BD6-BD83-098E92376476}" srcOrd="10" destOrd="0" presId="urn:microsoft.com/office/officeart/2005/8/layout/vProcess5"/>
    <dgm:cxn modelId="{A0B4B048-59A2-4065-8D1D-F6728C34140D}" type="presParOf" srcId="{C90B0A16-2E5A-418B-AB14-16749D087A95}" destId="{4E424D6B-899B-42F3-8820-B1FB27A3BE76}" srcOrd="11" destOrd="0" presId="urn:microsoft.com/office/officeart/2005/8/layout/vProcess5"/>
    <dgm:cxn modelId="{7802E407-AB58-4678-B15E-B19E77068E34}" type="presParOf" srcId="{C90B0A16-2E5A-418B-AB14-16749D087A95}" destId="{73867062-60D4-4CCD-B06F-55D352B70AEA}" srcOrd="12" destOrd="0" presId="urn:microsoft.com/office/officeart/2005/8/layout/vProcess5"/>
    <dgm:cxn modelId="{4A96C6D7-193D-4C96-A66A-1FE61120CB72}" type="presParOf" srcId="{C90B0A16-2E5A-418B-AB14-16749D087A95}" destId="{521185D7-6188-4B51-91E1-C4EAD2081B40}" srcOrd="13" destOrd="0" presId="urn:microsoft.com/office/officeart/2005/8/layout/vProcess5"/>
    <dgm:cxn modelId="{E288036D-1EC7-4D72-B7BE-DF11502914D6}" type="presParOf" srcId="{C90B0A16-2E5A-418B-AB14-16749D087A95}" destId="{AAF8D06E-7A6B-4880-AB4F-B42CA318500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D3DEF9-DB0D-4668-8103-BDDA07A0582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72123B8-6916-46F1-B6F2-B36A56F09A0C}">
      <dgm:prSet phldrT="[Metin]"/>
      <dgm:spPr/>
      <dgm:t>
        <a:bodyPr/>
        <a:lstStyle/>
        <a:p>
          <a:r>
            <a:rPr lang="tr-TR" dirty="0" smtClean="0"/>
            <a:t>MAJOR KRİTERLER</a:t>
          </a:r>
          <a:endParaRPr lang="tr-TR" dirty="0"/>
        </a:p>
      </dgm:t>
    </dgm:pt>
    <dgm:pt modelId="{72D8DC4D-C0E2-4747-92DB-2F3F92366F37}" type="parTrans" cxnId="{4B3239C8-2040-4FBA-91F9-8AF87B9BE8CC}">
      <dgm:prSet/>
      <dgm:spPr/>
      <dgm:t>
        <a:bodyPr/>
        <a:lstStyle/>
        <a:p>
          <a:endParaRPr lang="tr-TR"/>
        </a:p>
      </dgm:t>
    </dgm:pt>
    <dgm:pt modelId="{200AEA8C-F13E-4871-BC63-E573AC4E35C4}" type="sibTrans" cxnId="{4B3239C8-2040-4FBA-91F9-8AF87B9BE8CC}">
      <dgm:prSet/>
      <dgm:spPr/>
      <dgm:t>
        <a:bodyPr/>
        <a:lstStyle/>
        <a:p>
          <a:endParaRPr lang="tr-TR"/>
        </a:p>
      </dgm:t>
    </dgm:pt>
    <dgm:pt modelId="{1AC69D8A-D58D-4407-839A-E66C1B5C9A6D}">
      <dgm:prSet phldrT="[Metin]"/>
      <dgm:spPr/>
      <dgm:t>
        <a:bodyPr/>
        <a:lstStyle/>
        <a:p>
          <a:pPr rtl="0"/>
          <a:r>
            <a:rPr lang="en-US" b="0" i="0" u="none" dirty="0" smtClean="0"/>
            <a:t>1) </a:t>
          </a:r>
          <a:r>
            <a:rPr lang="en-US" b="0" i="0" u="none" dirty="0" err="1" smtClean="0"/>
            <a:t>Serözitin</a:t>
          </a:r>
          <a:r>
            <a:rPr lang="en-US" b="0" i="0" u="none" dirty="0" smtClean="0"/>
            <a:t> </a:t>
          </a:r>
          <a:r>
            <a:rPr lang="en-US" b="0" i="0" u="none" dirty="0" err="1" smtClean="0"/>
            <a:t>eşlik</a:t>
          </a:r>
          <a:r>
            <a:rPr lang="en-US" b="0" i="0" u="none" dirty="0" smtClean="0"/>
            <a:t> </a:t>
          </a:r>
          <a:r>
            <a:rPr lang="en-US" b="0" i="0" u="none" dirty="0" err="1" smtClean="0"/>
            <a:t>ettiği</a:t>
          </a:r>
          <a:r>
            <a:rPr lang="en-US" b="0" i="0" u="none" dirty="0" smtClean="0"/>
            <a:t> </a:t>
          </a:r>
          <a:r>
            <a:rPr lang="en-US" b="0" i="0" u="none" dirty="0" err="1" smtClean="0"/>
            <a:t>tekrarlayan</a:t>
          </a:r>
          <a:r>
            <a:rPr lang="en-US" b="0" i="0" u="none" dirty="0" smtClean="0"/>
            <a:t> </a:t>
          </a:r>
          <a:r>
            <a:rPr lang="en-US" b="0" i="0" u="none" dirty="0" err="1" smtClean="0"/>
            <a:t>ateş</a:t>
          </a:r>
          <a:r>
            <a:rPr lang="en-US" b="0" i="0" u="none" dirty="0" smtClean="0"/>
            <a:t> </a:t>
          </a:r>
          <a:r>
            <a:rPr lang="en-US" b="0" i="0" u="none" dirty="0" err="1" smtClean="0"/>
            <a:t>atakları</a:t>
          </a:r>
          <a:endParaRPr lang="tr-TR" dirty="0"/>
        </a:p>
      </dgm:t>
    </dgm:pt>
    <dgm:pt modelId="{C8543FE1-BD4A-40E3-8407-08BFEA80B37F}" type="parTrans" cxnId="{217D2B74-2FC2-4126-BEE3-8365029B9064}">
      <dgm:prSet/>
      <dgm:spPr/>
      <dgm:t>
        <a:bodyPr/>
        <a:lstStyle/>
        <a:p>
          <a:endParaRPr lang="tr-TR"/>
        </a:p>
      </dgm:t>
    </dgm:pt>
    <dgm:pt modelId="{09395F6F-E3A4-4F15-AB64-EF71744902CA}" type="sibTrans" cxnId="{217D2B74-2FC2-4126-BEE3-8365029B9064}">
      <dgm:prSet/>
      <dgm:spPr/>
      <dgm:t>
        <a:bodyPr/>
        <a:lstStyle/>
        <a:p>
          <a:endParaRPr lang="tr-TR"/>
        </a:p>
      </dgm:t>
    </dgm:pt>
    <dgm:pt modelId="{DFA52CE6-0E45-4396-B37A-2D5682C6E7C5}">
      <dgm:prSet phldrT="[Metin]"/>
      <dgm:spPr/>
      <dgm:t>
        <a:bodyPr/>
        <a:lstStyle/>
        <a:p>
          <a:r>
            <a:rPr lang="tr-TR" dirty="0" smtClean="0"/>
            <a:t>MİNÖR KRİTERLER</a:t>
          </a:r>
          <a:endParaRPr lang="tr-TR" dirty="0"/>
        </a:p>
      </dgm:t>
    </dgm:pt>
    <dgm:pt modelId="{D2365042-3D9B-4613-8A58-C25337E025E3}" type="parTrans" cxnId="{A3A30750-B088-47B5-B39F-3461F6A829F6}">
      <dgm:prSet/>
      <dgm:spPr/>
      <dgm:t>
        <a:bodyPr/>
        <a:lstStyle/>
        <a:p>
          <a:endParaRPr lang="tr-TR"/>
        </a:p>
      </dgm:t>
    </dgm:pt>
    <dgm:pt modelId="{57116F72-9187-4F9E-8F60-4236BE82252D}" type="sibTrans" cxnId="{A3A30750-B088-47B5-B39F-3461F6A829F6}">
      <dgm:prSet/>
      <dgm:spPr/>
      <dgm:t>
        <a:bodyPr/>
        <a:lstStyle/>
        <a:p>
          <a:endParaRPr lang="tr-TR"/>
        </a:p>
      </dgm:t>
    </dgm:pt>
    <dgm:pt modelId="{39607531-4BF5-4B4D-94EF-788836107A7B}">
      <dgm:prSet phldrT="[Metin]"/>
      <dgm:spPr/>
      <dgm:t>
        <a:bodyPr/>
        <a:lstStyle/>
        <a:p>
          <a:pPr rtl="0"/>
          <a:r>
            <a:rPr lang="en-US" b="0" i="0" u="none" dirty="0" smtClean="0"/>
            <a:t>1) </a:t>
          </a:r>
          <a:r>
            <a:rPr lang="en-US" b="0" i="0" u="none" dirty="0" err="1" smtClean="0"/>
            <a:t>Tekrarlayan</a:t>
          </a:r>
          <a:r>
            <a:rPr lang="en-US" b="0" i="0" u="none" dirty="0" smtClean="0"/>
            <a:t> </a:t>
          </a:r>
          <a:r>
            <a:rPr lang="en-US" b="0" i="0" u="none" dirty="0" err="1" smtClean="0"/>
            <a:t>ateş</a:t>
          </a:r>
          <a:r>
            <a:rPr lang="en-US" b="0" i="0" u="none" dirty="0" smtClean="0"/>
            <a:t> </a:t>
          </a:r>
          <a:r>
            <a:rPr lang="en-US" b="0" i="0" u="none" dirty="0" err="1" smtClean="0"/>
            <a:t>atakları</a:t>
          </a:r>
          <a:endParaRPr lang="tr-TR" dirty="0"/>
        </a:p>
      </dgm:t>
    </dgm:pt>
    <dgm:pt modelId="{5C4137C5-7DB9-4A6D-BC40-9A1D8F143737}" type="parTrans" cxnId="{D4A5E6C7-BA19-4508-8D54-9E5A5B91B72E}">
      <dgm:prSet/>
      <dgm:spPr/>
      <dgm:t>
        <a:bodyPr/>
        <a:lstStyle/>
        <a:p>
          <a:endParaRPr lang="tr-TR"/>
        </a:p>
      </dgm:t>
    </dgm:pt>
    <dgm:pt modelId="{90033336-39D3-49F6-A1AF-4573418CF300}" type="sibTrans" cxnId="{D4A5E6C7-BA19-4508-8D54-9E5A5B91B72E}">
      <dgm:prSet/>
      <dgm:spPr/>
      <dgm:t>
        <a:bodyPr/>
        <a:lstStyle/>
        <a:p>
          <a:endParaRPr lang="tr-TR"/>
        </a:p>
      </dgm:t>
    </dgm:pt>
    <dgm:pt modelId="{B7206E3C-8AE1-4D9C-AF24-6D6A2157940F}">
      <dgm:prSet/>
      <dgm:spPr/>
      <dgm:t>
        <a:bodyPr/>
        <a:lstStyle/>
        <a:p>
          <a:r>
            <a:rPr lang="en-US" b="0" i="0" u="none" dirty="0" smtClean="0"/>
            <a:t>2) </a:t>
          </a:r>
          <a:r>
            <a:rPr lang="en-US" b="0" i="0" u="none" dirty="0" err="1" smtClean="0"/>
            <a:t>Yatkınlaştırıcı</a:t>
          </a:r>
          <a:r>
            <a:rPr lang="en-US" b="0" i="0" u="none" dirty="0" smtClean="0"/>
            <a:t> </a:t>
          </a:r>
          <a:r>
            <a:rPr lang="en-US" b="0" i="0" u="none" dirty="0" err="1" smtClean="0"/>
            <a:t>bir</a:t>
          </a:r>
          <a:r>
            <a:rPr lang="en-US" b="0" i="0" u="none" dirty="0" smtClean="0"/>
            <a:t> </a:t>
          </a:r>
          <a:r>
            <a:rPr lang="en-US" b="0" i="0" u="none" dirty="0" err="1" smtClean="0"/>
            <a:t>hastalık</a:t>
          </a:r>
          <a:r>
            <a:rPr lang="en-US" b="0" i="0" u="none" dirty="0" smtClean="0"/>
            <a:t> </a:t>
          </a:r>
          <a:r>
            <a:rPr lang="en-US" b="0" i="0" u="none" dirty="0" err="1" smtClean="0"/>
            <a:t>olmaksızın</a:t>
          </a:r>
          <a:r>
            <a:rPr lang="en-US" b="0" i="0" u="none" dirty="0" smtClean="0"/>
            <a:t> AA tipi </a:t>
          </a:r>
          <a:r>
            <a:rPr lang="en-US" b="0" i="0" u="none" dirty="0" err="1" smtClean="0"/>
            <a:t>amiloidozis</a:t>
          </a:r>
          <a:r>
            <a:rPr lang="en-US" b="0" i="0" u="none" dirty="0" smtClean="0"/>
            <a:t> </a:t>
          </a:r>
          <a:r>
            <a:rPr lang="en-US" b="0" i="0" u="none" dirty="0" err="1" smtClean="0"/>
            <a:t>varlığı</a:t>
          </a:r>
          <a:endParaRPr lang="tr-TR" dirty="0"/>
        </a:p>
      </dgm:t>
    </dgm:pt>
    <dgm:pt modelId="{05B32AAB-CDE7-417A-AE41-B7EFB6333828}" type="parTrans" cxnId="{F2E39321-7CED-4F66-BF1E-3C3197C20F93}">
      <dgm:prSet/>
      <dgm:spPr/>
      <dgm:t>
        <a:bodyPr/>
        <a:lstStyle/>
        <a:p>
          <a:endParaRPr lang="tr-TR"/>
        </a:p>
      </dgm:t>
    </dgm:pt>
    <dgm:pt modelId="{0F223068-5D68-400A-9A1F-FB52CDEE0759}" type="sibTrans" cxnId="{F2E39321-7CED-4F66-BF1E-3C3197C20F93}">
      <dgm:prSet/>
      <dgm:spPr/>
      <dgm:t>
        <a:bodyPr/>
        <a:lstStyle/>
        <a:p>
          <a:endParaRPr lang="tr-TR"/>
        </a:p>
      </dgm:t>
    </dgm:pt>
    <dgm:pt modelId="{004CCD03-F328-4F92-900F-E599A85DBC9B}">
      <dgm:prSet/>
      <dgm:spPr/>
      <dgm:t>
        <a:bodyPr/>
        <a:lstStyle/>
        <a:p>
          <a:r>
            <a:rPr lang="en-US" b="0" i="0" u="none" smtClean="0"/>
            <a:t>3) Kolşisin tedavisine anlamlı yanıt alınması</a:t>
          </a:r>
          <a:endParaRPr lang="tr-TR"/>
        </a:p>
      </dgm:t>
    </dgm:pt>
    <dgm:pt modelId="{16EA16E0-79C9-4680-9E7B-9F0AEF1D7E94}" type="parTrans" cxnId="{1627EB46-FD53-4173-A10D-EA59C14662DD}">
      <dgm:prSet/>
      <dgm:spPr/>
      <dgm:t>
        <a:bodyPr/>
        <a:lstStyle/>
        <a:p>
          <a:endParaRPr lang="tr-TR"/>
        </a:p>
      </dgm:t>
    </dgm:pt>
    <dgm:pt modelId="{D34A1249-E7F8-41D4-999E-C1584A3F8326}" type="sibTrans" cxnId="{1627EB46-FD53-4173-A10D-EA59C14662DD}">
      <dgm:prSet/>
      <dgm:spPr/>
      <dgm:t>
        <a:bodyPr/>
        <a:lstStyle/>
        <a:p>
          <a:endParaRPr lang="tr-TR"/>
        </a:p>
      </dgm:t>
    </dgm:pt>
    <dgm:pt modelId="{0A15E9D1-149A-4116-9BA2-629082112F90}">
      <dgm:prSet/>
      <dgm:spPr/>
      <dgm:t>
        <a:bodyPr/>
        <a:lstStyle/>
        <a:p>
          <a:r>
            <a:rPr lang="en-US" b="0" i="0" u="none" smtClean="0"/>
            <a:t>2) Erizipel benzeri eritem varlığı</a:t>
          </a:r>
          <a:endParaRPr lang="tr-TR"/>
        </a:p>
      </dgm:t>
    </dgm:pt>
    <dgm:pt modelId="{C1B6F084-1593-49FD-A67E-F98F9F7487E6}" type="parTrans" cxnId="{1F69D1E1-57FB-473F-BD28-8C684BB20FBC}">
      <dgm:prSet/>
      <dgm:spPr/>
      <dgm:t>
        <a:bodyPr/>
        <a:lstStyle/>
        <a:p>
          <a:endParaRPr lang="tr-TR"/>
        </a:p>
      </dgm:t>
    </dgm:pt>
    <dgm:pt modelId="{AACDFE77-2C88-41A5-AE90-0A0BB07ADB37}" type="sibTrans" cxnId="{1F69D1E1-57FB-473F-BD28-8C684BB20FBC}">
      <dgm:prSet/>
      <dgm:spPr/>
      <dgm:t>
        <a:bodyPr/>
        <a:lstStyle/>
        <a:p>
          <a:endParaRPr lang="tr-TR"/>
        </a:p>
      </dgm:t>
    </dgm:pt>
    <dgm:pt modelId="{B7E3CBE1-0627-492D-AE85-5F702DB77511}">
      <dgm:prSet/>
      <dgm:spPr/>
      <dgm:t>
        <a:bodyPr/>
        <a:lstStyle/>
        <a:p>
          <a:pPr rtl="0"/>
          <a:r>
            <a:rPr lang="tr-TR" b="0" i="0" u="none" dirty="0" smtClean="0"/>
            <a:t>3)</a:t>
          </a:r>
          <a:r>
            <a:rPr lang="en-US" b="0" i="0" u="none" dirty="0" smtClean="0"/>
            <a:t>1.derece </a:t>
          </a:r>
          <a:r>
            <a:rPr lang="en-US" b="0" i="0" u="none" dirty="0" err="1" smtClean="0"/>
            <a:t>akrabalarında</a:t>
          </a:r>
          <a:r>
            <a:rPr lang="en-US" b="0" i="0" u="none" dirty="0" smtClean="0"/>
            <a:t> AAA </a:t>
          </a:r>
          <a:r>
            <a:rPr lang="en-US" b="0" i="0" u="none" dirty="0" err="1" smtClean="0"/>
            <a:t>öyküsü</a:t>
          </a:r>
          <a:endParaRPr lang="tr-TR" b="0" i="0" u="none" dirty="0"/>
        </a:p>
      </dgm:t>
    </dgm:pt>
    <dgm:pt modelId="{18941CCA-CBCB-4045-849A-062AF97CB3D5}" type="parTrans" cxnId="{AE930054-CA9C-4550-AAD2-7FE97F77DEFC}">
      <dgm:prSet/>
      <dgm:spPr/>
      <dgm:t>
        <a:bodyPr/>
        <a:lstStyle/>
        <a:p>
          <a:endParaRPr lang="tr-TR"/>
        </a:p>
      </dgm:t>
    </dgm:pt>
    <dgm:pt modelId="{1F536E45-ED0F-45AC-BF83-AB293572272B}" type="sibTrans" cxnId="{AE930054-CA9C-4550-AAD2-7FE97F77DEFC}">
      <dgm:prSet/>
      <dgm:spPr/>
      <dgm:t>
        <a:bodyPr/>
        <a:lstStyle/>
        <a:p>
          <a:endParaRPr lang="tr-TR"/>
        </a:p>
      </dgm:t>
    </dgm:pt>
    <dgm:pt modelId="{1BDF363F-9DA6-4ED2-8996-DF0788493284}" type="pres">
      <dgm:prSet presAssocID="{60D3DEF9-DB0D-4668-8103-BDDA07A058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DD31015-07EE-4C08-ADFC-BB0B18A88F23}" type="pres">
      <dgm:prSet presAssocID="{572123B8-6916-46F1-B6F2-B36A56F09A0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966E0F-2168-4829-B0A3-BBE07E912590}" type="pres">
      <dgm:prSet presAssocID="{572123B8-6916-46F1-B6F2-B36A56F09A0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862480-0048-41A8-9B64-FE2E0F2D8A7A}" type="pres">
      <dgm:prSet presAssocID="{DFA52CE6-0E45-4396-B37A-2D5682C6E7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55973D8-FBFF-4D58-AA37-9DB67A2230DD}" type="pres">
      <dgm:prSet presAssocID="{DFA52CE6-0E45-4396-B37A-2D5682C6E7C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68128EF-EC59-40A9-A965-23C29D4B29B8}" type="presOf" srcId="{1AC69D8A-D58D-4407-839A-E66C1B5C9A6D}" destId="{70966E0F-2168-4829-B0A3-BBE07E912590}" srcOrd="0" destOrd="0" presId="urn:microsoft.com/office/officeart/2005/8/layout/vList2"/>
    <dgm:cxn modelId="{5C4360D7-3128-48D0-B385-B0FF5D2F8CC4}" type="presOf" srcId="{572123B8-6916-46F1-B6F2-B36A56F09A0C}" destId="{0DD31015-07EE-4C08-ADFC-BB0B18A88F23}" srcOrd="0" destOrd="0" presId="urn:microsoft.com/office/officeart/2005/8/layout/vList2"/>
    <dgm:cxn modelId="{217D2B74-2FC2-4126-BEE3-8365029B9064}" srcId="{572123B8-6916-46F1-B6F2-B36A56F09A0C}" destId="{1AC69D8A-D58D-4407-839A-E66C1B5C9A6D}" srcOrd="0" destOrd="0" parTransId="{C8543FE1-BD4A-40E3-8407-08BFEA80B37F}" sibTransId="{09395F6F-E3A4-4F15-AB64-EF71744902CA}"/>
    <dgm:cxn modelId="{125BBCC4-9FE6-433B-A68C-267B80C479D3}" type="presOf" srcId="{B7E3CBE1-0627-492D-AE85-5F702DB77511}" destId="{E55973D8-FBFF-4D58-AA37-9DB67A2230DD}" srcOrd="0" destOrd="2" presId="urn:microsoft.com/office/officeart/2005/8/layout/vList2"/>
    <dgm:cxn modelId="{CEB64D12-0A3A-476A-9626-B867C9833C38}" type="presOf" srcId="{60D3DEF9-DB0D-4668-8103-BDDA07A05820}" destId="{1BDF363F-9DA6-4ED2-8996-DF0788493284}" srcOrd="0" destOrd="0" presId="urn:microsoft.com/office/officeart/2005/8/layout/vList2"/>
    <dgm:cxn modelId="{F2E39321-7CED-4F66-BF1E-3C3197C20F93}" srcId="{572123B8-6916-46F1-B6F2-B36A56F09A0C}" destId="{B7206E3C-8AE1-4D9C-AF24-6D6A2157940F}" srcOrd="1" destOrd="0" parTransId="{05B32AAB-CDE7-417A-AE41-B7EFB6333828}" sibTransId="{0F223068-5D68-400A-9A1F-FB52CDEE0759}"/>
    <dgm:cxn modelId="{A3A30750-B088-47B5-B39F-3461F6A829F6}" srcId="{60D3DEF9-DB0D-4668-8103-BDDA07A05820}" destId="{DFA52CE6-0E45-4396-B37A-2D5682C6E7C5}" srcOrd="1" destOrd="0" parTransId="{D2365042-3D9B-4613-8A58-C25337E025E3}" sibTransId="{57116F72-9187-4F9E-8F60-4236BE82252D}"/>
    <dgm:cxn modelId="{D5B2A803-CEDC-4B29-8509-4F1D9B7E0E0E}" type="presOf" srcId="{004CCD03-F328-4F92-900F-E599A85DBC9B}" destId="{70966E0F-2168-4829-B0A3-BBE07E912590}" srcOrd="0" destOrd="2" presId="urn:microsoft.com/office/officeart/2005/8/layout/vList2"/>
    <dgm:cxn modelId="{BE6DF15B-5F94-486D-BDDF-5F8B7DB7BDE5}" type="presOf" srcId="{0A15E9D1-149A-4116-9BA2-629082112F90}" destId="{E55973D8-FBFF-4D58-AA37-9DB67A2230DD}" srcOrd="0" destOrd="1" presId="urn:microsoft.com/office/officeart/2005/8/layout/vList2"/>
    <dgm:cxn modelId="{95B42E4B-52BB-4482-A0BA-F62FC919608D}" type="presOf" srcId="{39607531-4BF5-4B4D-94EF-788836107A7B}" destId="{E55973D8-FBFF-4D58-AA37-9DB67A2230DD}" srcOrd="0" destOrd="0" presId="urn:microsoft.com/office/officeart/2005/8/layout/vList2"/>
    <dgm:cxn modelId="{4B3BCA18-C8A6-4A8C-B084-4C4A00F7417B}" type="presOf" srcId="{DFA52CE6-0E45-4396-B37A-2D5682C6E7C5}" destId="{4B862480-0048-41A8-9B64-FE2E0F2D8A7A}" srcOrd="0" destOrd="0" presId="urn:microsoft.com/office/officeart/2005/8/layout/vList2"/>
    <dgm:cxn modelId="{1F69D1E1-57FB-473F-BD28-8C684BB20FBC}" srcId="{DFA52CE6-0E45-4396-B37A-2D5682C6E7C5}" destId="{0A15E9D1-149A-4116-9BA2-629082112F90}" srcOrd="1" destOrd="0" parTransId="{C1B6F084-1593-49FD-A67E-F98F9F7487E6}" sibTransId="{AACDFE77-2C88-41A5-AE90-0A0BB07ADB37}"/>
    <dgm:cxn modelId="{AE930054-CA9C-4550-AAD2-7FE97F77DEFC}" srcId="{DFA52CE6-0E45-4396-B37A-2D5682C6E7C5}" destId="{B7E3CBE1-0627-492D-AE85-5F702DB77511}" srcOrd="2" destOrd="0" parTransId="{18941CCA-CBCB-4045-849A-062AF97CB3D5}" sibTransId="{1F536E45-ED0F-45AC-BF83-AB293572272B}"/>
    <dgm:cxn modelId="{D4A5E6C7-BA19-4508-8D54-9E5A5B91B72E}" srcId="{DFA52CE6-0E45-4396-B37A-2D5682C6E7C5}" destId="{39607531-4BF5-4B4D-94EF-788836107A7B}" srcOrd="0" destOrd="0" parTransId="{5C4137C5-7DB9-4A6D-BC40-9A1D8F143737}" sibTransId="{90033336-39D3-49F6-A1AF-4573418CF300}"/>
    <dgm:cxn modelId="{1627EB46-FD53-4173-A10D-EA59C14662DD}" srcId="{572123B8-6916-46F1-B6F2-B36A56F09A0C}" destId="{004CCD03-F328-4F92-900F-E599A85DBC9B}" srcOrd="2" destOrd="0" parTransId="{16EA16E0-79C9-4680-9E7B-9F0AEF1D7E94}" sibTransId="{D34A1249-E7F8-41D4-999E-C1584A3F8326}"/>
    <dgm:cxn modelId="{B2F36558-F8A8-448D-BE60-283FA02545D2}" type="presOf" srcId="{B7206E3C-8AE1-4D9C-AF24-6D6A2157940F}" destId="{70966E0F-2168-4829-B0A3-BBE07E912590}" srcOrd="0" destOrd="1" presId="urn:microsoft.com/office/officeart/2005/8/layout/vList2"/>
    <dgm:cxn modelId="{4B3239C8-2040-4FBA-91F9-8AF87B9BE8CC}" srcId="{60D3DEF9-DB0D-4668-8103-BDDA07A05820}" destId="{572123B8-6916-46F1-B6F2-B36A56F09A0C}" srcOrd="0" destOrd="0" parTransId="{72D8DC4D-C0E2-4747-92DB-2F3F92366F37}" sibTransId="{200AEA8C-F13E-4871-BC63-E573AC4E35C4}"/>
    <dgm:cxn modelId="{45E02165-9018-4684-B9FE-D82539FCB382}" type="presParOf" srcId="{1BDF363F-9DA6-4ED2-8996-DF0788493284}" destId="{0DD31015-07EE-4C08-ADFC-BB0B18A88F23}" srcOrd="0" destOrd="0" presId="urn:microsoft.com/office/officeart/2005/8/layout/vList2"/>
    <dgm:cxn modelId="{35966E81-AE4A-4F73-8B91-6D9F34BEF076}" type="presParOf" srcId="{1BDF363F-9DA6-4ED2-8996-DF0788493284}" destId="{70966E0F-2168-4829-B0A3-BBE07E912590}" srcOrd="1" destOrd="0" presId="urn:microsoft.com/office/officeart/2005/8/layout/vList2"/>
    <dgm:cxn modelId="{916EA923-D7E1-4921-B794-2A26221FA16D}" type="presParOf" srcId="{1BDF363F-9DA6-4ED2-8996-DF0788493284}" destId="{4B862480-0048-41A8-9B64-FE2E0F2D8A7A}" srcOrd="2" destOrd="0" presId="urn:microsoft.com/office/officeart/2005/8/layout/vList2"/>
    <dgm:cxn modelId="{4995B6F1-9CEA-4779-AA46-9EDBA9FDBEF3}" type="presParOf" srcId="{1BDF363F-9DA6-4ED2-8996-DF0788493284}" destId="{E55973D8-FBFF-4D58-AA37-9DB67A2230D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066AAD-0480-46E7-A660-7F73E8E0856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EF7DC3E6-31E1-472B-9EC9-BC0CD79B869E}">
      <dgm:prSet phldrT="[Metin]" custT="1"/>
      <dgm:spPr/>
      <dgm:t>
        <a:bodyPr/>
        <a:lstStyle/>
        <a:p>
          <a:r>
            <a:rPr lang="tr-TR" sz="1400" b="1" dirty="0" smtClean="0"/>
            <a:t>MEFV GENOTİP ANALİZİ SONRASI TEDAVİ  REHBERİ</a:t>
          </a:r>
          <a:endParaRPr lang="tr-TR" sz="1400" b="1" dirty="0"/>
        </a:p>
      </dgm:t>
    </dgm:pt>
    <dgm:pt modelId="{E59855D6-7F1F-40D1-888A-4C1F95C92B04}" type="parTrans" cxnId="{3FDDC981-D054-4CBB-8D04-65EDA71C0DC7}">
      <dgm:prSet/>
      <dgm:spPr/>
      <dgm:t>
        <a:bodyPr/>
        <a:lstStyle/>
        <a:p>
          <a:endParaRPr lang="tr-TR"/>
        </a:p>
      </dgm:t>
    </dgm:pt>
    <dgm:pt modelId="{31ABB546-5A4A-4CDF-BA10-E5A80AF76C83}" type="sibTrans" cxnId="{3FDDC981-D054-4CBB-8D04-65EDA71C0DC7}">
      <dgm:prSet/>
      <dgm:spPr/>
      <dgm:t>
        <a:bodyPr/>
        <a:lstStyle/>
        <a:p>
          <a:endParaRPr lang="tr-TR"/>
        </a:p>
      </dgm:t>
    </dgm:pt>
    <dgm:pt modelId="{B6B4BDB7-5120-430B-AF4A-9D5C5EC984EF}">
      <dgm:prSet phldrT="[Metin]" custT="1"/>
      <dgm:spPr/>
      <dgm:t>
        <a:bodyPr/>
        <a:lstStyle/>
        <a:p>
          <a:r>
            <a:rPr lang="tr-TR" sz="1200" b="1" dirty="0" smtClean="0"/>
            <a:t>PATOJENİK MUTASYON HOMOZİGOT</a:t>
          </a:r>
          <a:endParaRPr lang="tr-TR" sz="1200" b="1" dirty="0"/>
        </a:p>
      </dgm:t>
    </dgm:pt>
    <dgm:pt modelId="{43DA3C81-02AA-40E2-A264-518EBBABC2FB}" type="parTrans" cxnId="{A1F497F9-E801-4693-8E9B-3046ACBEC75E}">
      <dgm:prSet/>
      <dgm:spPr/>
      <dgm:t>
        <a:bodyPr/>
        <a:lstStyle/>
        <a:p>
          <a:endParaRPr lang="tr-TR"/>
        </a:p>
      </dgm:t>
    </dgm:pt>
    <dgm:pt modelId="{7F6727B0-28DA-42EC-B096-F0BD03ABF475}" type="sibTrans" cxnId="{A1F497F9-E801-4693-8E9B-3046ACBEC75E}">
      <dgm:prSet/>
      <dgm:spPr/>
      <dgm:t>
        <a:bodyPr/>
        <a:lstStyle/>
        <a:p>
          <a:endParaRPr lang="tr-TR"/>
        </a:p>
      </dgm:t>
    </dgm:pt>
    <dgm:pt modelId="{65F76E1C-EAA1-4788-A06C-5A300C1FFA57}">
      <dgm:prSet phldrT="[Metin]" custT="1"/>
      <dgm:spPr/>
      <dgm:t>
        <a:bodyPr/>
        <a:lstStyle/>
        <a:p>
          <a:r>
            <a:rPr lang="tr-TR" sz="1200" b="1" dirty="0" smtClean="0"/>
            <a:t>FMF DÜŞÜN</a:t>
          </a:r>
          <a:endParaRPr lang="tr-TR" sz="1200" b="1" dirty="0"/>
        </a:p>
      </dgm:t>
    </dgm:pt>
    <dgm:pt modelId="{0262C1B7-CD58-4A76-93B4-28D831031578}" type="parTrans" cxnId="{4B2A2A6D-A7B5-4316-9DFA-629718DF7FD3}">
      <dgm:prSet/>
      <dgm:spPr/>
      <dgm:t>
        <a:bodyPr/>
        <a:lstStyle/>
        <a:p>
          <a:endParaRPr lang="tr-TR"/>
        </a:p>
      </dgm:t>
    </dgm:pt>
    <dgm:pt modelId="{8562BAEF-1311-4001-A6FD-696B9690C35D}" type="sibTrans" cxnId="{4B2A2A6D-A7B5-4316-9DFA-629718DF7FD3}">
      <dgm:prSet/>
      <dgm:spPr/>
      <dgm:t>
        <a:bodyPr/>
        <a:lstStyle/>
        <a:p>
          <a:endParaRPr lang="tr-TR"/>
        </a:p>
      </dgm:t>
    </dgm:pt>
    <dgm:pt modelId="{66F085C1-1DF9-4A89-BE0F-23677E8BE1FB}">
      <dgm:prSet phldrT="[Metin]" custT="1"/>
      <dgm:spPr/>
      <dgm:t>
        <a:bodyPr/>
        <a:lstStyle/>
        <a:p>
          <a:r>
            <a:rPr lang="tr-TR" sz="1200" b="1" dirty="0" smtClean="0"/>
            <a:t>2 PATOJENİK MUTASYON  BERABER</a:t>
          </a:r>
          <a:endParaRPr lang="tr-TR" sz="1200" b="1" dirty="0"/>
        </a:p>
      </dgm:t>
    </dgm:pt>
    <dgm:pt modelId="{02C046B2-BEA8-4390-995B-D299EACDCF6A}" type="parTrans" cxnId="{EEB5BF46-8F87-43D4-9D80-0360F4A170B3}">
      <dgm:prSet/>
      <dgm:spPr/>
      <dgm:t>
        <a:bodyPr/>
        <a:lstStyle/>
        <a:p>
          <a:endParaRPr lang="tr-TR"/>
        </a:p>
      </dgm:t>
    </dgm:pt>
    <dgm:pt modelId="{4A94A371-4975-4BBC-B208-21BB035D2966}" type="sibTrans" cxnId="{EEB5BF46-8F87-43D4-9D80-0360F4A170B3}">
      <dgm:prSet/>
      <dgm:spPr/>
      <dgm:t>
        <a:bodyPr/>
        <a:lstStyle/>
        <a:p>
          <a:endParaRPr lang="tr-TR"/>
        </a:p>
      </dgm:t>
    </dgm:pt>
    <dgm:pt modelId="{304E751C-B96B-4DC6-8989-91763DC43DF5}">
      <dgm:prSet phldrT="[Metin]" custT="1"/>
      <dgm:spPr/>
      <dgm:t>
        <a:bodyPr/>
        <a:lstStyle/>
        <a:p>
          <a:r>
            <a:rPr lang="tr-TR" sz="1200" b="1" dirty="0" smtClean="0"/>
            <a:t>HER ALLELİN MUTASYONUNU  TEKRAR DEĞERLENDİR</a:t>
          </a:r>
          <a:endParaRPr lang="tr-TR" sz="1200" b="1" dirty="0"/>
        </a:p>
      </dgm:t>
    </dgm:pt>
    <dgm:pt modelId="{C3B4CABC-283B-4A04-B108-8B164170A4B8}" type="parTrans" cxnId="{4A6110EF-AD8E-4C02-A47C-B41ED40EC76F}">
      <dgm:prSet/>
      <dgm:spPr/>
      <dgm:t>
        <a:bodyPr/>
        <a:lstStyle/>
        <a:p>
          <a:endParaRPr lang="tr-TR"/>
        </a:p>
      </dgm:t>
    </dgm:pt>
    <dgm:pt modelId="{4F6B8D32-2C96-436D-945B-385632654A47}" type="sibTrans" cxnId="{4A6110EF-AD8E-4C02-A47C-B41ED40EC76F}">
      <dgm:prSet/>
      <dgm:spPr/>
      <dgm:t>
        <a:bodyPr/>
        <a:lstStyle/>
        <a:p>
          <a:endParaRPr lang="tr-TR"/>
        </a:p>
      </dgm:t>
    </dgm:pt>
    <dgm:pt modelId="{837EAAD7-8040-422C-ABEB-BF4E22AE1CE6}">
      <dgm:prSet phldrT="[Metin]" custT="1"/>
      <dgm:spPr/>
      <dgm:t>
        <a:bodyPr/>
        <a:lstStyle/>
        <a:p>
          <a:r>
            <a:rPr lang="tr-TR" sz="1200" b="1" dirty="0" smtClean="0"/>
            <a:t>1 PATOJENİK MUT+1BELİRSİZ MUT.</a:t>
          </a:r>
          <a:endParaRPr lang="tr-TR" sz="1200" b="1" dirty="0"/>
        </a:p>
      </dgm:t>
    </dgm:pt>
    <dgm:pt modelId="{3169D57B-2A12-447B-B8CD-546EABAF7546}" type="parTrans" cxnId="{FB421CC6-B86B-4FDF-A9A5-DEC0F7F932B4}">
      <dgm:prSet/>
      <dgm:spPr/>
      <dgm:t>
        <a:bodyPr/>
        <a:lstStyle/>
        <a:p>
          <a:endParaRPr lang="tr-TR"/>
        </a:p>
      </dgm:t>
    </dgm:pt>
    <dgm:pt modelId="{7B62F334-3174-492C-9DB9-7B42EF7E5E75}" type="sibTrans" cxnId="{FB421CC6-B86B-4FDF-A9A5-DEC0F7F932B4}">
      <dgm:prSet/>
      <dgm:spPr/>
      <dgm:t>
        <a:bodyPr/>
        <a:lstStyle/>
        <a:p>
          <a:endParaRPr lang="tr-TR"/>
        </a:p>
      </dgm:t>
    </dgm:pt>
    <dgm:pt modelId="{1881CBDD-9437-4D91-B2E0-2EBE4DC230DE}">
      <dgm:prSet phldrT="[Metin]" custT="1"/>
      <dgm:spPr/>
      <dgm:t>
        <a:bodyPr/>
        <a:lstStyle/>
        <a:p>
          <a:r>
            <a:rPr lang="tr-TR" sz="1200" b="1" dirty="0" smtClean="0"/>
            <a:t>2 BELİRSİZ MUT.         VEYA                   1 BELİRSİZ MUT</a:t>
          </a:r>
          <a:endParaRPr lang="tr-TR" sz="1200" b="1" dirty="0"/>
        </a:p>
      </dgm:t>
    </dgm:pt>
    <dgm:pt modelId="{E49A4017-8044-4C5C-A335-44321EE82BA6}" type="parTrans" cxnId="{0E142F6D-CF98-4A0B-AFB0-A0C08D181C07}">
      <dgm:prSet/>
      <dgm:spPr/>
      <dgm:t>
        <a:bodyPr/>
        <a:lstStyle/>
        <a:p>
          <a:endParaRPr lang="tr-TR"/>
        </a:p>
      </dgm:t>
    </dgm:pt>
    <dgm:pt modelId="{3085E17F-23C6-4DD4-9449-FDC004D730DF}" type="sibTrans" cxnId="{0E142F6D-CF98-4A0B-AFB0-A0C08D181C07}">
      <dgm:prSet/>
      <dgm:spPr/>
      <dgm:t>
        <a:bodyPr/>
        <a:lstStyle/>
        <a:p>
          <a:endParaRPr lang="tr-TR"/>
        </a:p>
      </dgm:t>
    </dgm:pt>
    <dgm:pt modelId="{4E16B52C-74D3-4B5C-9D18-1EDB7A0CD3EB}">
      <dgm:prSet phldrT="[Metin]" custT="1"/>
      <dgm:spPr/>
      <dgm:t>
        <a:bodyPr/>
        <a:lstStyle/>
        <a:p>
          <a:r>
            <a:rPr lang="tr-TR" sz="1200" b="1" dirty="0" smtClean="0"/>
            <a:t>1 BELİRSİZ MUT VEYA            MUT. YOK</a:t>
          </a:r>
          <a:endParaRPr lang="tr-TR" sz="1200" b="1" dirty="0"/>
        </a:p>
      </dgm:t>
    </dgm:pt>
    <dgm:pt modelId="{82223413-7BFF-45BF-8C3D-5A8676FA9DC2}" type="parTrans" cxnId="{4E816070-AC47-4D40-9A5D-0E27BBC78E75}">
      <dgm:prSet/>
      <dgm:spPr/>
      <dgm:t>
        <a:bodyPr/>
        <a:lstStyle/>
        <a:p>
          <a:endParaRPr lang="tr-TR"/>
        </a:p>
      </dgm:t>
    </dgm:pt>
    <dgm:pt modelId="{CA091FC0-D4DA-4A7C-BC61-3B7276C9B58B}" type="sibTrans" cxnId="{4E816070-AC47-4D40-9A5D-0E27BBC78E75}">
      <dgm:prSet/>
      <dgm:spPr/>
      <dgm:t>
        <a:bodyPr/>
        <a:lstStyle/>
        <a:p>
          <a:endParaRPr lang="tr-TR"/>
        </a:p>
      </dgm:t>
    </dgm:pt>
    <dgm:pt modelId="{495EA7AC-986F-4D06-A7DD-25C52B755DDD}">
      <dgm:prSet phldrT="[Metin]" custT="1"/>
      <dgm:spPr/>
      <dgm:t>
        <a:bodyPr/>
        <a:lstStyle/>
        <a:p>
          <a:r>
            <a:rPr lang="tr-TR" sz="1200" b="1" dirty="0" smtClean="0"/>
            <a:t>KOLŞİSİN BAŞLA</a:t>
          </a:r>
          <a:endParaRPr lang="tr-TR" sz="1200" b="1" dirty="0"/>
        </a:p>
      </dgm:t>
    </dgm:pt>
    <dgm:pt modelId="{197CED30-3C14-4DF4-9F58-C8B6444251CD}" type="parTrans" cxnId="{EF480149-D200-4BF0-8FBB-BFB1C8408766}">
      <dgm:prSet/>
      <dgm:spPr/>
      <dgm:t>
        <a:bodyPr/>
        <a:lstStyle/>
        <a:p>
          <a:endParaRPr lang="tr-TR"/>
        </a:p>
      </dgm:t>
    </dgm:pt>
    <dgm:pt modelId="{AE32F2F1-CD3B-49B1-B67B-AA6490C60493}" type="sibTrans" cxnId="{EF480149-D200-4BF0-8FBB-BFB1C8408766}">
      <dgm:prSet/>
      <dgm:spPr/>
      <dgm:t>
        <a:bodyPr/>
        <a:lstStyle/>
        <a:p>
          <a:endParaRPr lang="tr-TR"/>
        </a:p>
      </dgm:t>
    </dgm:pt>
    <dgm:pt modelId="{85DB1504-5B5B-43CB-AD50-8015E1E1B7D7}">
      <dgm:prSet phldrT="[Metin]" custT="1"/>
      <dgm:spPr/>
      <dgm:t>
        <a:bodyPr/>
        <a:lstStyle/>
        <a:p>
          <a:r>
            <a:rPr lang="tr-TR" sz="1200" b="1" dirty="0" smtClean="0"/>
            <a:t>ÖNCEDEN BİR RAPOR VARSA</a:t>
          </a:r>
          <a:endParaRPr lang="tr-TR" sz="1200" b="1" dirty="0"/>
        </a:p>
      </dgm:t>
    </dgm:pt>
    <dgm:pt modelId="{C0B128F7-355A-4E7C-955F-953F442C0677}" type="parTrans" cxnId="{333BBE22-B089-4A5C-9D0F-C32C12A74F69}">
      <dgm:prSet/>
      <dgm:spPr/>
      <dgm:t>
        <a:bodyPr/>
        <a:lstStyle/>
        <a:p>
          <a:endParaRPr lang="tr-TR"/>
        </a:p>
      </dgm:t>
    </dgm:pt>
    <dgm:pt modelId="{96DF10FF-EE87-4F55-BE18-080BD49F3B7D}" type="sibTrans" cxnId="{333BBE22-B089-4A5C-9D0F-C32C12A74F69}">
      <dgm:prSet/>
      <dgm:spPr/>
      <dgm:t>
        <a:bodyPr/>
        <a:lstStyle/>
        <a:p>
          <a:endParaRPr lang="tr-TR"/>
        </a:p>
      </dgm:t>
    </dgm:pt>
    <dgm:pt modelId="{E7A61644-8753-40CE-B801-09E9BC9B5BF0}">
      <dgm:prSet phldrT="[Metin]" custT="1"/>
      <dgm:spPr/>
      <dgm:t>
        <a:bodyPr/>
        <a:lstStyle/>
        <a:p>
          <a:r>
            <a:rPr lang="tr-TR" sz="1200" b="1" dirty="0" smtClean="0"/>
            <a:t>KOLŞİSİN BAŞLA</a:t>
          </a:r>
          <a:endParaRPr lang="tr-TR" sz="1200" b="1" dirty="0"/>
        </a:p>
      </dgm:t>
    </dgm:pt>
    <dgm:pt modelId="{EDCBA19A-4244-466B-A945-25AD6A158620}" type="parTrans" cxnId="{3B5C2558-EF67-47A4-AE59-6C468F01B487}">
      <dgm:prSet/>
      <dgm:spPr/>
      <dgm:t>
        <a:bodyPr/>
        <a:lstStyle/>
        <a:p>
          <a:endParaRPr lang="tr-TR"/>
        </a:p>
      </dgm:t>
    </dgm:pt>
    <dgm:pt modelId="{A1B787E2-D73F-40E1-B936-A52260921350}" type="sibTrans" cxnId="{3B5C2558-EF67-47A4-AE59-6C468F01B487}">
      <dgm:prSet/>
      <dgm:spPr/>
      <dgm:t>
        <a:bodyPr/>
        <a:lstStyle/>
        <a:p>
          <a:endParaRPr lang="tr-TR"/>
        </a:p>
      </dgm:t>
    </dgm:pt>
    <dgm:pt modelId="{4C7DC778-E271-4873-92A3-5326E7986753}">
      <dgm:prSet phldrT="[Metin]" custT="1"/>
      <dgm:spPr/>
      <dgm:t>
        <a:bodyPr/>
        <a:lstStyle/>
        <a:p>
          <a:r>
            <a:rPr lang="tr-TR" sz="1200" b="1" dirty="0" smtClean="0"/>
            <a:t>HER ALLELİN MUTASYONUNU  TEKRAR DEĞERLENDİR</a:t>
          </a:r>
          <a:endParaRPr lang="tr-TR" sz="1200" b="1" dirty="0"/>
        </a:p>
      </dgm:t>
    </dgm:pt>
    <dgm:pt modelId="{2C8496BA-510A-464E-A345-3B41782A8BDB}" type="parTrans" cxnId="{224FCAE4-3257-4ABF-B6DE-E3E4C3809857}">
      <dgm:prSet/>
      <dgm:spPr/>
      <dgm:t>
        <a:bodyPr/>
        <a:lstStyle/>
        <a:p>
          <a:endParaRPr lang="tr-TR"/>
        </a:p>
      </dgm:t>
    </dgm:pt>
    <dgm:pt modelId="{C84D32F2-D2B9-46CE-A8A8-8EC4563F4D78}" type="sibTrans" cxnId="{224FCAE4-3257-4ABF-B6DE-E3E4C3809857}">
      <dgm:prSet/>
      <dgm:spPr/>
      <dgm:t>
        <a:bodyPr/>
        <a:lstStyle/>
        <a:p>
          <a:endParaRPr lang="tr-TR"/>
        </a:p>
      </dgm:t>
    </dgm:pt>
    <dgm:pt modelId="{176725C0-27B4-4770-BC54-3BAD01E0455F}">
      <dgm:prSet phldrT="[Metin]" custT="1"/>
      <dgm:spPr/>
      <dgm:t>
        <a:bodyPr/>
        <a:lstStyle/>
        <a:p>
          <a:r>
            <a:rPr lang="tr-TR" sz="1200" b="1" dirty="0" smtClean="0"/>
            <a:t>ÖNCEDEN BİR RAPOR VARSA</a:t>
          </a:r>
          <a:endParaRPr lang="tr-TR" sz="1200" b="1" dirty="0"/>
        </a:p>
      </dgm:t>
    </dgm:pt>
    <dgm:pt modelId="{9D92DF98-8C06-4931-BF27-A27D4FE793FF}" type="parTrans" cxnId="{CC59AF6E-42A7-4B2B-9D57-188859AA0279}">
      <dgm:prSet/>
      <dgm:spPr/>
      <dgm:t>
        <a:bodyPr/>
        <a:lstStyle/>
        <a:p>
          <a:endParaRPr lang="tr-TR"/>
        </a:p>
      </dgm:t>
    </dgm:pt>
    <dgm:pt modelId="{8FBA56DF-ACE8-47D3-AB33-D5C330BE190C}" type="sibTrans" cxnId="{CC59AF6E-42A7-4B2B-9D57-188859AA0279}">
      <dgm:prSet/>
      <dgm:spPr/>
      <dgm:t>
        <a:bodyPr/>
        <a:lstStyle/>
        <a:p>
          <a:endParaRPr lang="tr-TR"/>
        </a:p>
      </dgm:t>
    </dgm:pt>
    <dgm:pt modelId="{F95EB48A-9651-4E4C-96F7-99E342229847}">
      <dgm:prSet phldrT="[Metin]" custT="1"/>
      <dgm:spPr/>
      <dgm:t>
        <a:bodyPr/>
        <a:lstStyle/>
        <a:p>
          <a:r>
            <a:rPr lang="tr-TR" sz="1200" b="1" dirty="0" smtClean="0"/>
            <a:t>CRP/SAA DÜZEYİNİ KONTROL ET</a:t>
          </a:r>
          <a:endParaRPr lang="tr-TR" sz="1200" b="1" dirty="0"/>
        </a:p>
      </dgm:t>
    </dgm:pt>
    <dgm:pt modelId="{87FBD20B-3994-47F6-A4DF-036978B3E39B}" type="parTrans" cxnId="{47A121BE-4A5C-407E-AECB-6A09F4D5FF02}">
      <dgm:prSet/>
      <dgm:spPr/>
      <dgm:t>
        <a:bodyPr/>
        <a:lstStyle/>
        <a:p>
          <a:endParaRPr lang="tr-TR"/>
        </a:p>
      </dgm:t>
    </dgm:pt>
    <dgm:pt modelId="{6C0BE0CC-3412-4A9C-9496-0E47A0D24D3A}" type="sibTrans" cxnId="{47A121BE-4A5C-407E-AECB-6A09F4D5FF02}">
      <dgm:prSet/>
      <dgm:spPr/>
      <dgm:t>
        <a:bodyPr/>
        <a:lstStyle/>
        <a:p>
          <a:endParaRPr lang="tr-TR"/>
        </a:p>
      </dgm:t>
    </dgm:pt>
    <dgm:pt modelId="{FADDCCEB-A015-4595-B570-998347298EAB}">
      <dgm:prSet phldrT="[Metin]" custT="1"/>
      <dgm:spPr/>
      <dgm:t>
        <a:bodyPr/>
        <a:lstStyle/>
        <a:p>
          <a:r>
            <a:rPr lang="tr-TR" sz="1200" b="1" dirty="0" smtClean="0"/>
            <a:t>KOLŞİSİN BAŞLA</a:t>
          </a:r>
          <a:endParaRPr lang="tr-TR" sz="1200" b="1" dirty="0"/>
        </a:p>
      </dgm:t>
    </dgm:pt>
    <dgm:pt modelId="{2673A185-B892-4503-9F32-B0033351075B}" type="parTrans" cxnId="{B92EF6EC-7563-4694-AB7C-E03BE7912621}">
      <dgm:prSet/>
      <dgm:spPr/>
      <dgm:t>
        <a:bodyPr/>
        <a:lstStyle/>
        <a:p>
          <a:endParaRPr lang="tr-TR"/>
        </a:p>
      </dgm:t>
    </dgm:pt>
    <dgm:pt modelId="{14C57AC1-644C-418C-B41D-99F1F4B6ED9F}" type="sibTrans" cxnId="{B92EF6EC-7563-4694-AB7C-E03BE7912621}">
      <dgm:prSet/>
      <dgm:spPr/>
      <dgm:t>
        <a:bodyPr/>
        <a:lstStyle/>
        <a:p>
          <a:endParaRPr lang="tr-TR"/>
        </a:p>
      </dgm:t>
    </dgm:pt>
    <dgm:pt modelId="{A15A3A93-0A8F-4380-B688-30352503AB46}">
      <dgm:prSet phldrT="[Metin]" custT="1"/>
      <dgm:spPr/>
      <dgm:t>
        <a:bodyPr/>
        <a:lstStyle/>
        <a:p>
          <a:r>
            <a:rPr lang="tr-TR" sz="1200" b="1" dirty="0" smtClean="0"/>
            <a:t>DİĞER OTOİNF. HAS. DEĞERLENDİR</a:t>
          </a:r>
          <a:endParaRPr lang="tr-TR" sz="1200" b="1" dirty="0"/>
        </a:p>
      </dgm:t>
    </dgm:pt>
    <dgm:pt modelId="{7DD93D48-3F13-43BD-BAB2-A62F58B1FDE6}" type="parTrans" cxnId="{84880E72-CCBB-4240-924B-1F7E5118AEA7}">
      <dgm:prSet/>
      <dgm:spPr/>
      <dgm:t>
        <a:bodyPr/>
        <a:lstStyle/>
        <a:p>
          <a:endParaRPr lang="tr-TR"/>
        </a:p>
      </dgm:t>
    </dgm:pt>
    <dgm:pt modelId="{C657A21F-5556-4E54-9BF0-80E5C6AD5B71}" type="sibTrans" cxnId="{84880E72-CCBB-4240-924B-1F7E5118AEA7}">
      <dgm:prSet/>
      <dgm:spPr/>
      <dgm:t>
        <a:bodyPr/>
        <a:lstStyle/>
        <a:p>
          <a:endParaRPr lang="tr-TR"/>
        </a:p>
      </dgm:t>
    </dgm:pt>
    <dgm:pt modelId="{B34FC31C-3CA4-47E1-9C2E-519932C91193}">
      <dgm:prSet phldrT="[Metin]" custT="1"/>
      <dgm:spPr/>
      <dgm:t>
        <a:bodyPr/>
        <a:lstStyle/>
        <a:p>
          <a:r>
            <a:rPr lang="tr-TR" sz="1200" b="1" dirty="0" smtClean="0"/>
            <a:t>ATAK SIRASINDA CRP YÜKSEKLİĞİ</a:t>
          </a:r>
        </a:p>
        <a:p>
          <a:r>
            <a:rPr lang="tr-TR" sz="1200" b="1" dirty="0" smtClean="0"/>
            <a:t>VEYA</a:t>
          </a:r>
        </a:p>
        <a:p>
          <a:r>
            <a:rPr lang="tr-TR" sz="1200" b="1" dirty="0" smtClean="0"/>
            <a:t>ATAK ARASINDA SAA YÜKSEKLİĞİ</a:t>
          </a:r>
          <a:endParaRPr lang="tr-TR" sz="1200" b="1" dirty="0"/>
        </a:p>
      </dgm:t>
    </dgm:pt>
    <dgm:pt modelId="{C4F17F28-9E5B-43C3-B086-B9893656BE04}" type="parTrans" cxnId="{9A11E782-8787-4540-9886-290D53C88A33}">
      <dgm:prSet/>
      <dgm:spPr/>
      <dgm:t>
        <a:bodyPr/>
        <a:lstStyle/>
        <a:p>
          <a:endParaRPr lang="tr-TR"/>
        </a:p>
      </dgm:t>
    </dgm:pt>
    <dgm:pt modelId="{393F9676-28D3-4224-9BEC-88F7CBB34062}" type="sibTrans" cxnId="{9A11E782-8787-4540-9886-290D53C88A33}">
      <dgm:prSet/>
      <dgm:spPr/>
      <dgm:t>
        <a:bodyPr/>
        <a:lstStyle/>
        <a:p>
          <a:endParaRPr lang="tr-TR"/>
        </a:p>
      </dgm:t>
    </dgm:pt>
    <dgm:pt modelId="{F360EB06-8572-48BD-9AAF-A816DCAEAB0A}">
      <dgm:prSet phldrT="[Metin]" custT="1"/>
      <dgm:spPr/>
      <dgm:t>
        <a:bodyPr/>
        <a:lstStyle/>
        <a:p>
          <a:r>
            <a:rPr lang="tr-TR" sz="1200" b="1" dirty="0" smtClean="0"/>
            <a:t>KOLŞİSİN BAŞLA</a:t>
          </a:r>
          <a:endParaRPr lang="tr-TR" sz="1200" b="1" dirty="0"/>
        </a:p>
      </dgm:t>
    </dgm:pt>
    <dgm:pt modelId="{DD194035-1210-4CC3-8779-290578E9810D}" type="parTrans" cxnId="{30DBA008-F1B7-49EE-A40D-DE95F21B852A}">
      <dgm:prSet/>
      <dgm:spPr/>
      <dgm:t>
        <a:bodyPr/>
        <a:lstStyle/>
        <a:p>
          <a:endParaRPr lang="tr-TR"/>
        </a:p>
      </dgm:t>
    </dgm:pt>
    <dgm:pt modelId="{9B8BFCC4-DF95-4F83-962B-C957354D559F}" type="sibTrans" cxnId="{30DBA008-F1B7-49EE-A40D-DE95F21B852A}">
      <dgm:prSet/>
      <dgm:spPr/>
      <dgm:t>
        <a:bodyPr/>
        <a:lstStyle/>
        <a:p>
          <a:endParaRPr lang="tr-TR"/>
        </a:p>
      </dgm:t>
    </dgm:pt>
    <dgm:pt modelId="{BF8594C5-A814-42C3-88FB-94DBED1215BC}">
      <dgm:prSet phldrT="[Metin]" custT="1"/>
      <dgm:spPr/>
      <dgm:t>
        <a:bodyPr/>
        <a:lstStyle/>
        <a:p>
          <a:r>
            <a:rPr lang="tr-TR" sz="1200" b="1" dirty="0" smtClean="0"/>
            <a:t>FMF DEĞİL</a:t>
          </a:r>
          <a:endParaRPr lang="tr-TR" sz="1200" b="1" dirty="0"/>
        </a:p>
      </dgm:t>
    </dgm:pt>
    <dgm:pt modelId="{67774F51-5CE2-4E69-9360-7A9284403440}" type="parTrans" cxnId="{D72D13CD-D129-4DD2-BA5B-92D59C748510}">
      <dgm:prSet/>
      <dgm:spPr/>
      <dgm:t>
        <a:bodyPr/>
        <a:lstStyle/>
        <a:p>
          <a:endParaRPr lang="tr-TR"/>
        </a:p>
      </dgm:t>
    </dgm:pt>
    <dgm:pt modelId="{E28963FC-FD39-4A01-9C4C-C206A983838E}" type="sibTrans" cxnId="{D72D13CD-D129-4DD2-BA5B-92D59C748510}">
      <dgm:prSet/>
      <dgm:spPr/>
      <dgm:t>
        <a:bodyPr/>
        <a:lstStyle/>
        <a:p>
          <a:endParaRPr lang="tr-TR"/>
        </a:p>
      </dgm:t>
    </dgm:pt>
    <dgm:pt modelId="{32DC4BB8-AEDF-4216-81C7-109900EB04C0}" type="pres">
      <dgm:prSet presAssocID="{87066AAD-0480-46E7-A660-7F73E8E085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9A0C76-8EE1-4B0F-8BC1-CEB4EF2B5178}" type="pres">
      <dgm:prSet presAssocID="{EF7DC3E6-31E1-472B-9EC9-BC0CD79B869E}" presName="hierRoot1" presStyleCnt="0"/>
      <dgm:spPr/>
    </dgm:pt>
    <dgm:pt modelId="{82969250-824C-4B2D-868C-811E61EAC9F8}" type="pres">
      <dgm:prSet presAssocID="{EF7DC3E6-31E1-472B-9EC9-BC0CD79B869E}" presName="composite" presStyleCnt="0"/>
      <dgm:spPr/>
    </dgm:pt>
    <dgm:pt modelId="{57E1F857-C1A7-4D0A-881B-E732DF04A4D6}" type="pres">
      <dgm:prSet presAssocID="{EF7DC3E6-31E1-472B-9EC9-BC0CD79B869E}" presName="background" presStyleLbl="node0" presStyleIdx="0" presStyleCnt="1"/>
      <dgm:spPr/>
    </dgm:pt>
    <dgm:pt modelId="{05DE8DA8-624A-4789-AEA7-D66E54B4A28A}" type="pres">
      <dgm:prSet presAssocID="{EF7DC3E6-31E1-472B-9EC9-BC0CD79B869E}" presName="text" presStyleLbl="fgAcc0" presStyleIdx="0" presStyleCnt="1" custScaleX="280478">
        <dgm:presLayoutVars>
          <dgm:chPref val="3"/>
        </dgm:presLayoutVars>
      </dgm:prSet>
      <dgm:spPr/>
    </dgm:pt>
    <dgm:pt modelId="{EBA807EB-6C17-4282-A7FF-56E7F6D29B0C}" type="pres">
      <dgm:prSet presAssocID="{EF7DC3E6-31E1-472B-9EC9-BC0CD79B869E}" presName="hierChild2" presStyleCnt="0"/>
      <dgm:spPr/>
    </dgm:pt>
    <dgm:pt modelId="{E4F7A2A2-E6D0-40BF-B200-85D830B67358}" type="pres">
      <dgm:prSet presAssocID="{43DA3C81-02AA-40E2-A264-518EBBABC2FB}" presName="Name10" presStyleLbl="parChTrans1D2" presStyleIdx="0" presStyleCnt="5"/>
      <dgm:spPr/>
    </dgm:pt>
    <dgm:pt modelId="{78168426-7B4A-4996-BD71-9709127CAB3D}" type="pres">
      <dgm:prSet presAssocID="{B6B4BDB7-5120-430B-AF4A-9D5C5EC984EF}" presName="hierRoot2" presStyleCnt="0"/>
      <dgm:spPr/>
    </dgm:pt>
    <dgm:pt modelId="{06039522-796F-4512-AFE4-A5D1BB30754C}" type="pres">
      <dgm:prSet presAssocID="{B6B4BDB7-5120-430B-AF4A-9D5C5EC984EF}" presName="composite2" presStyleCnt="0"/>
      <dgm:spPr/>
    </dgm:pt>
    <dgm:pt modelId="{50C490C7-144E-44FC-8F0D-F898063B687D}" type="pres">
      <dgm:prSet presAssocID="{B6B4BDB7-5120-430B-AF4A-9D5C5EC984EF}" presName="background2" presStyleLbl="node2" presStyleIdx="0" presStyleCnt="5"/>
      <dgm:spPr/>
    </dgm:pt>
    <dgm:pt modelId="{7F2D30BA-6AFD-4538-8AF8-055B1BB3E6EC}" type="pres">
      <dgm:prSet presAssocID="{B6B4BDB7-5120-430B-AF4A-9D5C5EC984EF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A88ECF7-112A-47A4-AE94-B289FF50508D}" type="pres">
      <dgm:prSet presAssocID="{B6B4BDB7-5120-430B-AF4A-9D5C5EC984EF}" presName="hierChild3" presStyleCnt="0"/>
      <dgm:spPr/>
    </dgm:pt>
    <dgm:pt modelId="{E5EA8E6F-59F2-4DF8-8AA4-A6C715894222}" type="pres">
      <dgm:prSet presAssocID="{0262C1B7-CD58-4A76-93B4-28D831031578}" presName="Name17" presStyleLbl="parChTrans1D3" presStyleIdx="0" presStyleCnt="5"/>
      <dgm:spPr/>
    </dgm:pt>
    <dgm:pt modelId="{C6FFB8B3-87A1-4894-8EE8-9CB9C5F98616}" type="pres">
      <dgm:prSet presAssocID="{65F76E1C-EAA1-4788-A06C-5A300C1FFA57}" presName="hierRoot3" presStyleCnt="0"/>
      <dgm:spPr/>
    </dgm:pt>
    <dgm:pt modelId="{FEA39A49-FF24-471C-A076-073A6AA6A71F}" type="pres">
      <dgm:prSet presAssocID="{65F76E1C-EAA1-4788-A06C-5A300C1FFA57}" presName="composite3" presStyleCnt="0"/>
      <dgm:spPr/>
    </dgm:pt>
    <dgm:pt modelId="{A0CB74A4-C6C5-46BD-AEC0-C29A16AE1BB3}" type="pres">
      <dgm:prSet presAssocID="{65F76E1C-EAA1-4788-A06C-5A300C1FFA57}" presName="background3" presStyleLbl="node3" presStyleIdx="0" presStyleCnt="5"/>
      <dgm:spPr/>
    </dgm:pt>
    <dgm:pt modelId="{92D621F6-6D37-41A5-BF60-9FFC3DAF0C3A}" type="pres">
      <dgm:prSet presAssocID="{65F76E1C-EAA1-4788-A06C-5A300C1FFA57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12D3A4C-EAAB-4E09-B438-C31E3E0876AB}" type="pres">
      <dgm:prSet presAssocID="{65F76E1C-EAA1-4788-A06C-5A300C1FFA57}" presName="hierChild4" presStyleCnt="0"/>
      <dgm:spPr/>
    </dgm:pt>
    <dgm:pt modelId="{04C5CE01-A92E-4643-ACA8-E7936C0F57CC}" type="pres">
      <dgm:prSet presAssocID="{197CED30-3C14-4DF4-9F58-C8B6444251CD}" presName="Name23" presStyleLbl="parChTrans1D4" presStyleIdx="0" presStyleCnt="8"/>
      <dgm:spPr/>
    </dgm:pt>
    <dgm:pt modelId="{8E1CAC1D-C374-4F28-B8A4-1CE2C390F2ED}" type="pres">
      <dgm:prSet presAssocID="{495EA7AC-986F-4D06-A7DD-25C52B755DDD}" presName="hierRoot4" presStyleCnt="0"/>
      <dgm:spPr/>
    </dgm:pt>
    <dgm:pt modelId="{E4115166-5DCE-4D66-97D9-B4075B6C4EBD}" type="pres">
      <dgm:prSet presAssocID="{495EA7AC-986F-4D06-A7DD-25C52B755DDD}" presName="composite4" presStyleCnt="0"/>
      <dgm:spPr/>
    </dgm:pt>
    <dgm:pt modelId="{39966AB3-976D-4547-A946-1A33B01A73C5}" type="pres">
      <dgm:prSet presAssocID="{495EA7AC-986F-4D06-A7DD-25C52B755DDD}" presName="background4" presStyleLbl="node4" presStyleIdx="0" presStyleCnt="8"/>
      <dgm:spPr/>
    </dgm:pt>
    <dgm:pt modelId="{E193F4CE-E97F-482F-B1A7-272F388CADF2}" type="pres">
      <dgm:prSet presAssocID="{495EA7AC-986F-4D06-A7DD-25C52B755DDD}" presName="text4" presStyleLbl="fgAcc4" presStyleIdx="0" presStyleCnt="8">
        <dgm:presLayoutVars>
          <dgm:chPref val="3"/>
        </dgm:presLayoutVars>
      </dgm:prSet>
      <dgm:spPr/>
    </dgm:pt>
    <dgm:pt modelId="{1D4C25A4-32A6-4E56-9AC2-E322BF65AC1C}" type="pres">
      <dgm:prSet presAssocID="{495EA7AC-986F-4D06-A7DD-25C52B755DDD}" presName="hierChild5" presStyleCnt="0"/>
      <dgm:spPr/>
    </dgm:pt>
    <dgm:pt modelId="{130C1936-B4DB-451A-B3C9-33B340A8972A}" type="pres">
      <dgm:prSet presAssocID="{02C046B2-BEA8-4390-995B-D299EACDCF6A}" presName="Name10" presStyleLbl="parChTrans1D2" presStyleIdx="1" presStyleCnt="5"/>
      <dgm:spPr/>
    </dgm:pt>
    <dgm:pt modelId="{A88D3347-103F-4069-B7E6-C733A5B78C27}" type="pres">
      <dgm:prSet presAssocID="{66F085C1-1DF9-4A89-BE0F-23677E8BE1FB}" presName="hierRoot2" presStyleCnt="0"/>
      <dgm:spPr/>
    </dgm:pt>
    <dgm:pt modelId="{1DF1EDE0-D44B-4DAD-89EF-E6216885C88B}" type="pres">
      <dgm:prSet presAssocID="{66F085C1-1DF9-4A89-BE0F-23677E8BE1FB}" presName="composite2" presStyleCnt="0"/>
      <dgm:spPr/>
    </dgm:pt>
    <dgm:pt modelId="{8D576719-D0B8-41F8-A9E4-E895534C5FDE}" type="pres">
      <dgm:prSet presAssocID="{66F085C1-1DF9-4A89-BE0F-23677E8BE1FB}" presName="background2" presStyleLbl="node2" presStyleIdx="1" presStyleCnt="5"/>
      <dgm:spPr/>
    </dgm:pt>
    <dgm:pt modelId="{686E0BF0-16F6-424E-8E8D-4A757F595538}" type="pres">
      <dgm:prSet presAssocID="{66F085C1-1DF9-4A89-BE0F-23677E8BE1FB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4C704EB-3F2C-4BC0-A6C6-421E6BA73FAA}" type="pres">
      <dgm:prSet presAssocID="{66F085C1-1DF9-4A89-BE0F-23677E8BE1FB}" presName="hierChild3" presStyleCnt="0"/>
      <dgm:spPr/>
    </dgm:pt>
    <dgm:pt modelId="{8A02E3A0-1248-4607-9BEE-1F7D316FB9AA}" type="pres">
      <dgm:prSet presAssocID="{C3B4CABC-283B-4A04-B108-8B164170A4B8}" presName="Name17" presStyleLbl="parChTrans1D3" presStyleIdx="1" presStyleCnt="5"/>
      <dgm:spPr/>
    </dgm:pt>
    <dgm:pt modelId="{9F1B680F-3DF6-4DAF-B1CB-D0857CC3EEEB}" type="pres">
      <dgm:prSet presAssocID="{304E751C-B96B-4DC6-8989-91763DC43DF5}" presName="hierRoot3" presStyleCnt="0"/>
      <dgm:spPr/>
    </dgm:pt>
    <dgm:pt modelId="{45DE7399-B280-458B-9FF3-9CB5E650ACA7}" type="pres">
      <dgm:prSet presAssocID="{304E751C-B96B-4DC6-8989-91763DC43DF5}" presName="composite3" presStyleCnt="0"/>
      <dgm:spPr/>
    </dgm:pt>
    <dgm:pt modelId="{C63A6E91-EF17-4918-89D6-244AB6DD75A8}" type="pres">
      <dgm:prSet presAssocID="{304E751C-B96B-4DC6-8989-91763DC43DF5}" presName="background3" presStyleLbl="node3" presStyleIdx="1" presStyleCnt="5"/>
      <dgm:spPr/>
    </dgm:pt>
    <dgm:pt modelId="{AAC8C2F1-32DA-475F-A229-DC5F0C50D402}" type="pres">
      <dgm:prSet presAssocID="{304E751C-B96B-4DC6-8989-91763DC43DF5}" presName="text3" presStyleLbl="fgAcc3" presStyleIdx="1" presStyleCnt="5">
        <dgm:presLayoutVars>
          <dgm:chPref val="3"/>
        </dgm:presLayoutVars>
      </dgm:prSet>
      <dgm:spPr/>
    </dgm:pt>
    <dgm:pt modelId="{7B461B65-5631-4141-83B4-52F207837F96}" type="pres">
      <dgm:prSet presAssocID="{304E751C-B96B-4DC6-8989-91763DC43DF5}" presName="hierChild4" presStyleCnt="0"/>
      <dgm:spPr/>
    </dgm:pt>
    <dgm:pt modelId="{C2F0A067-58F0-487B-A3C8-674845B938CC}" type="pres">
      <dgm:prSet presAssocID="{C0B128F7-355A-4E7C-955F-953F442C0677}" presName="Name23" presStyleLbl="parChTrans1D4" presStyleIdx="1" presStyleCnt="8"/>
      <dgm:spPr/>
    </dgm:pt>
    <dgm:pt modelId="{29B1237B-0128-4A98-B49B-ECC7A06644D0}" type="pres">
      <dgm:prSet presAssocID="{85DB1504-5B5B-43CB-AD50-8015E1E1B7D7}" presName="hierRoot4" presStyleCnt="0"/>
      <dgm:spPr/>
    </dgm:pt>
    <dgm:pt modelId="{D2AECFEA-6E00-4AA9-B314-4B20C973B546}" type="pres">
      <dgm:prSet presAssocID="{85DB1504-5B5B-43CB-AD50-8015E1E1B7D7}" presName="composite4" presStyleCnt="0"/>
      <dgm:spPr/>
    </dgm:pt>
    <dgm:pt modelId="{74CD70FB-B921-4555-8587-07225AA7D95B}" type="pres">
      <dgm:prSet presAssocID="{85DB1504-5B5B-43CB-AD50-8015E1E1B7D7}" presName="background4" presStyleLbl="node4" presStyleIdx="1" presStyleCnt="8"/>
      <dgm:spPr/>
    </dgm:pt>
    <dgm:pt modelId="{5D6C87AF-B059-4399-826F-5AB67095C015}" type="pres">
      <dgm:prSet presAssocID="{85DB1504-5B5B-43CB-AD50-8015E1E1B7D7}" presName="text4" presStyleLbl="fgAcc4" presStyleIdx="1" presStyleCnt="8">
        <dgm:presLayoutVars>
          <dgm:chPref val="3"/>
        </dgm:presLayoutVars>
      </dgm:prSet>
      <dgm:spPr/>
    </dgm:pt>
    <dgm:pt modelId="{66AAA8F6-1921-4720-B4AB-167F8DC0F66A}" type="pres">
      <dgm:prSet presAssocID="{85DB1504-5B5B-43CB-AD50-8015E1E1B7D7}" presName="hierChild5" presStyleCnt="0"/>
      <dgm:spPr/>
    </dgm:pt>
    <dgm:pt modelId="{A323CE33-2792-41D3-9256-7AD34F0FC67A}" type="pres">
      <dgm:prSet presAssocID="{EDCBA19A-4244-466B-A945-25AD6A158620}" presName="Name23" presStyleLbl="parChTrans1D4" presStyleIdx="2" presStyleCnt="8"/>
      <dgm:spPr/>
    </dgm:pt>
    <dgm:pt modelId="{3CB8AD82-2969-4D9C-91D6-236298152981}" type="pres">
      <dgm:prSet presAssocID="{E7A61644-8753-40CE-B801-09E9BC9B5BF0}" presName="hierRoot4" presStyleCnt="0"/>
      <dgm:spPr/>
    </dgm:pt>
    <dgm:pt modelId="{91379495-D418-4E51-85D3-568CC0B23BB7}" type="pres">
      <dgm:prSet presAssocID="{E7A61644-8753-40CE-B801-09E9BC9B5BF0}" presName="composite4" presStyleCnt="0"/>
      <dgm:spPr/>
    </dgm:pt>
    <dgm:pt modelId="{87DEEAF8-B1BD-401C-9CAC-066B3D079C9D}" type="pres">
      <dgm:prSet presAssocID="{E7A61644-8753-40CE-B801-09E9BC9B5BF0}" presName="background4" presStyleLbl="node4" presStyleIdx="2" presStyleCnt="8"/>
      <dgm:spPr/>
    </dgm:pt>
    <dgm:pt modelId="{2BB7028B-1697-425E-A1B2-E7F48A1259D1}" type="pres">
      <dgm:prSet presAssocID="{E7A61644-8753-40CE-B801-09E9BC9B5BF0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21CAED7-6FBC-410E-A4DB-9FD6AE19643B}" type="pres">
      <dgm:prSet presAssocID="{E7A61644-8753-40CE-B801-09E9BC9B5BF0}" presName="hierChild5" presStyleCnt="0"/>
      <dgm:spPr/>
    </dgm:pt>
    <dgm:pt modelId="{0AE6526B-2F30-4907-98A7-8C0A0DDF7FF8}" type="pres">
      <dgm:prSet presAssocID="{3169D57B-2A12-447B-B8CD-546EABAF7546}" presName="Name10" presStyleLbl="parChTrans1D2" presStyleIdx="2" presStyleCnt="5"/>
      <dgm:spPr/>
    </dgm:pt>
    <dgm:pt modelId="{6426A96D-951D-491D-BDE0-4F14D174E242}" type="pres">
      <dgm:prSet presAssocID="{837EAAD7-8040-422C-ABEB-BF4E22AE1CE6}" presName="hierRoot2" presStyleCnt="0"/>
      <dgm:spPr/>
    </dgm:pt>
    <dgm:pt modelId="{C081F956-D98D-40F7-84DF-330A2DBE9BB0}" type="pres">
      <dgm:prSet presAssocID="{837EAAD7-8040-422C-ABEB-BF4E22AE1CE6}" presName="composite2" presStyleCnt="0"/>
      <dgm:spPr/>
    </dgm:pt>
    <dgm:pt modelId="{4D4AB4CA-2AE5-4FA1-8C48-93B94B3E0550}" type="pres">
      <dgm:prSet presAssocID="{837EAAD7-8040-422C-ABEB-BF4E22AE1CE6}" presName="background2" presStyleLbl="node2" presStyleIdx="2" presStyleCnt="5"/>
      <dgm:spPr/>
    </dgm:pt>
    <dgm:pt modelId="{2537FA26-E798-4796-967F-29DAF6BDFAE4}" type="pres">
      <dgm:prSet presAssocID="{837EAAD7-8040-422C-ABEB-BF4E22AE1CE6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F7A4EF1-5967-4402-BA21-D33954ADE344}" type="pres">
      <dgm:prSet presAssocID="{837EAAD7-8040-422C-ABEB-BF4E22AE1CE6}" presName="hierChild3" presStyleCnt="0"/>
      <dgm:spPr/>
    </dgm:pt>
    <dgm:pt modelId="{F6744044-75C5-4725-A0B7-265DB813DD8B}" type="pres">
      <dgm:prSet presAssocID="{2C8496BA-510A-464E-A345-3B41782A8BDB}" presName="Name17" presStyleLbl="parChTrans1D3" presStyleIdx="2" presStyleCnt="5"/>
      <dgm:spPr/>
    </dgm:pt>
    <dgm:pt modelId="{28BB9D5F-2463-4156-958A-408D0E225AAE}" type="pres">
      <dgm:prSet presAssocID="{4C7DC778-E271-4873-92A3-5326E7986753}" presName="hierRoot3" presStyleCnt="0"/>
      <dgm:spPr/>
    </dgm:pt>
    <dgm:pt modelId="{292DF582-0B56-4C5C-BAD2-86E847991C05}" type="pres">
      <dgm:prSet presAssocID="{4C7DC778-E271-4873-92A3-5326E7986753}" presName="composite3" presStyleCnt="0"/>
      <dgm:spPr/>
    </dgm:pt>
    <dgm:pt modelId="{0C99E777-5681-4B94-B760-9C4513C72E8A}" type="pres">
      <dgm:prSet presAssocID="{4C7DC778-E271-4873-92A3-5326E7986753}" presName="background3" presStyleLbl="node3" presStyleIdx="2" presStyleCnt="5"/>
      <dgm:spPr/>
    </dgm:pt>
    <dgm:pt modelId="{62E16DA9-61AB-41DF-8D24-DA3EB9DF3D03}" type="pres">
      <dgm:prSet presAssocID="{4C7DC778-E271-4873-92A3-5326E7986753}" presName="text3" presStyleLbl="fgAcc3" presStyleIdx="2" presStyleCnt="5">
        <dgm:presLayoutVars>
          <dgm:chPref val="3"/>
        </dgm:presLayoutVars>
      </dgm:prSet>
      <dgm:spPr/>
    </dgm:pt>
    <dgm:pt modelId="{A4B9C57C-FB16-4C75-9559-21826C831573}" type="pres">
      <dgm:prSet presAssocID="{4C7DC778-E271-4873-92A3-5326E7986753}" presName="hierChild4" presStyleCnt="0"/>
      <dgm:spPr/>
    </dgm:pt>
    <dgm:pt modelId="{D8704606-0CFC-441F-B3DE-EDA52C951F21}" type="pres">
      <dgm:prSet presAssocID="{9D92DF98-8C06-4931-BF27-A27D4FE793FF}" presName="Name23" presStyleLbl="parChTrans1D4" presStyleIdx="3" presStyleCnt="8"/>
      <dgm:spPr/>
    </dgm:pt>
    <dgm:pt modelId="{F58E2948-3E7F-4043-96FF-79FEEF678928}" type="pres">
      <dgm:prSet presAssocID="{176725C0-27B4-4770-BC54-3BAD01E0455F}" presName="hierRoot4" presStyleCnt="0"/>
      <dgm:spPr/>
    </dgm:pt>
    <dgm:pt modelId="{67DF2663-5257-4C3B-AB60-7A86D22938E0}" type="pres">
      <dgm:prSet presAssocID="{176725C0-27B4-4770-BC54-3BAD01E0455F}" presName="composite4" presStyleCnt="0"/>
      <dgm:spPr/>
    </dgm:pt>
    <dgm:pt modelId="{E46F97B9-FA95-46CA-975B-28B7CA4CF8A6}" type="pres">
      <dgm:prSet presAssocID="{176725C0-27B4-4770-BC54-3BAD01E0455F}" presName="background4" presStyleLbl="node4" presStyleIdx="3" presStyleCnt="8"/>
      <dgm:spPr/>
    </dgm:pt>
    <dgm:pt modelId="{5FA76053-1B86-4FA8-9EEC-04AD6E3F4F6D}" type="pres">
      <dgm:prSet presAssocID="{176725C0-27B4-4770-BC54-3BAD01E0455F}" presName="text4" presStyleLbl="fgAcc4" presStyleIdx="3" presStyleCnt="8">
        <dgm:presLayoutVars>
          <dgm:chPref val="3"/>
        </dgm:presLayoutVars>
      </dgm:prSet>
      <dgm:spPr/>
    </dgm:pt>
    <dgm:pt modelId="{6FB5683D-E2F3-4915-9F54-8A5DD9AC32E2}" type="pres">
      <dgm:prSet presAssocID="{176725C0-27B4-4770-BC54-3BAD01E0455F}" presName="hierChild5" presStyleCnt="0"/>
      <dgm:spPr/>
    </dgm:pt>
    <dgm:pt modelId="{182B41F1-9347-404D-83AB-810F40F666AC}" type="pres">
      <dgm:prSet presAssocID="{87FBD20B-3994-47F6-A4DF-036978B3E39B}" presName="Name23" presStyleLbl="parChTrans1D4" presStyleIdx="4" presStyleCnt="8"/>
      <dgm:spPr/>
    </dgm:pt>
    <dgm:pt modelId="{A67BEF5C-EB95-49D2-AE95-FB9BB44F23B0}" type="pres">
      <dgm:prSet presAssocID="{F95EB48A-9651-4E4C-96F7-99E342229847}" presName="hierRoot4" presStyleCnt="0"/>
      <dgm:spPr/>
    </dgm:pt>
    <dgm:pt modelId="{4FD527B9-1C38-4516-961D-1F9062909D66}" type="pres">
      <dgm:prSet presAssocID="{F95EB48A-9651-4E4C-96F7-99E342229847}" presName="composite4" presStyleCnt="0"/>
      <dgm:spPr/>
    </dgm:pt>
    <dgm:pt modelId="{16781E4E-54D5-4698-BA70-7A86D65CFBC4}" type="pres">
      <dgm:prSet presAssocID="{F95EB48A-9651-4E4C-96F7-99E342229847}" presName="background4" presStyleLbl="node4" presStyleIdx="4" presStyleCnt="8"/>
      <dgm:spPr/>
    </dgm:pt>
    <dgm:pt modelId="{746D2016-B6D4-4C37-AFA4-56B736BD83E9}" type="pres">
      <dgm:prSet presAssocID="{F95EB48A-9651-4E4C-96F7-99E342229847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E42AD11-AAAB-4AB3-861D-2F4A94EE08A3}" type="pres">
      <dgm:prSet presAssocID="{F95EB48A-9651-4E4C-96F7-99E342229847}" presName="hierChild5" presStyleCnt="0"/>
      <dgm:spPr/>
    </dgm:pt>
    <dgm:pt modelId="{BC8663FB-8B07-4927-9FE1-66B84B08A8D5}" type="pres">
      <dgm:prSet presAssocID="{2673A185-B892-4503-9F32-B0033351075B}" presName="Name23" presStyleLbl="parChTrans1D4" presStyleIdx="5" presStyleCnt="8"/>
      <dgm:spPr/>
    </dgm:pt>
    <dgm:pt modelId="{CAF64EB4-74B0-4162-A8F3-E823F54ABB4C}" type="pres">
      <dgm:prSet presAssocID="{FADDCCEB-A015-4595-B570-998347298EAB}" presName="hierRoot4" presStyleCnt="0"/>
      <dgm:spPr/>
    </dgm:pt>
    <dgm:pt modelId="{75B5A0B0-3261-4AD7-A21E-792C71454A32}" type="pres">
      <dgm:prSet presAssocID="{FADDCCEB-A015-4595-B570-998347298EAB}" presName="composite4" presStyleCnt="0"/>
      <dgm:spPr/>
    </dgm:pt>
    <dgm:pt modelId="{5A0AC9B4-7EB3-47A1-A57D-737750CA71BC}" type="pres">
      <dgm:prSet presAssocID="{FADDCCEB-A015-4595-B570-998347298EAB}" presName="background4" presStyleLbl="node4" presStyleIdx="5" presStyleCnt="8"/>
      <dgm:spPr/>
    </dgm:pt>
    <dgm:pt modelId="{6E752376-B317-4D90-B006-BB5A6FD8081D}" type="pres">
      <dgm:prSet presAssocID="{FADDCCEB-A015-4595-B570-998347298EAB}" presName="text4" presStyleLbl="fgAcc4" presStyleIdx="5" presStyleCnt="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48521D2-6FB4-4BD3-86DC-34830EA4186A}" type="pres">
      <dgm:prSet presAssocID="{FADDCCEB-A015-4595-B570-998347298EAB}" presName="hierChild5" presStyleCnt="0"/>
      <dgm:spPr/>
    </dgm:pt>
    <dgm:pt modelId="{5FA35437-0118-4AA3-B396-0EBE7CBD3F17}" type="pres">
      <dgm:prSet presAssocID="{E49A4017-8044-4C5C-A335-44321EE82BA6}" presName="Name10" presStyleLbl="parChTrans1D2" presStyleIdx="3" presStyleCnt="5"/>
      <dgm:spPr/>
    </dgm:pt>
    <dgm:pt modelId="{A2C8A158-1FC6-4599-9C43-524943BB6453}" type="pres">
      <dgm:prSet presAssocID="{1881CBDD-9437-4D91-B2E0-2EBE4DC230DE}" presName="hierRoot2" presStyleCnt="0"/>
      <dgm:spPr/>
    </dgm:pt>
    <dgm:pt modelId="{3810A3C9-0446-416A-A77D-D3EEB02D54E4}" type="pres">
      <dgm:prSet presAssocID="{1881CBDD-9437-4D91-B2E0-2EBE4DC230DE}" presName="composite2" presStyleCnt="0"/>
      <dgm:spPr/>
    </dgm:pt>
    <dgm:pt modelId="{1B85CDCE-0333-4DE5-A375-F36A3BBA96A1}" type="pres">
      <dgm:prSet presAssocID="{1881CBDD-9437-4D91-B2E0-2EBE4DC230DE}" presName="background2" presStyleLbl="node2" presStyleIdx="3" presStyleCnt="5"/>
      <dgm:spPr/>
    </dgm:pt>
    <dgm:pt modelId="{37F3AA28-E88E-40C2-9629-62123E04CBEF}" type="pres">
      <dgm:prSet presAssocID="{1881CBDD-9437-4D91-B2E0-2EBE4DC230DE}" presName="text2" presStyleLbl="fgAcc2" presStyleIdx="3" presStyleCnt="5">
        <dgm:presLayoutVars>
          <dgm:chPref val="3"/>
        </dgm:presLayoutVars>
      </dgm:prSet>
      <dgm:spPr/>
    </dgm:pt>
    <dgm:pt modelId="{FC24C22D-913E-4C8D-81EC-FBA1B7EF3DCB}" type="pres">
      <dgm:prSet presAssocID="{1881CBDD-9437-4D91-B2E0-2EBE4DC230DE}" presName="hierChild3" presStyleCnt="0"/>
      <dgm:spPr/>
    </dgm:pt>
    <dgm:pt modelId="{A0DB0EC8-BA6B-4280-91FF-6A73D77A869F}" type="pres">
      <dgm:prSet presAssocID="{7DD93D48-3F13-43BD-BAB2-A62F58B1FDE6}" presName="Name17" presStyleLbl="parChTrans1D3" presStyleIdx="3" presStyleCnt="5"/>
      <dgm:spPr/>
    </dgm:pt>
    <dgm:pt modelId="{BEE9EB71-5DE6-48A0-A3F0-D8E6D9BEAFC3}" type="pres">
      <dgm:prSet presAssocID="{A15A3A93-0A8F-4380-B688-30352503AB46}" presName="hierRoot3" presStyleCnt="0"/>
      <dgm:spPr/>
    </dgm:pt>
    <dgm:pt modelId="{0FA24911-26E1-48DE-97AD-07DB97F6F76A}" type="pres">
      <dgm:prSet presAssocID="{A15A3A93-0A8F-4380-B688-30352503AB46}" presName="composite3" presStyleCnt="0"/>
      <dgm:spPr/>
    </dgm:pt>
    <dgm:pt modelId="{1606F9F9-F0DF-40D6-B917-D8C8A8F31FF3}" type="pres">
      <dgm:prSet presAssocID="{A15A3A93-0A8F-4380-B688-30352503AB46}" presName="background3" presStyleLbl="node3" presStyleIdx="3" presStyleCnt="5"/>
      <dgm:spPr/>
    </dgm:pt>
    <dgm:pt modelId="{B32446FE-5F5F-48CE-8509-78B48FBE216E}" type="pres">
      <dgm:prSet presAssocID="{A15A3A93-0A8F-4380-B688-30352503AB46}" presName="text3" presStyleLbl="fgAcc3" presStyleIdx="3" presStyleCnt="5">
        <dgm:presLayoutVars>
          <dgm:chPref val="3"/>
        </dgm:presLayoutVars>
      </dgm:prSet>
      <dgm:spPr/>
    </dgm:pt>
    <dgm:pt modelId="{F4D36BBA-7944-4DEC-ADE9-11E90A3D958A}" type="pres">
      <dgm:prSet presAssocID="{A15A3A93-0A8F-4380-B688-30352503AB46}" presName="hierChild4" presStyleCnt="0"/>
      <dgm:spPr/>
    </dgm:pt>
    <dgm:pt modelId="{450E9A31-070B-426B-A811-48FF260CF0E4}" type="pres">
      <dgm:prSet presAssocID="{C4F17F28-9E5B-43C3-B086-B9893656BE04}" presName="Name23" presStyleLbl="parChTrans1D4" presStyleIdx="6" presStyleCnt="8"/>
      <dgm:spPr/>
    </dgm:pt>
    <dgm:pt modelId="{7135E104-C532-43E6-B195-D84072D17D35}" type="pres">
      <dgm:prSet presAssocID="{B34FC31C-3CA4-47E1-9C2E-519932C91193}" presName="hierRoot4" presStyleCnt="0"/>
      <dgm:spPr/>
    </dgm:pt>
    <dgm:pt modelId="{B9029A2C-A6B0-4D31-9126-1148DE5BC8FA}" type="pres">
      <dgm:prSet presAssocID="{B34FC31C-3CA4-47E1-9C2E-519932C91193}" presName="composite4" presStyleCnt="0"/>
      <dgm:spPr/>
    </dgm:pt>
    <dgm:pt modelId="{F783F096-0051-4625-8CFD-1260D3E4D745}" type="pres">
      <dgm:prSet presAssocID="{B34FC31C-3CA4-47E1-9C2E-519932C91193}" presName="background4" presStyleLbl="node4" presStyleIdx="6" presStyleCnt="8"/>
      <dgm:spPr/>
    </dgm:pt>
    <dgm:pt modelId="{7B5993DF-BA1D-4F80-971D-AF64C74F0499}" type="pres">
      <dgm:prSet presAssocID="{B34FC31C-3CA4-47E1-9C2E-519932C91193}" presName="text4" presStyleLbl="fgAcc4" presStyleIdx="6" presStyleCnt="8" custScaleX="157814" custScaleY="14185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1A32E15-3B82-4F08-8E32-CFC5C2062FF9}" type="pres">
      <dgm:prSet presAssocID="{B34FC31C-3CA4-47E1-9C2E-519932C91193}" presName="hierChild5" presStyleCnt="0"/>
      <dgm:spPr/>
    </dgm:pt>
    <dgm:pt modelId="{60F084AF-D669-4FB2-B480-F70A79090AE7}" type="pres">
      <dgm:prSet presAssocID="{DD194035-1210-4CC3-8779-290578E9810D}" presName="Name23" presStyleLbl="parChTrans1D4" presStyleIdx="7" presStyleCnt="8"/>
      <dgm:spPr/>
    </dgm:pt>
    <dgm:pt modelId="{B53CAB98-DAEE-4160-A383-5D5A62A8FE9B}" type="pres">
      <dgm:prSet presAssocID="{F360EB06-8572-48BD-9AAF-A816DCAEAB0A}" presName="hierRoot4" presStyleCnt="0"/>
      <dgm:spPr/>
    </dgm:pt>
    <dgm:pt modelId="{D9E5FAC7-96B8-480D-BAA6-A22A21269765}" type="pres">
      <dgm:prSet presAssocID="{F360EB06-8572-48BD-9AAF-A816DCAEAB0A}" presName="composite4" presStyleCnt="0"/>
      <dgm:spPr/>
    </dgm:pt>
    <dgm:pt modelId="{30FE1447-A3FB-45AE-9A5B-E55D95609489}" type="pres">
      <dgm:prSet presAssocID="{F360EB06-8572-48BD-9AAF-A816DCAEAB0A}" presName="background4" presStyleLbl="node4" presStyleIdx="7" presStyleCnt="8"/>
      <dgm:spPr/>
    </dgm:pt>
    <dgm:pt modelId="{06BDF951-209A-4CC6-8424-B97931067AFD}" type="pres">
      <dgm:prSet presAssocID="{F360EB06-8572-48BD-9AAF-A816DCAEAB0A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72146E5-2419-44EE-91E5-2EAB5C2C37F2}" type="pres">
      <dgm:prSet presAssocID="{F360EB06-8572-48BD-9AAF-A816DCAEAB0A}" presName="hierChild5" presStyleCnt="0"/>
      <dgm:spPr/>
    </dgm:pt>
    <dgm:pt modelId="{B5F5B001-14D5-47A5-936F-3A27DA07CAD1}" type="pres">
      <dgm:prSet presAssocID="{82223413-7BFF-45BF-8C3D-5A8676FA9DC2}" presName="Name10" presStyleLbl="parChTrans1D2" presStyleIdx="4" presStyleCnt="5"/>
      <dgm:spPr/>
    </dgm:pt>
    <dgm:pt modelId="{470A5580-A91B-4F56-A2ED-CE73E58D0E59}" type="pres">
      <dgm:prSet presAssocID="{4E16B52C-74D3-4B5C-9D18-1EDB7A0CD3EB}" presName="hierRoot2" presStyleCnt="0"/>
      <dgm:spPr/>
    </dgm:pt>
    <dgm:pt modelId="{43E15EB4-B938-4C78-8648-291DC5C17781}" type="pres">
      <dgm:prSet presAssocID="{4E16B52C-74D3-4B5C-9D18-1EDB7A0CD3EB}" presName="composite2" presStyleCnt="0"/>
      <dgm:spPr/>
    </dgm:pt>
    <dgm:pt modelId="{5BEEC4B9-E9D2-4F05-B729-8FCC2DA1BAA1}" type="pres">
      <dgm:prSet presAssocID="{4E16B52C-74D3-4B5C-9D18-1EDB7A0CD3EB}" presName="background2" presStyleLbl="node2" presStyleIdx="4" presStyleCnt="5"/>
      <dgm:spPr/>
    </dgm:pt>
    <dgm:pt modelId="{7C55F710-457D-40D8-9D6F-40BFC6FFDC31}" type="pres">
      <dgm:prSet presAssocID="{4E16B52C-74D3-4B5C-9D18-1EDB7A0CD3EB}" presName="text2" presStyleLbl="fgAcc2" presStyleIdx="4" presStyleCnt="5">
        <dgm:presLayoutVars>
          <dgm:chPref val="3"/>
        </dgm:presLayoutVars>
      </dgm:prSet>
      <dgm:spPr/>
    </dgm:pt>
    <dgm:pt modelId="{1DCF5F8A-A673-4F9A-8F3E-4DC9C243777C}" type="pres">
      <dgm:prSet presAssocID="{4E16B52C-74D3-4B5C-9D18-1EDB7A0CD3EB}" presName="hierChild3" presStyleCnt="0"/>
      <dgm:spPr/>
    </dgm:pt>
    <dgm:pt modelId="{51DBD829-78EE-4B6D-8B69-925FB0150474}" type="pres">
      <dgm:prSet presAssocID="{67774F51-5CE2-4E69-9360-7A9284403440}" presName="Name17" presStyleLbl="parChTrans1D3" presStyleIdx="4" presStyleCnt="5"/>
      <dgm:spPr/>
    </dgm:pt>
    <dgm:pt modelId="{077D1D45-7505-40FD-B766-FD23274DF2C2}" type="pres">
      <dgm:prSet presAssocID="{BF8594C5-A814-42C3-88FB-94DBED1215BC}" presName="hierRoot3" presStyleCnt="0"/>
      <dgm:spPr/>
    </dgm:pt>
    <dgm:pt modelId="{119F8965-DF38-433B-AEAA-C7230EBD28AE}" type="pres">
      <dgm:prSet presAssocID="{BF8594C5-A814-42C3-88FB-94DBED1215BC}" presName="composite3" presStyleCnt="0"/>
      <dgm:spPr/>
    </dgm:pt>
    <dgm:pt modelId="{AA813541-C592-498A-8174-CB3DDC2AC63C}" type="pres">
      <dgm:prSet presAssocID="{BF8594C5-A814-42C3-88FB-94DBED1215BC}" presName="background3" presStyleLbl="node3" presStyleIdx="4" presStyleCnt="5"/>
      <dgm:spPr/>
    </dgm:pt>
    <dgm:pt modelId="{097C2B45-F438-4829-BCE6-5780D3159866}" type="pres">
      <dgm:prSet presAssocID="{BF8594C5-A814-42C3-88FB-94DBED1215BC}" presName="text3" presStyleLbl="fgAcc3" presStyleIdx="4" presStyleCnt="5">
        <dgm:presLayoutVars>
          <dgm:chPref val="3"/>
        </dgm:presLayoutVars>
      </dgm:prSet>
      <dgm:spPr/>
    </dgm:pt>
    <dgm:pt modelId="{1A6A59A7-D688-4386-9592-CD2664C41616}" type="pres">
      <dgm:prSet presAssocID="{BF8594C5-A814-42C3-88FB-94DBED1215BC}" presName="hierChild4" presStyleCnt="0"/>
      <dgm:spPr/>
    </dgm:pt>
  </dgm:ptLst>
  <dgm:cxnLst>
    <dgm:cxn modelId="{9F1CDAAB-3CCC-4F7A-B1E0-A8C22A2C22B9}" type="presOf" srcId="{87066AAD-0480-46E7-A660-7F73E8E0856C}" destId="{32DC4BB8-AEDF-4216-81C7-109900EB04C0}" srcOrd="0" destOrd="0" presId="urn:microsoft.com/office/officeart/2005/8/layout/hierarchy1"/>
    <dgm:cxn modelId="{A1634D8F-8BE6-4233-86B4-A8364638B1F5}" type="presOf" srcId="{E7A61644-8753-40CE-B801-09E9BC9B5BF0}" destId="{2BB7028B-1697-425E-A1B2-E7F48A1259D1}" srcOrd="0" destOrd="0" presId="urn:microsoft.com/office/officeart/2005/8/layout/hierarchy1"/>
    <dgm:cxn modelId="{B169380E-F4EF-4623-AD58-4DAF02A8216B}" type="presOf" srcId="{4C7DC778-E271-4873-92A3-5326E7986753}" destId="{62E16DA9-61AB-41DF-8D24-DA3EB9DF3D03}" srcOrd="0" destOrd="0" presId="urn:microsoft.com/office/officeart/2005/8/layout/hierarchy1"/>
    <dgm:cxn modelId="{FA534E1D-5374-4718-A64E-B0DA990D7B54}" type="presOf" srcId="{2673A185-B892-4503-9F32-B0033351075B}" destId="{BC8663FB-8B07-4927-9FE1-66B84B08A8D5}" srcOrd="0" destOrd="0" presId="urn:microsoft.com/office/officeart/2005/8/layout/hierarchy1"/>
    <dgm:cxn modelId="{CC59AF6E-42A7-4B2B-9D57-188859AA0279}" srcId="{4C7DC778-E271-4873-92A3-5326E7986753}" destId="{176725C0-27B4-4770-BC54-3BAD01E0455F}" srcOrd="0" destOrd="0" parTransId="{9D92DF98-8C06-4931-BF27-A27D4FE793FF}" sibTransId="{8FBA56DF-ACE8-47D3-AB33-D5C330BE190C}"/>
    <dgm:cxn modelId="{3B5C2558-EF67-47A4-AE59-6C468F01B487}" srcId="{85DB1504-5B5B-43CB-AD50-8015E1E1B7D7}" destId="{E7A61644-8753-40CE-B801-09E9BC9B5BF0}" srcOrd="0" destOrd="0" parTransId="{EDCBA19A-4244-466B-A945-25AD6A158620}" sibTransId="{A1B787E2-D73F-40E1-B936-A52260921350}"/>
    <dgm:cxn modelId="{0593AA50-6F53-4E68-81ED-7C3973AEF8E9}" type="presOf" srcId="{43DA3C81-02AA-40E2-A264-518EBBABC2FB}" destId="{E4F7A2A2-E6D0-40BF-B200-85D830B67358}" srcOrd="0" destOrd="0" presId="urn:microsoft.com/office/officeart/2005/8/layout/hierarchy1"/>
    <dgm:cxn modelId="{45E15462-91A8-4184-867C-2708C82C1666}" type="presOf" srcId="{7DD93D48-3F13-43BD-BAB2-A62F58B1FDE6}" destId="{A0DB0EC8-BA6B-4280-91FF-6A73D77A869F}" srcOrd="0" destOrd="0" presId="urn:microsoft.com/office/officeart/2005/8/layout/hierarchy1"/>
    <dgm:cxn modelId="{3FDDC981-D054-4CBB-8D04-65EDA71C0DC7}" srcId="{87066AAD-0480-46E7-A660-7F73E8E0856C}" destId="{EF7DC3E6-31E1-472B-9EC9-BC0CD79B869E}" srcOrd="0" destOrd="0" parTransId="{E59855D6-7F1F-40D1-888A-4C1F95C92B04}" sibTransId="{31ABB546-5A4A-4CDF-BA10-E5A80AF76C83}"/>
    <dgm:cxn modelId="{333BBE22-B089-4A5C-9D0F-C32C12A74F69}" srcId="{304E751C-B96B-4DC6-8989-91763DC43DF5}" destId="{85DB1504-5B5B-43CB-AD50-8015E1E1B7D7}" srcOrd="0" destOrd="0" parTransId="{C0B128F7-355A-4E7C-955F-953F442C0677}" sibTransId="{96DF10FF-EE87-4F55-BE18-080BD49F3B7D}"/>
    <dgm:cxn modelId="{0AA0CC1B-60A5-4703-A3E1-6CBE1B3ED5B1}" type="presOf" srcId="{176725C0-27B4-4770-BC54-3BAD01E0455F}" destId="{5FA76053-1B86-4FA8-9EEC-04AD6E3F4F6D}" srcOrd="0" destOrd="0" presId="urn:microsoft.com/office/officeart/2005/8/layout/hierarchy1"/>
    <dgm:cxn modelId="{6021DA21-1266-4614-8F16-11651CD85043}" type="presOf" srcId="{FADDCCEB-A015-4595-B570-998347298EAB}" destId="{6E752376-B317-4D90-B006-BB5A6FD8081D}" srcOrd="0" destOrd="0" presId="urn:microsoft.com/office/officeart/2005/8/layout/hierarchy1"/>
    <dgm:cxn modelId="{22ADE463-F9AF-4F80-B8BA-D7A0A52CD220}" type="presOf" srcId="{E49A4017-8044-4C5C-A335-44321EE82BA6}" destId="{5FA35437-0118-4AA3-B396-0EBE7CBD3F17}" srcOrd="0" destOrd="0" presId="urn:microsoft.com/office/officeart/2005/8/layout/hierarchy1"/>
    <dgm:cxn modelId="{749047B1-0CF4-4D7D-99C8-01D90D0DC1E5}" type="presOf" srcId="{EF7DC3E6-31E1-472B-9EC9-BC0CD79B869E}" destId="{05DE8DA8-624A-4789-AEA7-D66E54B4A28A}" srcOrd="0" destOrd="0" presId="urn:microsoft.com/office/officeart/2005/8/layout/hierarchy1"/>
    <dgm:cxn modelId="{4B2A2A6D-A7B5-4316-9DFA-629718DF7FD3}" srcId="{B6B4BDB7-5120-430B-AF4A-9D5C5EC984EF}" destId="{65F76E1C-EAA1-4788-A06C-5A300C1FFA57}" srcOrd="0" destOrd="0" parTransId="{0262C1B7-CD58-4A76-93B4-28D831031578}" sibTransId="{8562BAEF-1311-4001-A6FD-696B9690C35D}"/>
    <dgm:cxn modelId="{0E142F6D-CF98-4A0B-AFB0-A0C08D181C07}" srcId="{EF7DC3E6-31E1-472B-9EC9-BC0CD79B869E}" destId="{1881CBDD-9437-4D91-B2E0-2EBE4DC230DE}" srcOrd="3" destOrd="0" parTransId="{E49A4017-8044-4C5C-A335-44321EE82BA6}" sibTransId="{3085E17F-23C6-4DD4-9449-FDC004D730DF}"/>
    <dgm:cxn modelId="{D72D13CD-D129-4DD2-BA5B-92D59C748510}" srcId="{4E16B52C-74D3-4B5C-9D18-1EDB7A0CD3EB}" destId="{BF8594C5-A814-42C3-88FB-94DBED1215BC}" srcOrd="0" destOrd="0" parTransId="{67774F51-5CE2-4E69-9360-7A9284403440}" sibTransId="{E28963FC-FD39-4A01-9C4C-C206A983838E}"/>
    <dgm:cxn modelId="{9A11E782-8787-4540-9886-290D53C88A33}" srcId="{A15A3A93-0A8F-4380-B688-30352503AB46}" destId="{B34FC31C-3CA4-47E1-9C2E-519932C91193}" srcOrd="0" destOrd="0" parTransId="{C4F17F28-9E5B-43C3-B086-B9893656BE04}" sibTransId="{393F9676-28D3-4224-9BEC-88F7CBB34062}"/>
    <dgm:cxn modelId="{B92EF6EC-7563-4694-AB7C-E03BE7912621}" srcId="{F95EB48A-9651-4E4C-96F7-99E342229847}" destId="{FADDCCEB-A015-4595-B570-998347298EAB}" srcOrd="0" destOrd="0" parTransId="{2673A185-B892-4503-9F32-B0033351075B}" sibTransId="{14C57AC1-644C-418C-B41D-99F1F4B6ED9F}"/>
    <dgm:cxn modelId="{1129E74A-26F3-4A97-AC7E-2E657E935D95}" type="presOf" srcId="{67774F51-5CE2-4E69-9360-7A9284403440}" destId="{51DBD829-78EE-4B6D-8B69-925FB0150474}" srcOrd="0" destOrd="0" presId="urn:microsoft.com/office/officeart/2005/8/layout/hierarchy1"/>
    <dgm:cxn modelId="{7F270F46-1868-418A-BBB4-6066236100A1}" type="presOf" srcId="{2C8496BA-510A-464E-A345-3B41782A8BDB}" destId="{F6744044-75C5-4725-A0B7-265DB813DD8B}" srcOrd="0" destOrd="0" presId="urn:microsoft.com/office/officeart/2005/8/layout/hierarchy1"/>
    <dgm:cxn modelId="{5E0F3B15-1B1C-4DD6-9CF9-04453A2DD156}" type="presOf" srcId="{66F085C1-1DF9-4A89-BE0F-23677E8BE1FB}" destId="{686E0BF0-16F6-424E-8E8D-4A757F595538}" srcOrd="0" destOrd="0" presId="urn:microsoft.com/office/officeart/2005/8/layout/hierarchy1"/>
    <dgm:cxn modelId="{5E1EC7FB-B45F-4036-9A3D-C87910CD870E}" type="presOf" srcId="{837EAAD7-8040-422C-ABEB-BF4E22AE1CE6}" destId="{2537FA26-E798-4796-967F-29DAF6BDFAE4}" srcOrd="0" destOrd="0" presId="urn:microsoft.com/office/officeart/2005/8/layout/hierarchy1"/>
    <dgm:cxn modelId="{4A6110EF-AD8E-4C02-A47C-B41ED40EC76F}" srcId="{66F085C1-1DF9-4A89-BE0F-23677E8BE1FB}" destId="{304E751C-B96B-4DC6-8989-91763DC43DF5}" srcOrd="0" destOrd="0" parTransId="{C3B4CABC-283B-4A04-B108-8B164170A4B8}" sibTransId="{4F6B8D32-2C96-436D-945B-385632654A47}"/>
    <dgm:cxn modelId="{EE767660-D599-4DD1-B57F-50F1AAE77B91}" type="presOf" srcId="{304E751C-B96B-4DC6-8989-91763DC43DF5}" destId="{AAC8C2F1-32DA-475F-A229-DC5F0C50D402}" srcOrd="0" destOrd="0" presId="urn:microsoft.com/office/officeart/2005/8/layout/hierarchy1"/>
    <dgm:cxn modelId="{3932B313-BDCB-4DAD-91F1-B1EFDA0E419A}" type="presOf" srcId="{9D92DF98-8C06-4931-BF27-A27D4FE793FF}" destId="{D8704606-0CFC-441F-B3DE-EDA52C951F21}" srcOrd="0" destOrd="0" presId="urn:microsoft.com/office/officeart/2005/8/layout/hierarchy1"/>
    <dgm:cxn modelId="{0663627E-3D4F-409E-B27B-9E6334F8FFC7}" type="presOf" srcId="{C4F17F28-9E5B-43C3-B086-B9893656BE04}" destId="{450E9A31-070B-426B-A811-48FF260CF0E4}" srcOrd="0" destOrd="0" presId="urn:microsoft.com/office/officeart/2005/8/layout/hierarchy1"/>
    <dgm:cxn modelId="{74BC1F1D-EAFF-4FBA-B86F-900F3CFD95F3}" type="presOf" srcId="{65F76E1C-EAA1-4788-A06C-5A300C1FFA57}" destId="{92D621F6-6D37-41A5-BF60-9FFC3DAF0C3A}" srcOrd="0" destOrd="0" presId="urn:microsoft.com/office/officeart/2005/8/layout/hierarchy1"/>
    <dgm:cxn modelId="{946F2479-BD2A-4231-9E8A-B2B6D878F49D}" type="presOf" srcId="{A15A3A93-0A8F-4380-B688-30352503AB46}" destId="{B32446FE-5F5F-48CE-8509-78B48FBE216E}" srcOrd="0" destOrd="0" presId="urn:microsoft.com/office/officeart/2005/8/layout/hierarchy1"/>
    <dgm:cxn modelId="{30DBA008-F1B7-49EE-A40D-DE95F21B852A}" srcId="{B34FC31C-3CA4-47E1-9C2E-519932C91193}" destId="{F360EB06-8572-48BD-9AAF-A816DCAEAB0A}" srcOrd="0" destOrd="0" parTransId="{DD194035-1210-4CC3-8779-290578E9810D}" sibTransId="{9B8BFCC4-DF95-4F83-962B-C957354D559F}"/>
    <dgm:cxn modelId="{B4ED34E1-9BD9-4BFF-AA9C-E02177E86EFC}" type="presOf" srcId="{B6B4BDB7-5120-430B-AF4A-9D5C5EC984EF}" destId="{7F2D30BA-6AFD-4538-8AF8-055B1BB3E6EC}" srcOrd="0" destOrd="0" presId="urn:microsoft.com/office/officeart/2005/8/layout/hierarchy1"/>
    <dgm:cxn modelId="{EF480149-D200-4BF0-8FBB-BFB1C8408766}" srcId="{65F76E1C-EAA1-4788-A06C-5A300C1FFA57}" destId="{495EA7AC-986F-4D06-A7DD-25C52B755DDD}" srcOrd="0" destOrd="0" parTransId="{197CED30-3C14-4DF4-9F58-C8B6444251CD}" sibTransId="{AE32F2F1-CD3B-49B1-B67B-AA6490C60493}"/>
    <dgm:cxn modelId="{E7F3BA19-2826-4690-9D5F-D30E1DC294AE}" type="presOf" srcId="{DD194035-1210-4CC3-8779-290578E9810D}" destId="{60F084AF-D669-4FB2-B480-F70A79090AE7}" srcOrd="0" destOrd="0" presId="urn:microsoft.com/office/officeart/2005/8/layout/hierarchy1"/>
    <dgm:cxn modelId="{EC8EAD71-5637-40EE-9AFE-EFCCA94187E9}" type="presOf" srcId="{C0B128F7-355A-4E7C-955F-953F442C0677}" destId="{C2F0A067-58F0-487B-A3C8-674845B938CC}" srcOrd="0" destOrd="0" presId="urn:microsoft.com/office/officeart/2005/8/layout/hierarchy1"/>
    <dgm:cxn modelId="{63CB697F-57E6-41D1-BDCA-68309BB49797}" type="presOf" srcId="{1881CBDD-9437-4D91-B2E0-2EBE4DC230DE}" destId="{37F3AA28-E88E-40C2-9629-62123E04CBEF}" srcOrd="0" destOrd="0" presId="urn:microsoft.com/office/officeart/2005/8/layout/hierarchy1"/>
    <dgm:cxn modelId="{A1F497F9-E801-4693-8E9B-3046ACBEC75E}" srcId="{EF7DC3E6-31E1-472B-9EC9-BC0CD79B869E}" destId="{B6B4BDB7-5120-430B-AF4A-9D5C5EC984EF}" srcOrd="0" destOrd="0" parTransId="{43DA3C81-02AA-40E2-A264-518EBBABC2FB}" sibTransId="{7F6727B0-28DA-42EC-B096-F0BD03ABF475}"/>
    <dgm:cxn modelId="{4E816070-AC47-4D40-9A5D-0E27BBC78E75}" srcId="{EF7DC3E6-31E1-472B-9EC9-BC0CD79B869E}" destId="{4E16B52C-74D3-4B5C-9D18-1EDB7A0CD3EB}" srcOrd="4" destOrd="0" parTransId="{82223413-7BFF-45BF-8C3D-5A8676FA9DC2}" sibTransId="{CA091FC0-D4DA-4A7C-BC61-3B7276C9B58B}"/>
    <dgm:cxn modelId="{5AD11C0F-F600-4BCD-8AD2-79392CD26AE8}" type="presOf" srcId="{0262C1B7-CD58-4A76-93B4-28D831031578}" destId="{E5EA8E6F-59F2-4DF8-8AA4-A6C715894222}" srcOrd="0" destOrd="0" presId="urn:microsoft.com/office/officeart/2005/8/layout/hierarchy1"/>
    <dgm:cxn modelId="{869E92D5-8A02-44A9-BFA9-E3BAE3D3D06C}" type="presOf" srcId="{4E16B52C-74D3-4B5C-9D18-1EDB7A0CD3EB}" destId="{7C55F710-457D-40D8-9D6F-40BFC6FFDC31}" srcOrd="0" destOrd="0" presId="urn:microsoft.com/office/officeart/2005/8/layout/hierarchy1"/>
    <dgm:cxn modelId="{BBCE22E9-3968-4C64-8AF7-1A5491493C79}" type="presOf" srcId="{B34FC31C-3CA4-47E1-9C2E-519932C91193}" destId="{7B5993DF-BA1D-4F80-971D-AF64C74F0499}" srcOrd="0" destOrd="0" presId="urn:microsoft.com/office/officeart/2005/8/layout/hierarchy1"/>
    <dgm:cxn modelId="{3786D0E5-3EFB-47B0-BEDF-020CD8D7592B}" type="presOf" srcId="{3169D57B-2A12-447B-B8CD-546EABAF7546}" destId="{0AE6526B-2F30-4907-98A7-8C0A0DDF7FF8}" srcOrd="0" destOrd="0" presId="urn:microsoft.com/office/officeart/2005/8/layout/hierarchy1"/>
    <dgm:cxn modelId="{BFAEBA32-7BCE-45AA-8A26-320C101B8E4B}" type="presOf" srcId="{197CED30-3C14-4DF4-9F58-C8B6444251CD}" destId="{04C5CE01-A92E-4643-ACA8-E7936C0F57CC}" srcOrd="0" destOrd="0" presId="urn:microsoft.com/office/officeart/2005/8/layout/hierarchy1"/>
    <dgm:cxn modelId="{FB421CC6-B86B-4FDF-A9A5-DEC0F7F932B4}" srcId="{EF7DC3E6-31E1-472B-9EC9-BC0CD79B869E}" destId="{837EAAD7-8040-422C-ABEB-BF4E22AE1CE6}" srcOrd="2" destOrd="0" parTransId="{3169D57B-2A12-447B-B8CD-546EABAF7546}" sibTransId="{7B62F334-3174-492C-9DB9-7B42EF7E5E75}"/>
    <dgm:cxn modelId="{EEB5BF46-8F87-43D4-9D80-0360F4A170B3}" srcId="{EF7DC3E6-31E1-472B-9EC9-BC0CD79B869E}" destId="{66F085C1-1DF9-4A89-BE0F-23677E8BE1FB}" srcOrd="1" destOrd="0" parTransId="{02C046B2-BEA8-4390-995B-D299EACDCF6A}" sibTransId="{4A94A371-4975-4BBC-B208-21BB035D2966}"/>
    <dgm:cxn modelId="{47A121BE-4A5C-407E-AECB-6A09F4D5FF02}" srcId="{176725C0-27B4-4770-BC54-3BAD01E0455F}" destId="{F95EB48A-9651-4E4C-96F7-99E342229847}" srcOrd="0" destOrd="0" parTransId="{87FBD20B-3994-47F6-A4DF-036978B3E39B}" sibTransId="{6C0BE0CC-3412-4A9C-9496-0E47A0D24D3A}"/>
    <dgm:cxn modelId="{47AA386F-8B6F-486E-841C-CA33195410E1}" type="presOf" srcId="{BF8594C5-A814-42C3-88FB-94DBED1215BC}" destId="{097C2B45-F438-4829-BCE6-5780D3159866}" srcOrd="0" destOrd="0" presId="urn:microsoft.com/office/officeart/2005/8/layout/hierarchy1"/>
    <dgm:cxn modelId="{268DA881-E6BF-4CA6-B507-A3EB5934B181}" type="presOf" srcId="{87FBD20B-3994-47F6-A4DF-036978B3E39B}" destId="{182B41F1-9347-404D-83AB-810F40F666AC}" srcOrd="0" destOrd="0" presId="urn:microsoft.com/office/officeart/2005/8/layout/hierarchy1"/>
    <dgm:cxn modelId="{97875CC9-FB1B-4937-81A7-8F45CE26570B}" type="presOf" srcId="{02C046B2-BEA8-4390-995B-D299EACDCF6A}" destId="{130C1936-B4DB-451A-B3C9-33B340A8972A}" srcOrd="0" destOrd="0" presId="urn:microsoft.com/office/officeart/2005/8/layout/hierarchy1"/>
    <dgm:cxn modelId="{92A69161-B0FB-4B26-8567-5A84B42C36FD}" type="presOf" srcId="{F95EB48A-9651-4E4C-96F7-99E342229847}" destId="{746D2016-B6D4-4C37-AFA4-56B736BD83E9}" srcOrd="0" destOrd="0" presId="urn:microsoft.com/office/officeart/2005/8/layout/hierarchy1"/>
    <dgm:cxn modelId="{1CE81D42-5303-4F74-BBC7-20C0F6AFF0E2}" type="presOf" srcId="{85DB1504-5B5B-43CB-AD50-8015E1E1B7D7}" destId="{5D6C87AF-B059-4399-826F-5AB67095C015}" srcOrd="0" destOrd="0" presId="urn:microsoft.com/office/officeart/2005/8/layout/hierarchy1"/>
    <dgm:cxn modelId="{F2B5DC68-8935-4338-A704-1EB09DCD2410}" type="presOf" srcId="{495EA7AC-986F-4D06-A7DD-25C52B755DDD}" destId="{E193F4CE-E97F-482F-B1A7-272F388CADF2}" srcOrd="0" destOrd="0" presId="urn:microsoft.com/office/officeart/2005/8/layout/hierarchy1"/>
    <dgm:cxn modelId="{84880E72-CCBB-4240-924B-1F7E5118AEA7}" srcId="{1881CBDD-9437-4D91-B2E0-2EBE4DC230DE}" destId="{A15A3A93-0A8F-4380-B688-30352503AB46}" srcOrd="0" destOrd="0" parTransId="{7DD93D48-3F13-43BD-BAB2-A62F58B1FDE6}" sibTransId="{C657A21F-5556-4E54-9BF0-80E5C6AD5B71}"/>
    <dgm:cxn modelId="{224FCAE4-3257-4ABF-B6DE-E3E4C3809857}" srcId="{837EAAD7-8040-422C-ABEB-BF4E22AE1CE6}" destId="{4C7DC778-E271-4873-92A3-5326E7986753}" srcOrd="0" destOrd="0" parTransId="{2C8496BA-510A-464E-A345-3B41782A8BDB}" sibTransId="{C84D32F2-D2B9-46CE-A8A8-8EC4563F4D78}"/>
    <dgm:cxn modelId="{1B457F10-6C9F-4600-A425-FF45799F63D4}" type="presOf" srcId="{82223413-7BFF-45BF-8C3D-5A8676FA9DC2}" destId="{B5F5B001-14D5-47A5-936F-3A27DA07CAD1}" srcOrd="0" destOrd="0" presId="urn:microsoft.com/office/officeart/2005/8/layout/hierarchy1"/>
    <dgm:cxn modelId="{58D4D5A0-96BA-4206-83BB-E4B6081ACEC3}" type="presOf" srcId="{F360EB06-8572-48BD-9AAF-A816DCAEAB0A}" destId="{06BDF951-209A-4CC6-8424-B97931067AFD}" srcOrd="0" destOrd="0" presId="urn:microsoft.com/office/officeart/2005/8/layout/hierarchy1"/>
    <dgm:cxn modelId="{2AD65947-AB3D-4B64-A1FB-6EA7FA7E3D9E}" type="presOf" srcId="{C3B4CABC-283B-4A04-B108-8B164170A4B8}" destId="{8A02E3A0-1248-4607-9BEE-1F7D316FB9AA}" srcOrd="0" destOrd="0" presId="urn:microsoft.com/office/officeart/2005/8/layout/hierarchy1"/>
    <dgm:cxn modelId="{D9B7FF6E-E862-4A23-A22C-BA569E4EB8AB}" type="presOf" srcId="{EDCBA19A-4244-466B-A945-25AD6A158620}" destId="{A323CE33-2792-41D3-9256-7AD34F0FC67A}" srcOrd="0" destOrd="0" presId="urn:microsoft.com/office/officeart/2005/8/layout/hierarchy1"/>
    <dgm:cxn modelId="{35BBE324-72F4-4089-8B40-D551B0E98DA8}" type="presParOf" srcId="{32DC4BB8-AEDF-4216-81C7-109900EB04C0}" destId="{569A0C76-8EE1-4B0F-8BC1-CEB4EF2B5178}" srcOrd="0" destOrd="0" presId="urn:microsoft.com/office/officeart/2005/8/layout/hierarchy1"/>
    <dgm:cxn modelId="{49B486BD-B66C-4C87-A309-632788D170E0}" type="presParOf" srcId="{569A0C76-8EE1-4B0F-8BC1-CEB4EF2B5178}" destId="{82969250-824C-4B2D-868C-811E61EAC9F8}" srcOrd="0" destOrd="0" presId="urn:microsoft.com/office/officeart/2005/8/layout/hierarchy1"/>
    <dgm:cxn modelId="{3314045D-46BC-4D8B-9578-D0C5CA29FD90}" type="presParOf" srcId="{82969250-824C-4B2D-868C-811E61EAC9F8}" destId="{57E1F857-C1A7-4D0A-881B-E732DF04A4D6}" srcOrd="0" destOrd="0" presId="urn:microsoft.com/office/officeart/2005/8/layout/hierarchy1"/>
    <dgm:cxn modelId="{4DFE1097-D97C-405D-BB40-ABCD900669B1}" type="presParOf" srcId="{82969250-824C-4B2D-868C-811E61EAC9F8}" destId="{05DE8DA8-624A-4789-AEA7-D66E54B4A28A}" srcOrd="1" destOrd="0" presId="urn:microsoft.com/office/officeart/2005/8/layout/hierarchy1"/>
    <dgm:cxn modelId="{84EF4A61-2109-4D1F-B941-2D477C3D93BE}" type="presParOf" srcId="{569A0C76-8EE1-4B0F-8BC1-CEB4EF2B5178}" destId="{EBA807EB-6C17-4282-A7FF-56E7F6D29B0C}" srcOrd="1" destOrd="0" presId="urn:microsoft.com/office/officeart/2005/8/layout/hierarchy1"/>
    <dgm:cxn modelId="{E0540E81-6843-4358-9C0C-68A7E65EECEC}" type="presParOf" srcId="{EBA807EB-6C17-4282-A7FF-56E7F6D29B0C}" destId="{E4F7A2A2-E6D0-40BF-B200-85D830B67358}" srcOrd="0" destOrd="0" presId="urn:microsoft.com/office/officeart/2005/8/layout/hierarchy1"/>
    <dgm:cxn modelId="{FFABB9F4-B34D-41EE-B1EB-3DA4FC7CDB58}" type="presParOf" srcId="{EBA807EB-6C17-4282-A7FF-56E7F6D29B0C}" destId="{78168426-7B4A-4996-BD71-9709127CAB3D}" srcOrd="1" destOrd="0" presId="urn:microsoft.com/office/officeart/2005/8/layout/hierarchy1"/>
    <dgm:cxn modelId="{57CB47D1-FC33-4362-BD5B-FDBC69E198EC}" type="presParOf" srcId="{78168426-7B4A-4996-BD71-9709127CAB3D}" destId="{06039522-796F-4512-AFE4-A5D1BB30754C}" srcOrd="0" destOrd="0" presId="urn:microsoft.com/office/officeart/2005/8/layout/hierarchy1"/>
    <dgm:cxn modelId="{5B06168A-77E5-4A57-9E0A-7F1E5A39C350}" type="presParOf" srcId="{06039522-796F-4512-AFE4-A5D1BB30754C}" destId="{50C490C7-144E-44FC-8F0D-F898063B687D}" srcOrd="0" destOrd="0" presId="urn:microsoft.com/office/officeart/2005/8/layout/hierarchy1"/>
    <dgm:cxn modelId="{479251E0-365D-4D3F-A9ED-F1388385884C}" type="presParOf" srcId="{06039522-796F-4512-AFE4-A5D1BB30754C}" destId="{7F2D30BA-6AFD-4538-8AF8-055B1BB3E6EC}" srcOrd="1" destOrd="0" presId="urn:microsoft.com/office/officeart/2005/8/layout/hierarchy1"/>
    <dgm:cxn modelId="{B0312AA7-41C8-41D2-8232-477756F7E1C8}" type="presParOf" srcId="{78168426-7B4A-4996-BD71-9709127CAB3D}" destId="{FA88ECF7-112A-47A4-AE94-B289FF50508D}" srcOrd="1" destOrd="0" presId="urn:microsoft.com/office/officeart/2005/8/layout/hierarchy1"/>
    <dgm:cxn modelId="{B61AF5BE-88F1-41DB-BBE3-E8E8FBEF2468}" type="presParOf" srcId="{FA88ECF7-112A-47A4-AE94-B289FF50508D}" destId="{E5EA8E6F-59F2-4DF8-8AA4-A6C715894222}" srcOrd="0" destOrd="0" presId="urn:microsoft.com/office/officeart/2005/8/layout/hierarchy1"/>
    <dgm:cxn modelId="{6DB06442-F43D-4B2D-BD80-90D056CB6679}" type="presParOf" srcId="{FA88ECF7-112A-47A4-AE94-B289FF50508D}" destId="{C6FFB8B3-87A1-4894-8EE8-9CB9C5F98616}" srcOrd="1" destOrd="0" presId="urn:microsoft.com/office/officeart/2005/8/layout/hierarchy1"/>
    <dgm:cxn modelId="{13C42A1D-32BD-41F0-943B-E471EEEF4710}" type="presParOf" srcId="{C6FFB8B3-87A1-4894-8EE8-9CB9C5F98616}" destId="{FEA39A49-FF24-471C-A076-073A6AA6A71F}" srcOrd="0" destOrd="0" presId="urn:microsoft.com/office/officeart/2005/8/layout/hierarchy1"/>
    <dgm:cxn modelId="{F6A2E52A-C118-49D2-BC99-071B80125B55}" type="presParOf" srcId="{FEA39A49-FF24-471C-A076-073A6AA6A71F}" destId="{A0CB74A4-C6C5-46BD-AEC0-C29A16AE1BB3}" srcOrd="0" destOrd="0" presId="urn:microsoft.com/office/officeart/2005/8/layout/hierarchy1"/>
    <dgm:cxn modelId="{31D952FD-1512-4E92-A76E-153B6D1FEDD4}" type="presParOf" srcId="{FEA39A49-FF24-471C-A076-073A6AA6A71F}" destId="{92D621F6-6D37-41A5-BF60-9FFC3DAF0C3A}" srcOrd="1" destOrd="0" presId="urn:microsoft.com/office/officeart/2005/8/layout/hierarchy1"/>
    <dgm:cxn modelId="{22DECFC2-FA5F-4E2A-A324-12CD09DA63A3}" type="presParOf" srcId="{C6FFB8B3-87A1-4894-8EE8-9CB9C5F98616}" destId="{212D3A4C-EAAB-4E09-B438-C31E3E0876AB}" srcOrd="1" destOrd="0" presId="urn:microsoft.com/office/officeart/2005/8/layout/hierarchy1"/>
    <dgm:cxn modelId="{2010BC0B-7189-40C3-90B9-F8076A1DE95D}" type="presParOf" srcId="{212D3A4C-EAAB-4E09-B438-C31E3E0876AB}" destId="{04C5CE01-A92E-4643-ACA8-E7936C0F57CC}" srcOrd="0" destOrd="0" presId="urn:microsoft.com/office/officeart/2005/8/layout/hierarchy1"/>
    <dgm:cxn modelId="{ABEC6E46-94F5-4418-8DB3-507CF9A2E9A2}" type="presParOf" srcId="{212D3A4C-EAAB-4E09-B438-C31E3E0876AB}" destId="{8E1CAC1D-C374-4F28-B8A4-1CE2C390F2ED}" srcOrd="1" destOrd="0" presId="urn:microsoft.com/office/officeart/2005/8/layout/hierarchy1"/>
    <dgm:cxn modelId="{AC03D317-A9C6-4EF4-A75D-BB34270E1F5D}" type="presParOf" srcId="{8E1CAC1D-C374-4F28-B8A4-1CE2C390F2ED}" destId="{E4115166-5DCE-4D66-97D9-B4075B6C4EBD}" srcOrd="0" destOrd="0" presId="urn:microsoft.com/office/officeart/2005/8/layout/hierarchy1"/>
    <dgm:cxn modelId="{D915F389-D7FE-471D-AE42-9F57D38EADDA}" type="presParOf" srcId="{E4115166-5DCE-4D66-97D9-B4075B6C4EBD}" destId="{39966AB3-976D-4547-A946-1A33B01A73C5}" srcOrd="0" destOrd="0" presId="urn:microsoft.com/office/officeart/2005/8/layout/hierarchy1"/>
    <dgm:cxn modelId="{83539C5B-8267-458D-9835-E99B76C7A9FB}" type="presParOf" srcId="{E4115166-5DCE-4D66-97D9-B4075B6C4EBD}" destId="{E193F4CE-E97F-482F-B1A7-272F388CADF2}" srcOrd="1" destOrd="0" presId="urn:microsoft.com/office/officeart/2005/8/layout/hierarchy1"/>
    <dgm:cxn modelId="{6272E4A2-CA51-4FFF-A4BF-5725A8FC0FF4}" type="presParOf" srcId="{8E1CAC1D-C374-4F28-B8A4-1CE2C390F2ED}" destId="{1D4C25A4-32A6-4E56-9AC2-E322BF65AC1C}" srcOrd="1" destOrd="0" presId="urn:microsoft.com/office/officeart/2005/8/layout/hierarchy1"/>
    <dgm:cxn modelId="{9BB7AA17-CC35-4F52-B988-EC7B668BC21A}" type="presParOf" srcId="{EBA807EB-6C17-4282-A7FF-56E7F6D29B0C}" destId="{130C1936-B4DB-451A-B3C9-33B340A8972A}" srcOrd="2" destOrd="0" presId="urn:microsoft.com/office/officeart/2005/8/layout/hierarchy1"/>
    <dgm:cxn modelId="{4692BAD1-425D-4B66-88A8-05DB09EC87CD}" type="presParOf" srcId="{EBA807EB-6C17-4282-A7FF-56E7F6D29B0C}" destId="{A88D3347-103F-4069-B7E6-C733A5B78C27}" srcOrd="3" destOrd="0" presId="urn:microsoft.com/office/officeart/2005/8/layout/hierarchy1"/>
    <dgm:cxn modelId="{DC1434A6-8FAD-4193-B327-01CDED8B23EE}" type="presParOf" srcId="{A88D3347-103F-4069-B7E6-C733A5B78C27}" destId="{1DF1EDE0-D44B-4DAD-89EF-E6216885C88B}" srcOrd="0" destOrd="0" presId="urn:microsoft.com/office/officeart/2005/8/layout/hierarchy1"/>
    <dgm:cxn modelId="{1047FF7D-F7CB-4184-A4DE-30059B150979}" type="presParOf" srcId="{1DF1EDE0-D44B-4DAD-89EF-E6216885C88B}" destId="{8D576719-D0B8-41F8-A9E4-E895534C5FDE}" srcOrd="0" destOrd="0" presId="urn:microsoft.com/office/officeart/2005/8/layout/hierarchy1"/>
    <dgm:cxn modelId="{2B784F5E-962C-4BC6-BAAF-CA0B866A2E41}" type="presParOf" srcId="{1DF1EDE0-D44B-4DAD-89EF-E6216885C88B}" destId="{686E0BF0-16F6-424E-8E8D-4A757F595538}" srcOrd="1" destOrd="0" presId="urn:microsoft.com/office/officeart/2005/8/layout/hierarchy1"/>
    <dgm:cxn modelId="{DA4136E3-154D-49F7-9103-04EE3E6F509A}" type="presParOf" srcId="{A88D3347-103F-4069-B7E6-C733A5B78C27}" destId="{F4C704EB-3F2C-4BC0-A6C6-421E6BA73FAA}" srcOrd="1" destOrd="0" presId="urn:microsoft.com/office/officeart/2005/8/layout/hierarchy1"/>
    <dgm:cxn modelId="{72468312-A2CF-4C8C-8A52-6CF2E67FC73E}" type="presParOf" srcId="{F4C704EB-3F2C-4BC0-A6C6-421E6BA73FAA}" destId="{8A02E3A0-1248-4607-9BEE-1F7D316FB9AA}" srcOrd="0" destOrd="0" presId="urn:microsoft.com/office/officeart/2005/8/layout/hierarchy1"/>
    <dgm:cxn modelId="{713C57CC-CA2B-421B-8D2E-1163857B698F}" type="presParOf" srcId="{F4C704EB-3F2C-4BC0-A6C6-421E6BA73FAA}" destId="{9F1B680F-3DF6-4DAF-B1CB-D0857CC3EEEB}" srcOrd="1" destOrd="0" presId="urn:microsoft.com/office/officeart/2005/8/layout/hierarchy1"/>
    <dgm:cxn modelId="{655F77E7-73FF-4EF6-94ED-7C81D6CF3985}" type="presParOf" srcId="{9F1B680F-3DF6-4DAF-B1CB-D0857CC3EEEB}" destId="{45DE7399-B280-458B-9FF3-9CB5E650ACA7}" srcOrd="0" destOrd="0" presId="urn:microsoft.com/office/officeart/2005/8/layout/hierarchy1"/>
    <dgm:cxn modelId="{7B25A4C6-8D5F-4B04-A638-EA508E2E1E28}" type="presParOf" srcId="{45DE7399-B280-458B-9FF3-9CB5E650ACA7}" destId="{C63A6E91-EF17-4918-89D6-244AB6DD75A8}" srcOrd="0" destOrd="0" presId="urn:microsoft.com/office/officeart/2005/8/layout/hierarchy1"/>
    <dgm:cxn modelId="{4FA254CE-C814-42BA-ABAE-237106416AD9}" type="presParOf" srcId="{45DE7399-B280-458B-9FF3-9CB5E650ACA7}" destId="{AAC8C2F1-32DA-475F-A229-DC5F0C50D402}" srcOrd="1" destOrd="0" presId="urn:microsoft.com/office/officeart/2005/8/layout/hierarchy1"/>
    <dgm:cxn modelId="{3702F62C-C951-4075-8FAF-1B6DC97D806F}" type="presParOf" srcId="{9F1B680F-3DF6-4DAF-B1CB-D0857CC3EEEB}" destId="{7B461B65-5631-4141-83B4-52F207837F96}" srcOrd="1" destOrd="0" presId="urn:microsoft.com/office/officeart/2005/8/layout/hierarchy1"/>
    <dgm:cxn modelId="{525A45D9-AB64-4598-A590-791ACADCC056}" type="presParOf" srcId="{7B461B65-5631-4141-83B4-52F207837F96}" destId="{C2F0A067-58F0-487B-A3C8-674845B938CC}" srcOrd="0" destOrd="0" presId="urn:microsoft.com/office/officeart/2005/8/layout/hierarchy1"/>
    <dgm:cxn modelId="{C08B9E27-27C1-4220-BA0D-904473CBDE29}" type="presParOf" srcId="{7B461B65-5631-4141-83B4-52F207837F96}" destId="{29B1237B-0128-4A98-B49B-ECC7A06644D0}" srcOrd="1" destOrd="0" presId="urn:microsoft.com/office/officeart/2005/8/layout/hierarchy1"/>
    <dgm:cxn modelId="{091E538D-E3BF-4F14-A0E7-0906DF07E691}" type="presParOf" srcId="{29B1237B-0128-4A98-B49B-ECC7A06644D0}" destId="{D2AECFEA-6E00-4AA9-B314-4B20C973B546}" srcOrd="0" destOrd="0" presId="urn:microsoft.com/office/officeart/2005/8/layout/hierarchy1"/>
    <dgm:cxn modelId="{A5AAA75C-D723-42D0-AC68-7DD0E9E64A01}" type="presParOf" srcId="{D2AECFEA-6E00-4AA9-B314-4B20C973B546}" destId="{74CD70FB-B921-4555-8587-07225AA7D95B}" srcOrd="0" destOrd="0" presId="urn:microsoft.com/office/officeart/2005/8/layout/hierarchy1"/>
    <dgm:cxn modelId="{FB2643A2-C52D-4D5A-B238-FD454F8197CC}" type="presParOf" srcId="{D2AECFEA-6E00-4AA9-B314-4B20C973B546}" destId="{5D6C87AF-B059-4399-826F-5AB67095C015}" srcOrd="1" destOrd="0" presId="urn:microsoft.com/office/officeart/2005/8/layout/hierarchy1"/>
    <dgm:cxn modelId="{83BB1913-DCA5-4CAC-8B9E-D11E38CC2923}" type="presParOf" srcId="{29B1237B-0128-4A98-B49B-ECC7A06644D0}" destId="{66AAA8F6-1921-4720-B4AB-167F8DC0F66A}" srcOrd="1" destOrd="0" presId="urn:microsoft.com/office/officeart/2005/8/layout/hierarchy1"/>
    <dgm:cxn modelId="{6DD8DF8B-3F39-47DA-A52F-5B8F6419E9C3}" type="presParOf" srcId="{66AAA8F6-1921-4720-B4AB-167F8DC0F66A}" destId="{A323CE33-2792-41D3-9256-7AD34F0FC67A}" srcOrd="0" destOrd="0" presId="urn:microsoft.com/office/officeart/2005/8/layout/hierarchy1"/>
    <dgm:cxn modelId="{C5084787-AB5C-4F44-854B-3028AB0567A2}" type="presParOf" srcId="{66AAA8F6-1921-4720-B4AB-167F8DC0F66A}" destId="{3CB8AD82-2969-4D9C-91D6-236298152981}" srcOrd="1" destOrd="0" presId="urn:microsoft.com/office/officeart/2005/8/layout/hierarchy1"/>
    <dgm:cxn modelId="{479F7A21-5AE2-471A-8687-2CD8AB8A6F0F}" type="presParOf" srcId="{3CB8AD82-2969-4D9C-91D6-236298152981}" destId="{91379495-D418-4E51-85D3-568CC0B23BB7}" srcOrd="0" destOrd="0" presId="urn:microsoft.com/office/officeart/2005/8/layout/hierarchy1"/>
    <dgm:cxn modelId="{7FF0653E-967F-475C-A8DF-4F13FF274455}" type="presParOf" srcId="{91379495-D418-4E51-85D3-568CC0B23BB7}" destId="{87DEEAF8-B1BD-401C-9CAC-066B3D079C9D}" srcOrd="0" destOrd="0" presId="urn:microsoft.com/office/officeart/2005/8/layout/hierarchy1"/>
    <dgm:cxn modelId="{C8DF1C82-B67C-489B-A7C3-4344F4D3437C}" type="presParOf" srcId="{91379495-D418-4E51-85D3-568CC0B23BB7}" destId="{2BB7028B-1697-425E-A1B2-E7F48A1259D1}" srcOrd="1" destOrd="0" presId="urn:microsoft.com/office/officeart/2005/8/layout/hierarchy1"/>
    <dgm:cxn modelId="{005E28A8-9214-4D4C-8191-400B1651E338}" type="presParOf" srcId="{3CB8AD82-2969-4D9C-91D6-236298152981}" destId="{F21CAED7-6FBC-410E-A4DB-9FD6AE19643B}" srcOrd="1" destOrd="0" presId="urn:microsoft.com/office/officeart/2005/8/layout/hierarchy1"/>
    <dgm:cxn modelId="{C1F19F16-0586-42D6-8783-D64851B65760}" type="presParOf" srcId="{EBA807EB-6C17-4282-A7FF-56E7F6D29B0C}" destId="{0AE6526B-2F30-4907-98A7-8C0A0DDF7FF8}" srcOrd="4" destOrd="0" presId="urn:microsoft.com/office/officeart/2005/8/layout/hierarchy1"/>
    <dgm:cxn modelId="{5FC363AE-6822-482D-AE55-F6663A87EAEB}" type="presParOf" srcId="{EBA807EB-6C17-4282-A7FF-56E7F6D29B0C}" destId="{6426A96D-951D-491D-BDE0-4F14D174E242}" srcOrd="5" destOrd="0" presId="urn:microsoft.com/office/officeart/2005/8/layout/hierarchy1"/>
    <dgm:cxn modelId="{0B330B24-2623-4847-8F22-8DD997CF48CC}" type="presParOf" srcId="{6426A96D-951D-491D-BDE0-4F14D174E242}" destId="{C081F956-D98D-40F7-84DF-330A2DBE9BB0}" srcOrd="0" destOrd="0" presId="urn:microsoft.com/office/officeart/2005/8/layout/hierarchy1"/>
    <dgm:cxn modelId="{9B8760E3-9044-43DC-BCB1-3D55D92FA69F}" type="presParOf" srcId="{C081F956-D98D-40F7-84DF-330A2DBE9BB0}" destId="{4D4AB4CA-2AE5-4FA1-8C48-93B94B3E0550}" srcOrd="0" destOrd="0" presId="urn:microsoft.com/office/officeart/2005/8/layout/hierarchy1"/>
    <dgm:cxn modelId="{29BF7177-4B17-40BB-B08B-6BDFBF6C5CDD}" type="presParOf" srcId="{C081F956-D98D-40F7-84DF-330A2DBE9BB0}" destId="{2537FA26-E798-4796-967F-29DAF6BDFAE4}" srcOrd="1" destOrd="0" presId="urn:microsoft.com/office/officeart/2005/8/layout/hierarchy1"/>
    <dgm:cxn modelId="{29CE42C6-8546-4FC8-A5B7-3D0757982DDB}" type="presParOf" srcId="{6426A96D-951D-491D-BDE0-4F14D174E242}" destId="{1F7A4EF1-5967-4402-BA21-D33954ADE344}" srcOrd="1" destOrd="0" presId="urn:microsoft.com/office/officeart/2005/8/layout/hierarchy1"/>
    <dgm:cxn modelId="{8B73FF23-674C-40AA-9883-F92477FBFB3E}" type="presParOf" srcId="{1F7A4EF1-5967-4402-BA21-D33954ADE344}" destId="{F6744044-75C5-4725-A0B7-265DB813DD8B}" srcOrd="0" destOrd="0" presId="urn:microsoft.com/office/officeart/2005/8/layout/hierarchy1"/>
    <dgm:cxn modelId="{C79DD308-FD95-41C9-85C3-A1651DF891FA}" type="presParOf" srcId="{1F7A4EF1-5967-4402-BA21-D33954ADE344}" destId="{28BB9D5F-2463-4156-958A-408D0E225AAE}" srcOrd="1" destOrd="0" presId="urn:microsoft.com/office/officeart/2005/8/layout/hierarchy1"/>
    <dgm:cxn modelId="{EE1ACBC7-BBD7-406E-A572-BC3DFDD09585}" type="presParOf" srcId="{28BB9D5F-2463-4156-958A-408D0E225AAE}" destId="{292DF582-0B56-4C5C-BAD2-86E847991C05}" srcOrd="0" destOrd="0" presId="urn:microsoft.com/office/officeart/2005/8/layout/hierarchy1"/>
    <dgm:cxn modelId="{29AE2A41-637E-4F25-9CF5-546C1411C81F}" type="presParOf" srcId="{292DF582-0B56-4C5C-BAD2-86E847991C05}" destId="{0C99E777-5681-4B94-B760-9C4513C72E8A}" srcOrd="0" destOrd="0" presId="urn:microsoft.com/office/officeart/2005/8/layout/hierarchy1"/>
    <dgm:cxn modelId="{B88AFADC-FAD1-4EB4-863D-9E5D76C283D1}" type="presParOf" srcId="{292DF582-0B56-4C5C-BAD2-86E847991C05}" destId="{62E16DA9-61AB-41DF-8D24-DA3EB9DF3D03}" srcOrd="1" destOrd="0" presId="urn:microsoft.com/office/officeart/2005/8/layout/hierarchy1"/>
    <dgm:cxn modelId="{F451425F-D68F-42C6-A278-C14CA95701A6}" type="presParOf" srcId="{28BB9D5F-2463-4156-958A-408D0E225AAE}" destId="{A4B9C57C-FB16-4C75-9559-21826C831573}" srcOrd="1" destOrd="0" presId="urn:microsoft.com/office/officeart/2005/8/layout/hierarchy1"/>
    <dgm:cxn modelId="{7A5352A0-0CE2-4FD4-884E-C7798E3D30A3}" type="presParOf" srcId="{A4B9C57C-FB16-4C75-9559-21826C831573}" destId="{D8704606-0CFC-441F-B3DE-EDA52C951F21}" srcOrd="0" destOrd="0" presId="urn:microsoft.com/office/officeart/2005/8/layout/hierarchy1"/>
    <dgm:cxn modelId="{7679E76A-24E5-46A2-B44A-C1EA938D6EBC}" type="presParOf" srcId="{A4B9C57C-FB16-4C75-9559-21826C831573}" destId="{F58E2948-3E7F-4043-96FF-79FEEF678928}" srcOrd="1" destOrd="0" presId="urn:microsoft.com/office/officeart/2005/8/layout/hierarchy1"/>
    <dgm:cxn modelId="{101BDA6D-3E7E-4C3B-9DEC-E55D46CB3CA1}" type="presParOf" srcId="{F58E2948-3E7F-4043-96FF-79FEEF678928}" destId="{67DF2663-5257-4C3B-AB60-7A86D22938E0}" srcOrd="0" destOrd="0" presId="urn:microsoft.com/office/officeart/2005/8/layout/hierarchy1"/>
    <dgm:cxn modelId="{8070A0BA-87E9-4307-B99E-795940353A24}" type="presParOf" srcId="{67DF2663-5257-4C3B-AB60-7A86D22938E0}" destId="{E46F97B9-FA95-46CA-975B-28B7CA4CF8A6}" srcOrd="0" destOrd="0" presId="urn:microsoft.com/office/officeart/2005/8/layout/hierarchy1"/>
    <dgm:cxn modelId="{96506E0D-FEE7-4D13-A473-DC568FB572BF}" type="presParOf" srcId="{67DF2663-5257-4C3B-AB60-7A86D22938E0}" destId="{5FA76053-1B86-4FA8-9EEC-04AD6E3F4F6D}" srcOrd="1" destOrd="0" presId="urn:microsoft.com/office/officeart/2005/8/layout/hierarchy1"/>
    <dgm:cxn modelId="{986C8342-54B3-429D-8223-134F9D87C9CD}" type="presParOf" srcId="{F58E2948-3E7F-4043-96FF-79FEEF678928}" destId="{6FB5683D-E2F3-4915-9F54-8A5DD9AC32E2}" srcOrd="1" destOrd="0" presId="urn:microsoft.com/office/officeart/2005/8/layout/hierarchy1"/>
    <dgm:cxn modelId="{CB58258A-9132-4502-A72E-AE1670DC13A1}" type="presParOf" srcId="{6FB5683D-E2F3-4915-9F54-8A5DD9AC32E2}" destId="{182B41F1-9347-404D-83AB-810F40F666AC}" srcOrd="0" destOrd="0" presId="urn:microsoft.com/office/officeart/2005/8/layout/hierarchy1"/>
    <dgm:cxn modelId="{F192CA67-94DC-41FE-9538-A4965160B55D}" type="presParOf" srcId="{6FB5683D-E2F3-4915-9F54-8A5DD9AC32E2}" destId="{A67BEF5C-EB95-49D2-AE95-FB9BB44F23B0}" srcOrd="1" destOrd="0" presId="urn:microsoft.com/office/officeart/2005/8/layout/hierarchy1"/>
    <dgm:cxn modelId="{91FD09A8-0548-4138-9A0E-FA64388386B9}" type="presParOf" srcId="{A67BEF5C-EB95-49D2-AE95-FB9BB44F23B0}" destId="{4FD527B9-1C38-4516-961D-1F9062909D66}" srcOrd="0" destOrd="0" presId="urn:microsoft.com/office/officeart/2005/8/layout/hierarchy1"/>
    <dgm:cxn modelId="{0EF56478-9F22-4B2C-87CA-E91690FD8B91}" type="presParOf" srcId="{4FD527B9-1C38-4516-961D-1F9062909D66}" destId="{16781E4E-54D5-4698-BA70-7A86D65CFBC4}" srcOrd="0" destOrd="0" presId="urn:microsoft.com/office/officeart/2005/8/layout/hierarchy1"/>
    <dgm:cxn modelId="{F0994D69-627A-4535-82C1-407078AE5E4F}" type="presParOf" srcId="{4FD527B9-1C38-4516-961D-1F9062909D66}" destId="{746D2016-B6D4-4C37-AFA4-56B736BD83E9}" srcOrd="1" destOrd="0" presId="urn:microsoft.com/office/officeart/2005/8/layout/hierarchy1"/>
    <dgm:cxn modelId="{13E44A59-9297-45D2-9D5F-CF0B9C4D7CBF}" type="presParOf" srcId="{A67BEF5C-EB95-49D2-AE95-FB9BB44F23B0}" destId="{9E42AD11-AAAB-4AB3-861D-2F4A94EE08A3}" srcOrd="1" destOrd="0" presId="urn:microsoft.com/office/officeart/2005/8/layout/hierarchy1"/>
    <dgm:cxn modelId="{C7406A97-3077-4081-8CFA-70DB5ADF38B5}" type="presParOf" srcId="{9E42AD11-AAAB-4AB3-861D-2F4A94EE08A3}" destId="{BC8663FB-8B07-4927-9FE1-66B84B08A8D5}" srcOrd="0" destOrd="0" presId="urn:microsoft.com/office/officeart/2005/8/layout/hierarchy1"/>
    <dgm:cxn modelId="{AA86AA18-ADF3-411A-BF16-C71FF4BD157F}" type="presParOf" srcId="{9E42AD11-AAAB-4AB3-861D-2F4A94EE08A3}" destId="{CAF64EB4-74B0-4162-A8F3-E823F54ABB4C}" srcOrd="1" destOrd="0" presId="urn:microsoft.com/office/officeart/2005/8/layout/hierarchy1"/>
    <dgm:cxn modelId="{6EBC4B55-D935-4E2F-8D1D-236B42F0FD66}" type="presParOf" srcId="{CAF64EB4-74B0-4162-A8F3-E823F54ABB4C}" destId="{75B5A0B0-3261-4AD7-A21E-792C71454A32}" srcOrd="0" destOrd="0" presId="urn:microsoft.com/office/officeart/2005/8/layout/hierarchy1"/>
    <dgm:cxn modelId="{0063B370-0151-4FED-B52E-3BD935DEFA1E}" type="presParOf" srcId="{75B5A0B0-3261-4AD7-A21E-792C71454A32}" destId="{5A0AC9B4-7EB3-47A1-A57D-737750CA71BC}" srcOrd="0" destOrd="0" presId="urn:microsoft.com/office/officeart/2005/8/layout/hierarchy1"/>
    <dgm:cxn modelId="{0A30428C-34E3-4A6A-8007-A2F2C3A902B5}" type="presParOf" srcId="{75B5A0B0-3261-4AD7-A21E-792C71454A32}" destId="{6E752376-B317-4D90-B006-BB5A6FD8081D}" srcOrd="1" destOrd="0" presId="urn:microsoft.com/office/officeart/2005/8/layout/hierarchy1"/>
    <dgm:cxn modelId="{0ADA739F-8F57-4474-9549-091E58C4D281}" type="presParOf" srcId="{CAF64EB4-74B0-4162-A8F3-E823F54ABB4C}" destId="{C48521D2-6FB4-4BD3-86DC-34830EA4186A}" srcOrd="1" destOrd="0" presId="urn:microsoft.com/office/officeart/2005/8/layout/hierarchy1"/>
    <dgm:cxn modelId="{E23E9CF2-E55D-42D7-B3AE-A1A00D81761E}" type="presParOf" srcId="{EBA807EB-6C17-4282-A7FF-56E7F6D29B0C}" destId="{5FA35437-0118-4AA3-B396-0EBE7CBD3F17}" srcOrd="6" destOrd="0" presId="urn:microsoft.com/office/officeart/2005/8/layout/hierarchy1"/>
    <dgm:cxn modelId="{B31FB8DD-0AEC-4C17-AFD9-928623C8B911}" type="presParOf" srcId="{EBA807EB-6C17-4282-A7FF-56E7F6D29B0C}" destId="{A2C8A158-1FC6-4599-9C43-524943BB6453}" srcOrd="7" destOrd="0" presId="urn:microsoft.com/office/officeart/2005/8/layout/hierarchy1"/>
    <dgm:cxn modelId="{9401EA02-4422-4A45-843B-DAB67BE1BFB8}" type="presParOf" srcId="{A2C8A158-1FC6-4599-9C43-524943BB6453}" destId="{3810A3C9-0446-416A-A77D-D3EEB02D54E4}" srcOrd="0" destOrd="0" presId="urn:microsoft.com/office/officeart/2005/8/layout/hierarchy1"/>
    <dgm:cxn modelId="{3A48DD1D-168E-4D7D-8E66-D0D6B77BC682}" type="presParOf" srcId="{3810A3C9-0446-416A-A77D-D3EEB02D54E4}" destId="{1B85CDCE-0333-4DE5-A375-F36A3BBA96A1}" srcOrd="0" destOrd="0" presId="urn:microsoft.com/office/officeart/2005/8/layout/hierarchy1"/>
    <dgm:cxn modelId="{4DB45150-F3E7-4132-A2AC-0898440A8D47}" type="presParOf" srcId="{3810A3C9-0446-416A-A77D-D3EEB02D54E4}" destId="{37F3AA28-E88E-40C2-9629-62123E04CBEF}" srcOrd="1" destOrd="0" presId="urn:microsoft.com/office/officeart/2005/8/layout/hierarchy1"/>
    <dgm:cxn modelId="{F3745766-8C3B-4FE9-974E-E5C30B785FA5}" type="presParOf" srcId="{A2C8A158-1FC6-4599-9C43-524943BB6453}" destId="{FC24C22D-913E-4C8D-81EC-FBA1B7EF3DCB}" srcOrd="1" destOrd="0" presId="urn:microsoft.com/office/officeart/2005/8/layout/hierarchy1"/>
    <dgm:cxn modelId="{65624C9D-F524-41D3-A5E4-D8364F4B4085}" type="presParOf" srcId="{FC24C22D-913E-4C8D-81EC-FBA1B7EF3DCB}" destId="{A0DB0EC8-BA6B-4280-91FF-6A73D77A869F}" srcOrd="0" destOrd="0" presId="urn:microsoft.com/office/officeart/2005/8/layout/hierarchy1"/>
    <dgm:cxn modelId="{00FC08DE-3E7F-4752-9329-EADF2A408005}" type="presParOf" srcId="{FC24C22D-913E-4C8D-81EC-FBA1B7EF3DCB}" destId="{BEE9EB71-5DE6-48A0-A3F0-D8E6D9BEAFC3}" srcOrd="1" destOrd="0" presId="urn:microsoft.com/office/officeart/2005/8/layout/hierarchy1"/>
    <dgm:cxn modelId="{F7C1E4E8-CD94-4651-BCD7-12095B519946}" type="presParOf" srcId="{BEE9EB71-5DE6-48A0-A3F0-D8E6D9BEAFC3}" destId="{0FA24911-26E1-48DE-97AD-07DB97F6F76A}" srcOrd="0" destOrd="0" presId="urn:microsoft.com/office/officeart/2005/8/layout/hierarchy1"/>
    <dgm:cxn modelId="{EB8FB786-F06D-4D34-8EAB-F95C98B07BBB}" type="presParOf" srcId="{0FA24911-26E1-48DE-97AD-07DB97F6F76A}" destId="{1606F9F9-F0DF-40D6-B917-D8C8A8F31FF3}" srcOrd="0" destOrd="0" presId="urn:microsoft.com/office/officeart/2005/8/layout/hierarchy1"/>
    <dgm:cxn modelId="{D0B942F4-CB4D-40B6-9357-D7B0B0EDFB73}" type="presParOf" srcId="{0FA24911-26E1-48DE-97AD-07DB97F6F76A}" destId="{B32446FE-5F5F-48CE-8509-78B48FBE216E}" srcOrd="1" destOrd="0" presId="urn:microsoft.com/office/officeart/2005/8/layout/hierarchy1"/>
    <dgm:cxn modelId="{52C48935-6697-4640-8D71-A6A67B91BF14}" type="presParOf" srcId="{BEE9EB71-5DE6-48A0-A3F0-D8E6D9BEAFC3}" destId="{F4D36BBA-7944-4DEC-ADE9-11E90A3D958A}" srcOrd="1" destOrd="0" presId="urn:microsoft.com/office/officeart/2005/8/layout/hierarchy1"/>
    <dgm:cxn modelId="{36F791FB-6466-4046-B1BD-F97B5A131C60}" type="presParOf" srcId="{F4D36BBA-7944-4DEC-ADE9-11E90A3D958A}" destId="{450E9A31-070B-426B-A811-48FF260CF0E4}" srcOrd="0" destOrd="0" presId="urn:microsoft.com/office/officeart/2005/8/layout/hierarchy1"/>
    <dgm:cxn modelId="{54853E29-F3CD-4296-AD2B-FFA29C6AE174}" type="presParOf" srcId="{F4D36BBA-7944-4DEC-ADE9-11E90A3D958A}" destId="{7135E104-C532-43E6-B195-D84072D17D35}" srcOrd="1" destOrd="0" presId="urn:microsoft.com/office/officeart/2005/8/layout/hierarchy1"/>
    <dgm:cxn modelId="{EACD5505-F3C8-4499-AEE6-E37A7A6A3F99}" type="presParOf" srcId="{7135E104-C532-43E6-B195-D84072D17D35}" destId="{B9029A2C-A6B0-4D31-9126-1148DE5BC8FA}" srcOrd="0" destOrd="0" presId="urn:microsoft.com/office/officeart/2005/8/layout/hierarchy1"/>
    <dgm:cxn modelId="{D23A432D-D336-4C88-A5B6-B50A6D41A501}" type="presParOf" srcId="{B9029A2C-A6B0-4D31-9126-1148DE5BC8FA}" destId="{F783F096-0051-4625-8CFD-1260D3E4D745}" srcOrd="0" destOrd="0" presId="urn:microsoft.com/office/officeart/2005/8/layout/hierarchy1"/>
    <dgm:cxn modelId="{311AFB3A-4424-40D9-A63D-E510430035CD}" type="presParOf" srcId="{B9029A2C-A6B0-4D31-9126-1148DE5BC8FA}" destId="{7B5993DF-BA1D-4F80-971D-AF64C74F0499}" srcOrd="1" destOrd="0" presId="urn:microsoft.com/office/officeart/2005/8/layout/hierarchy1"/>
    <dgm:cxn modelId="{0AC3B100-915C-4FE8-AC58-3849ED616C5C}" type="presParOf" srcId="{7135E104-C532-43E6-B195-D84072D17D35}" destId="{11A32E15-3B82-4F08-8E32-CFC5C2062FF9}" srcOrd="1" destOrd="0" presId="urn:microsoft.com/office/officeart/2005/8/layout/hierarchy1"/>
    <dgm:cxn modelId="{273AE4A4-1F35-481E-82DD-11A29075F39B}" type="presParOf" srcId="{11A32E15-3B82-4F08-8E32-CFC5C2062FF9}" destId="{60F084AF-D669-4FB2-B480-F70A79090AE7}" srcOrd="0" destOrd="0" presId="urn:microsoft.com/office/officeart/2005/8/layout/hierarchy1"/>
    <dgm:cxn modelId="{631D50A1-55C8-4546-90B3-E09E6632B2C9}" type="presParOf" srcId="{11A32E15-3B82-4F08-8E32-CFC5C2062FF9}" destId="{B53CAB98-DAEE-4160-A383-5D5A62A8FE9B}" srcOrd="1" destOrd="0" presId="urn:microsoft.com/office/officeart/2005/8/layout/hierarchy1"/>
    <dgm:cxn modelId="{B9EC698F-5D35-418B-A037-A9FB0E9E30B1}" type="presParOf" srcId="{B53CAB98-DAEE-4160-A383-5D5A62A8FE9B}" destId="{D9E5FAC7-96B8-480D-BAA6-A22A21269765}" srcOrd="0" destOrd="0" presId="urn:microsoft.com/office/officeart/2005/8/layout/hierarchy1"/>
    <dgm:cxn modelId="{88E648A2-7A27-47CE-AC7C-04A82D53C7BB}" type="presParOf" srcId="{D9E5FAC7-96B8-480D-BAA6-A22A21269765}" destId="{30FE1447-A3FB-45AE-9A5B-E55D95609489}" srcOrd="0" destOrd="0" presId="urn:microsoft.com/office/officeart/2005/8/layout/hierarchy1"/>
    <dgm:cxn modelId="{94DEA051-F3EF-47D3-A91A-FA83E292C193}" type="presParOf" srcId="{D9E5FAC7-96B8-480D-BAA6-A22A21269765}" destId="{06BDF951-209A-4CC6-8424-B97931067AFD}" srcOrd="1" destOrd="0" presId="urn:microsoft.com/office/officeart/2005/8/layout/hierarchy1"/>
    <dgm:cxn modelId="{953D421A-DB8E-4AB0-A318-9485566C4FB6}" type="presParOf" srcId="{B53CAB98-DAEE-4160-A383-5D5A62A8FE9B}" destId="{F72146E5-2419-44EE-91E5-2EAB5C2C37F2}" srcOrd="1" destOrd="0" presId="urn:microsoft.com/office/officeart/2005/8/layout/hierarchy1"/>
    <dgm:cxn modelId="{E04ECA58-98CD-4170-95A4-045CC0B555A2}" type="presParOf" srcId="{EBA807EB-6C17-4282-A7FF-56E7F6D29B0C}" destId="{B5F5B001-14D5-47A5-936F-3A27DA07CAD1}" srcOrd="8" destOrd="0" presId="urn:microsoft.com/office/officeart/2005/8/layout/hierarchy1"/>
    <dgm:cxn modelId="{FE09CF4B-F776-4B8A-849C-A7E963A32BAB}" type="presParOf" srcId="{EBA807EB-6C17-4282-A7FF-56E7F6D29B0C}" destId="{470A5580-A91B-4F56-A2ED-CE73E58D0E59}" srcOrd="9" destOrd="0" presId="urn:microsoft.com/office/officeart/2005/8/layout/hierarchy1"/>
    <dgm:cxn modelId="{E08237FE-ACE0-4CE0-8B31-79AE4E8CFD4E}" type="presParOf" srcId="{470A5580-A91B-4F56-A2ED-CE73E58D0E59}" destId="{43E15EB4-B938-4C78-8648-291DC5C17781}" srcOrd="0" destOrd="0" presId="urn:microsoft.com/office/officeart/2005/8/layout/hierarchy1"/>
    <dgm:cxn modelId="{288D9587-92AA-4C55-97E9-0E3067356036}" type="presParOf" srcId="{43E15EB4-B938-4C78-8648-291DC5C17781}" destId="{5BEEC4B9-E9D2-4F05-B729-8FCC2DA1BAA1}" srcOrd="0" destOrd="0" presId="urn:microsoft.com/office/officeart/2005/8/layout/hierarchy1"/>
    <dgm:cxn modelId="{9C26604B-1856-4072-9F3A-11B96DA1FFAD}" type="presParOf" srcId="{43E15EB4-B938-4C78-8648-291DC5C17781}" destId="{7C55F710-457D-40D8-9D6F-40BFC6FFDC31}" srcOrd="1" destOrd="0" presId="urn:microsoft.com/office/officeart/2005/8/layout/hierarchy1"/>
    <dgm:cxn modelId="{7217DCD6-100B-4D10-A86A-37115B9D86BB}" type="presParOf" srcId="{470A5580-A91B-4F56-A2ED-CE73E58D0E59}" destId="{1DCF5F8A-A673-4F9A-8F3E-4DC9C243777C}" srcOrd="1" destOrd="0" presId="urn:microsoft.com/office/officeart/2005/8/layout/hierarchy1"/>
    <dgm:cxn modelId="{84C4C56F-6E4C-4F52-B5CB-1A70DF1983BC}" type="presParOf" srcId="{1DCF5F8A-A673-4F9A-8F3E-4DC9C243777C}" destId="{51DBD829-78EE-4B6D-8B69-925FB0150474}" srcOrd="0" destOrd="0" presId="urn:microsoft.com/office/officeart/2005/8/layout/hierarchy1"/>
    <dgm:cxn modelId="{3BB0C3D0-92BE-4914-B948-51C4C2A81B62}" type="presParOf" srcId="{1DCF5F8A-A673-4F9A-8F3E-4DC9C243777C}" destId="{077D1D45-7505-40FD-B766-FD23274DF2C2}" srcOrd="1" destOrd="0" presId="urn:microsoft.com/office/officeart/2005/8/layout/hierarchy1"/>
    <dgm:cxn modelId="{CF8D3F50-DA40-43DA-9C0C-C294FC34C6EB}" type="presParOf" srcId="{077D1D45-7505-40FD-B766-FD23274DF2C2}" destId="{119F8965-DF38-433B-AEAA-C7230EBD28AE}" srcOrd="0" destOrd="0" presId="urn:microsoft.com/office/officeart/2005/8/layout/hierarchy1"/>
    <dgm:cxn modelId="{79342B24-8EC1-456A-B875-167FBBB68B11}" type="presParOf" srcId="{119F8965-DF38-433B-AEAA-C7230EBD28AE}" destId="{AA813541-C592-498A-8174-CB3DDC2AC63C}" srcOrd="0" destOrd="0" presId="urn:microsoft.com/office/officeart/2005/8/layout/hierarchy1"/>
    <dgm:cxn modelId="{F956CFA8-A983-4B84-858E-1997BE89C24B}" type="presParOf" srcId="{119F8965-DF38-433B-AEAA-C7230EBD28AE}" destId="{097C2B45-F438-4829-BCE6-5780D3159866}" srcOrd="1" destOrd="0" presId="urn:microsoft.com/office/officeart/2005/8/layout/hierarchy1"/>
    <dgm:cxn modelId="{4D95EEA4-5978-471D-B212-DE94535FAC36}" type="presParOf" srcId="{077D1D45-7505-40FD-B766-FD23274DF2C2}" destId="{1A6A59A7-D688-4386-9592-CD2664C416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C8EF1-C3E6-4CAE-A671-122D7680849B}">
      <dsp:nvSpPr>
        <dsp:cNvPr id="0" name=""/>
        <dsp:cNvSpPr/>
      </dsp:nvSpPr>
      <dsp:spPr>
        <a:xfrm>
          <a:off x="10982095" y="2736251"/>
          <a:ext cx="91440" cy="409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282"/>
              </a:lnTo>
              <a:lnTo>
                <a:pt x="66963" y="336282"/>
              </a:lnTo>
              <a:lnTo>
                <a:pt x="66963" y="409865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AD171-6DE4-47C7-8B3E-35E24654A2B9}">
      <dsp:nvSpPr>
        <dsp:cNvPr id="0" name=""/>
        <dsp:cNvSpPr/>
      </dsp:nvSpPr>
      <dsp:spPr>
        <a:xfrm>
          <a:off x="8064097" y="1975313"/>
          <a:ext cx="2963718" cy="256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976"/>
              </a:lnTo>
              <a:lnTo>
                <a:pt x="2963718" y="182976"/>
              </a:lnTo>
              <a:lnTo>
                <a:pt x="2963718" y="25655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B2033-0630-4B20-B19C-CE5EC821F658}">
      <dsp:nvSpPr>
        <dsp:cNvPr id="0" name=""/>
        <dsp:cNvSpPr/>
      </dsp:nvSpPr>
      <dsp:spPr>
        <a:xfrm>
          <a:off x="10380077" y="4385879"/>
          <a:ext cx="344938" cy="243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00"/>
              </a:lnTo>
              <a:lnTo>
                <a:pt x="344938" y="170200"/>
              </a:lnTo>
              <a:lnTo>
                <a:pt x="344938" y="243783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D1A27-E179-4B94-BBAB-A2EA9EBB67B5}">
      <dsp:nvSpPr>
        <dsp:cNvPr id="0" name=""/>
        <dsp:cNvSpPr/>
      </dsp:nvSpPr>
      <dsp:spPr>
        <a:xfrm>
          <a:off x="8547950" y="3637718"/>
          <a:ext cx="1832127" cy="243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00"/>
              </a:lnTo>
              <a:lnTo>
                <a:pt x="1832127" y="170200"/>
              </a:lnTo>
              <a:lnTo>
                <a:pt x="1832127" y="243783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01CE4-1FA9-463F-94A2-2F9FF809CE0D}">
      <dsp:nvSpPr>
        <dsp:cNvPr id="0" name=""/>
        <dsp:cNvSpPr/>
      </dsp:nvSpPr>
      <dsp:spPr>
        <a:xfrm>
          <a:off x="6951164" y="4270896"/>
          <a:ext cx="91440" cy="269335"/>
        </a:xfrm>
        <a:custGeom>
          <a:avLst/>
          <a:gdLst/>
          <a:ahLst/>
          <a:cxnLst/>
          <a:rect l="0" t="0" r="0" b="0"/>
          <a:pathLst>
            <a:path>
              <a:moveTo>
                <a:pt x="96824" y="0"/>
              </a:moveTo>
              <a:lnTo>
                <a:pt x="96824" y="195752"/>
              </a:lnTo>
              <a:lnTo>
                <a:pt x="45720" y="195752"/>
              </a:lnTo>
              <a:lnTo>
                <a:pt x="45720" y="269335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B73C2-F65B-432E-9EFE-78D0A9B34E37}">
      <dsp:nvSpPr>
        <dsp:cNvPr id="0" name=""/>
        <dsp:cNvSpPr/>
      </dsp:nvSpPr>
      <dsp:spPr>
        <a:xfrm>
          <a:off x="7047989" y="3637718"/>
          <a:ext cx="1499960" cy="128800"/>
        </a:xfrm>
        <a:custGeom>
          <a:avLst/>
          <a:gdLst/>
          <a:ahLst/>
          <a:cxnLst/>
          <a:rect l="0" t="0" r="0" b="0"/>
          <a:pathLst>
            <a:path>
              <a:moveTo>
                <a:pt x="1499960" y="0"/>
              </a:moveTo>
              <a:lnTo>
                <a:pt x="1499960" y="55217"/>
              </a:lnTo>
              <a:lnTo>
                <a:pt x="0" y="55217"/>
              </a:lnTo>
              <a:lnTo>
                <a:pt x="0" y="12880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52B69-FE32-44B5-BBBD-124B89FF4025}">
      <dsp:nvSpPr>
        <dsp:cNvPr id="0" name=""/>
        <dsp:cNvSpPr/>
      </dsp:nvSpPr>
      <dsp:spPr>
        <a:xfrm>
          <a:off x="8425580" y="2876780"/>
          <a:ext cx="91440" cy="2565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976"/>
              </a:lnTo>
              <a:lnTo>
                <a:pt x="122369" y="182976"/>
              </a:lnTo>
              <a:lnTo>
                <a:pt x="122369" y="25655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C50DA-77D4-4D6A-A06D-0D64726C6D44}">
      <dsp:nvSpPr>
        <dsp:cNvPr id="0" name=""/>
        <dsp:cNvSpPr/>
      </dsp:nvSpPr>
      <dsp:spPr>
        <a:xfrm>
          <a:off x="8064097" y="1975313"/>
          <a:ext cx="407202" cy="397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506"/>
              </a:lnTo>
              <a:lnTo>
                <a:pt x="407202" y="323506"/>
              </a:lnTo>
              <a:lnTo>
                <a:pt x="407202" y="39708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7CAFC-D448-40A6-8F5A-98C13DE36CD4}">
      <dsp:nvSpPr>
        <dsp:cNvPr id="0" name=""/>
        <dsp:cNvSpPr/>
      </dsp:nvSpPr>
      <dsp:spPr>
        <a:xfrm>
          <a:off x="5576901" y="1239928"/>
          <a:ext cx="2487195" cy="231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424"/>
              </a:lnTo>
              <a:lnTo>
                <a:pt x="2487195" y="157424"/>
              </a:lnTo>
              <a:lnTo>
                <a:pt x="2487195" y="23100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31591-0AD7-434E-B01E-E7CF235FE001}">
      <dsp:nvSpPr>
        <dsp:cNvPr id="0" name=""/>
        <dsp:cNvSpPr/>
      </dsp:nvSpPr>
      <dsp:spPr>
        <a:xfrm>
          <a:off x="2073901" y="2869388"/>
          <a:ext cx="3329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29104" y="45720"/>
              </a:lnTo>
              <a:lnTo>
                <a:pt x="3329104" y="72318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45F9A-6F6D-4EFD-9329-5F49913B7A28}">
      <dsp:nvSpPr>
        <dsp:cNvPr id="0" name=""/>
        <dsp:cNvSpPr/>
      </dsp:nvSpPr>
      <dsp:spPr>
        <a:xfrm>
          <a:off x="2535858" y="4760861"/>
          <a:ext cx="2259220" cy="412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70"/>
              </a:lnTo>
              <a:lnTo>
                <a:pt x="2259220" y="338970"/>
              </a:lnTo>
              <a:lnTo>
                <a:pt x="2259220" y="412553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77A54-1B19-4964-A955-384B3C41008E}">
      <dsp:nvSpPr>
        <dsp:cNvPr id="0" name=""/>
        <dsp:cNvSpPr/>
      </dsp:nvSpPr>
      <dsp:spPr>
        <a:xfrm>
          <a:off x="1070997" y="5682142"/>
          <a:ext cx="14337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33751" y="45720"/>
              </a:lnTo>
              <a:lnTo>
                <a:pt x="1433751" y="11112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68715-363A-44EB-9F92-D2B61ADD62AF}">
      <dsp:nvSpPr>
        <dsp:cNvPr id="0" name=""/>
        <dsp:cNvSpPr/>
      </dsp:nvSpPr>
      <dsp:spPr>
        <a:xfrm>
          <a:off x="1070997" y="4760861"/>
          <a:ext cx="1464860" cy="462622"/>
        </a:xfrm>
        <a:custGeom>
          <a:avLst/>
          <a:gdLst/>
          <a:ahLst/>
          <a:cxnLst/>
          <a:rect l="0" t="0" r="0" b="0"/>
          <a:pathLst>
            <a:path>
              <a:moveTo>
                <a:pt x="1464860" y="0"/>
              </a:moveTo>
              <a:lnTo>
                <a:pt x="1464860" y="389040"/>
              </a:lnTo>
              <a:lnTo>
                <a:pt x="0" y="389040"/>
              </a:lnTo>
              <a:lnTo>
                <a:pt x="0" y="462622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FEF81-7890-4F23-94F4-9D03852E8B1B}">
      <dsp:nvSpPr>
        <dsp:cNvPr id="0" name=""/>
        <dsp:cNvSpPr/>
      </dsp:nvSpPr>
      <dsp:spPr>
        <a:xfrm>
          <a:off x="916845" y="4210763"/>
          <a:ext cx="16190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11442"/>
              </a:moveTo>
              <a:lnTo>
                <a:pt x="1619012" y="4572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E103B-5D07-42F7-88F1-12110DDCDDA5}">
      <dsp:nvSpPr>
        <dsp:cNvPr id="0" name=""/>
        <dsp:cNvSpPr/>
      </dsp:nvSpPr>
      <dsp:spPr>
        <a:xfrm>
          <a:off x="871125" y="3663269"/>
          <a:ext cx="91440" cy="154559"/>
        </a:xfrm>
        <a:custGeom>
          <a:avLst/>
          <a:gdLst/>
          <a:ahLst/>
          <a:cxnLst/>
          <a:rect l="0" t="0" r="0" b="0"/>
          <a:pathLst>
            <a:path>
              <a:moveTo>
                <a:pt x="58285" y="0"/>
              </a:moveTo>
              <a:lnTo>
                <a:pt x="58285" y="80976"/>
              </a:lnTo>
              <a:lnTo>
                <a:pt x="45720" y="80976"/>
              </a:lnTo>
              <a:lnTo>
                <a:pt x="45720" y="15455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933F4-8902-4D82-9F2A-1EF9820923E3}">
      <dsp:nvSpPr>
        <dsp:cNvPr id="0" name=""/>
        <dsp:cNvSpPr/>
      </dsp:nvSpPr>
      <dsp:spPr>
        <a:xfrm>
          <a:off x="929411" y="2915108"/>
          <a:ext cx="1144489" cy="243783"/>
        </a:xfrm>
        <a:custGeom>
          <a:avLst/>
          <a:gdLst/>
          <a:ahLst/>
          <a:cxnLst/>
          <a:rect l="0" t="0" r="0" b="0"/>
          <a:pathLst>
            <a:path>
              <a:moveTo>
                <a:pt x="1144489" y="0"/>
              </a:moveTo>
              <a:lnTo>
                <a:pt x="1144489" y="170200"/>
              </a:lnTo>
              <a:lnTo>
                <a:pt x="0" y="170200"/>
              </a:lnTo>
              <a:lnTo>
                <a:pt x="0" y="243783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05430-6A38-43F2-A8C0-8877AE6CA85C}">
      <dsp:nvSpPr>
        <dsp:cNvPr id="0" name=""/>
        <dsp:cNvSpPr/>
      </dsp:nvSpPr>
      <dsp:spPr>
        <a:xfrm>
          <a:off x="2015408" y="1962543"/>
          <a:ext cx="91440" cy="448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605"/>
              </a:lnTo>
              <a:lnTo>
                <a:pt x="58492" y="374605"/>
              </a:lnTo>
              <a:lnTo>
                <a:pt x="58492" y="44818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C04F2-E0FD-42D5-8E2E-D9784255883E}">
      <dsp:nvSpPr>
        <dsp:cNvPr id="0" name=""/>
        <dsp:cNvSpPr/>
      </dsp:nvSpPr>
      <dsp:spPr>
        <a:xfrm>
          <a:off x="2061128" y="1239928"/>
          <a:ext cx="3515772" cy="218236"/>
        </a:xfrm>
        <a:custGeom>
          <a:avLst/>
          <a:gdLst/>
          <a:ahLst/>
          <a:cxnLst/>
          <a:rect l="0" t="0" r="0" b="0"/>
          <a:pathLst>
            <a:path>
              <a:moveTo>
                <a:pt x="3515772" y="0"/>
              </a:moveTo>
              <a:lnTo>
                <a:pt x="3515772" y="144654"/>
              </a:lnTo>
              <a:lnTo>
                <a:pt x="0" y="144654"/>
              </a:lnTo>
              <a:lnTo>
                <a:pt x="0" y="218236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C9AFB-E2C7-4232-8A7B-C70FCC51D31B}">
      <dsp:nvSpPr>
        <dsp:cNvPr id="0" name=""/>
        <dsp:cNvSpPr/>
      </dsp:nvSpPr>
      <dsp:spPr>
        <a:xfrm>
          <a:off x="5531181" y="504542"/>
          <a:ext cx="91440" cy="2310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00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84A06-687A-4BE8-86A4-FFCC88B9750B}">
      <dsp:nvSpPr>
        <dsp:cNvPr id="0" name=""/>
        <dsp:cNvSpPr/>
      </dsp:nvSpPr>
      <dsp:spPr>
        <a:xfrm>
          <a:off x="4273935" y="165"/>
          <a:ext cx="2605933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A7BCEB-B8D6-41CA-9DA7-8E2CF947D1E4}">
      <dsp:nvSpPr>
        <dsp:cNvPr id="0" name=""/>
        <dsp:cNvSpPr/>
      </dsp:nvSpPr>
      <dsp:spPr>
        <a:xfrm>
          <a:off x="4362190" y="84007"/>
          <a:ext cx="2605933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FMF TANISI </a:t>
          </a:r>
          <a:endParaRPr lang="tr-TR" sz="1200" b="1" kern="1200" dirty="0"/>
        </a:p>
      </dsp:txBody>
      <dsp:txXfrm>
        <a:off x="4376963" y="98780"/>
        <a:ext cx="2576387" cy="474831"/>
      </dsp:txXfrm>
    </dsp:sp>
    <dsp:sp modelId="{F81F8945-F774-49A4-8B01-1057D48A5B3D}">
      <dsp:nvSpPr>
        <dsp:cNvPr id="0" name=""/>
        <dsp:cNvSpPr/>
      </dsp:nvSpPr>
      <dsp:spPr>
        <a:xfrm>
          <a:off x="4522533" y="735550"/>
          <a:ext cx="2108735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D6D2C1-DF94-4F5B-B32B-13991966CE93}">
      <dsp:nvSpPr>
        <dsp:cNvPr id="0" name=""/>
        <dsp:cNvSpPr/>
      </dsp:nvSpPr>
      <dsp:spPr>
        <a:xfrm>
          <a:off x="4610789" y="819392"/>
          <a:ext cx="2108735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BAŞLA (1-2 mg/g)</a:t>
          </a:r>
          <a:endParaRPr lang="tr-TR" sz="1200" b="1" kern="1200" dirty="0"/>
        </a:p>
      </dsp:txBody>
      <dsp:txXfrm>
        <a:off x="4625562" y="834165"/>
        <a:ext cx="2079189" cy="474831"/>
      </dsp:txXfrm>
    </dsp:sp>
    <dsp:sp modelId="{9D765916-BCFF-456C-90E6-5C6D6F8E3647}">
      <dsp:nvSpPr>
        <dsp:cNvPr id="0" name=""/>
        <dsp:cNvSpPr/>
      </dsp:nvSpPr>
      <dsp:spPr>
        <a:xfrm>
          <a:off x="99135" y="1458165"/>
          <a:ext cx="392398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95E810-8B01-49F3-AD8F-23B14B779425}">
      <dsp:nvSpPr>
        <dsp:cNvPr id="0" name=""/>
        <dsp:cNvSpPr/>
      </dsp:nvSpPr>
      <dsp:spPr>
        <a:xfrm>
          <a:off x="187390" y="1542007"/>
          <a:ext cx="392398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KONTROL ALTINA ALINDI</a:t>
          </a:r>
          <a:endParaRPr lang="tr-TR" sz="1200" b="1" kern="1200" dirty="0"/>
        </a:p>
      </dsp:txBody>
      <dsp:txXfrm>
        <a:off x="202163" y="1556780"/>
        <a:ext cx="3894441" cy="474831"/>
      </dsp:txXfrm>
    </dsp:sp>
    <dsp:sp modelId="{DAA48F93-7E94-4A97-9586-5633C96AF193}">
      <dsp:nvSpPr>
        <dsp:cNvPr id="0" name=""/>
        <dsp:cNvSpPr/>
      </dsp:nvSpPr>
      <dsp:spPr>
        <a:xfrm>
          <a:off x="685309" y="2410730"/>
          <a:ext cx="2777183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94CE23-3419-466A-AB3A-1D3AA3FF39F5}">
      <dsp:nvSpPr>
        <dsp:cNvPr id="0" name=""/>
        <dsp:cNvSpPr/>
      </dsp:nvSpPr>
      <dsp:spPr>
        <a:xfrm>
          <a:off x="773564" y="2494573"/>
          <a:ext cx="2777183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ARASI SAA DÜZEYİ</a:t>
          </a:r>
          <a:endParaRPr lang="tr-TR" sz="1200" b="1" kern="1200" dirty="0"/>
        </a:p>
      </dsp:txBody>
      <dsp:txXfrm>
        <a:off x="788337" y="2509346"/>
        <a:ext cx="2747637" cy="474831"/>
      </dsp:txXfrm>
    </dsp:sp>
    <dsp:sp modelId="{C251D2F9-8DC2-4C60-9D7B-A30D97728319}">
      <dsp:nvSpPr>
        <dsp:cNvPr id="0" name=""/>
        <dsp:cNvSpPr/>
      </dsp:nvSpPr>
      <dsp:spPr>
        <a:xfrm>
          <a:off x="269212" y="3158892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00406D-CB64-4AE9-AE7A-84016ABF4FDB}">
      <dsp:nvSpPr>
        <dsp:cNvPr id="0" name=""/>
        <dsp:cNvSpPr/>
      </dsp:nvSpPr>
      <dsp:spPr>
        <a:xfrm>
          <a:off x="357467" y="3242734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YÜKSEK</a:t>
          </a:r>
          <a:endParaRPr lang="tr-TR" sz="1200" b="1" kern="1200" dirty="0"/>
        </a:p>
      </dsp:txBody>
      <dsp:txXfrm>
        <a:off x="372240" y="3257507"/>
        <a:ext cx="1290851" cy="474831"/>
      </dsp:txXfrm>
    </dsp:sp>
    <dsp:sp modelId="{25DFE66B-AACC-47FB-8388-66E4D331097D}">
      <dsp:nvSpPr>
        <dsp:cNvPr id="0" name=""/>
        <dsp:cNvSpPr/>
      </dsp:nvSpPr>
      <dsp:spPr>
        <a:xfrm>
          <a:off x="256647" y="3817828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EBFB75-BD8A-4484-9595-4821514E293A}">
      <dsp:nvSpPr>
        <dsp:cNvPr id="0" name=""/>
        <dsp:cNvSpPr/>
      </dsp:nvSpPr>
      <dsp:spPr>
        <a:xfrm>
          <a:off x="344902" y="3901671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2-2,5 mg/g</a:t>
          </a:r>
          <a:endParaRPr lang="tr-TR" sz="1200" b="1" kern="1200" dirty="0"/>
        </a:p>
      </dsp:txBody>
      <dsp:txXfrm>
        <a:off x="359675" y="3916444"/>
        <a:ext cx="1290851" cy="474831"/>
      </dsp:txXfrm>
    </dsp:sp>
    <dsp:sp modelId="{9C6FA336-62D7-4983-B395-AB3A5C9E39C3}">
      <dsp:nvSpPr>
        <dsp:cNvPr id="0" name=""/>
        <dsp:cNvSpPr/>
      </dsp:nvSpPr>
      <dsp:spPr>
        <a:xfrm>
          <a:off x="1875660" y="4256483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72872A-A547-4348-88FE-0A3C5B44F5A7}">
      <dsp:nvSpPr>
        <dsp:cNvPr id="0" name=""/>
        <dsp:cNvSpPr/>
      </dsp:nvSpPr>
      <dsp:spPr>
        <a:xfrm>
          <a:off x="1963915" y="4340326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ARASI SAA</a:t>
          </a:r>
          <a:endParaRPr lang="tr-TR" sz="1200" b="1" kern="1200" dirty="0"/>
        </a:p>
      </dsp:txBody>
      <dsp:txXfrm>
        <a:off x="1978688" y="4355099"/>
        <a:ext cx="1290851" cy="474831"/>
      </dsp:txXfrm>
    </dsp:sp>
    <dsp:sp modelId="{F9F42FC7-CF87-4CEF-836B-C15DF98F00EF}">
      <dsp:nvSpPr>
        <dsp:cNvPr id="0" name=""/>
        <dsp:cNvSpPr/>
      </dsp:nvSpPr>
      <dsp:spPr>
        <a:xfrm>
          <a:off x="410799" y="5223484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72AF9-4B40-46A9-8FA4-0461A856BEA1}">
      <dsp:nvSpPr>
        <dsp:cNvPr id="0" name=""/>
        <dsp:cNvSpPr/>
      </dsp:nvSpPr>
      <dsp:spPr>
        <a:xfrm>
          <a:off x="499054" y="5307326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YÜKSEK</a:t>
          </a:r>
          <a:endParaRPr lang="tr-TR" sz="1200" b="1" kern="1200" dirty="0"/>
        </a:p>
      </dsp:txBody>
      <dsp:txXfrm>
        <a:off x="513827" y="5322099"/>
        <a:ext cx="1290851" cy="474831"/>
      </dsp:txXfrm>
    </dsp:sp>
    <dsp:sp modelId="{1BFF71B7-4917-456E-80BB-513BE9D1ACEE}">
      <dsp:nvSpPr>
        <dsp:cNvPr id="0" name=""/>
        <dsp:cNvSpPr/>
      </dsp:nvSpPr>
      <dsp:spPr>
        <a:xfrm>
          <a:off x="1562369" y="5793262"/>
          <a:ext cx="1884760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EEC1CB-4B37-4006-9464-391E2D892686}">
      <dsp:nvSpPr>
        <dsp:cNvPr id="0" name=""/>
        <dsp:cNvSpPr/>
      </dsp:nvSpPr>
      <dsp:spPr>
        <a:xfrm>
          <a:off x="1650624" y="5877104"/>
          <a:ext cx="1884760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DİĞER NEDENLERİ ARA</a:t>
          </a:r>
          <a:endParaRPr lang="tr-TR" sz="1200" b="1" kern="1200" dirty="0"/>
        </a:p>
      </dsp:txBody>
      <dsp:txXfrm>
        <a:off x="1665397" y="5891877"/>
        <a:ext cx="1855214" cy="474831"/>
      </dsp:txXfrm>
    </dsp:sp>
    <dsp:sp modelId="{AEAFC4FC-BBD2-4256-8D36-C47CBAFAB9EA}">
      <dsp:nvSpPr>
        <dsp:cNvPr id="0" name=""/>
        <dsp:cNvSpPr/>
      </dsp:nvSpPr>
      <dsp:spPr>
        <a:xfrm>
          <a:off x="4134880" y="5173415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A7CD32-7418-41FF-853A-848E170E14D3}">
      <dsp:nvSpPr>
        <dsp:cNvPr id="0" name=""/>
        <dsp:cNvSpPr/>
      </dsp:nvSpPr>
      <dsp:spPr>
        <a:xfrm>
          <a:off x="4223135" y="5257257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NORMAL </a:t>
          </a:r>
          <a:endParaRPr lang="tr-TR" sz="1200" b="1" kern="1200" dirty="0"/>
        </a:p>
      </dsp:txBody>
      <dsp:txXfrm>
        <a:off x="4237908" y="5272030"/>
        <a:ext cx="1290851" cy="474831"/>
      </dsp:txXfrm>
    </dsp:sp>
    <dsp:sp modelId="{9A216292-A1A2-436E-BAB5-A8126DC7120D}">
      <dsp:nvSpPr>
        <dsp:cNvPr id="0" name=""/>
        <dsp:cNvSpPr/>
      </dsp:nvSpPr>
      <dsp:spPr>
        <a:xfrm>
          <a:off x="4742807" y="2941706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A16D42-6282-4481-8CFF-9EF612A0BB56}">
      <dsp:nvSpPr>
        <dsp:cNvPr id="0" name=""/>
        <dsp:cNvSpPr/>
      </dsp:nvSpPr>
      <dsp:spPr>
        <a:xfrm>
          <a:off x="4831062" y="3025549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NORMAL</a:t>
          </a:r>
          <a:endParaRPr lang="tr-TR" sz="1200" b="1" kern="1200" dirty="0"/>
        </a:p>
      </dsp:txBody>
      <dsp:txXfrm>
        <a:off x="4845835" y="3040322"/>
        <a:ext cx="1290851" cy="474831"/>
      </dsp:txXfrm>
    </dsp:sp>
    <dsp:sp modelId="{E9AB6A88-F968-4F3B-B1F5-1933BCB434A9}">
      <dsp:nvSpPr>
        <dsp:cNvPr id="0" name=""/>
        <dsp:cNvSpPr/>
      </dsp:nvSpPr>
      <dsp:spPr>
        <a:xfrm>
          <a:off x="7666949" y="1470936"/>
          <a:ext cx="794295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B5041B-C02B-42E4-B0A1-E06210D3C17E}">
      <dsp:nvSpPr>
        <dsp:cNvPr id="0" name=""/>
        <dsp:cNvSpPr/>
      </dsp:nvSpPr>
      <dsp:spPr>
        <a:xfrm>
          <a:off x="7755204" y="1554778"/>
          <a:ext cx="794295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2-2,5 mg/g</a:t>
          </a:r>
          <a:endParaRPr lang="tr-TR" sz="1200" b="1" kern="1200" dirty="0"/>
        </a:p>
      </dsp:txBody>
      <dsp:txXfrm>
        <a:off x="7769977" y="1569551"/>
        <a:ext cx="764749" cy="474831"/>
      </dsp:txXfrm>
    </dsp:sp>
    <dsp:sp modelId="{76ACA4CE-DE5A-4EBB-B7D3-90BCBADE4E1D}">
      <dsp:nvSpPr>
        <dsp:cNvPr id="0" name=""/>
        <dsp:cNvSpPr/>
      </dsp:nvSpPr>
      <dsp:spPr>
        <a:xfrm>
          <a:off x="7811101" y="2372403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85ED48-D7AB-4E4A-BEB4-AA8C90B67561}">
      <dsp:nvSpPr>
        <dsp:cNvPr id="0" name=""/>
        <dsp:cNvSpPr/>
      </dsp:nvSpPr>
      <dsp:spPr>
        <a:xfrm>
          <a:off x="7899356" y="2456245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KONTROLDA</a:t>
          </a:r>
          <a:endParaRPr lang="tr-TR" sz="1200" b="1" kern="1200" dirty="0"/>
        </a:p>
      </dsp:txBody>
      <dsp:txXfrm>
        <a:off x="7914129" y="2471018"/>
        <a:ext cx="1290851" cy="474831"/>
      </dsp:txXfrm>
    </dsp:sp>
    <dsp:sp modelId="{933E0FEF-8C48-43C0-9B26-18A833CFDB80}">
      <dsp:nvSpPr>
        <dsp:cNvPr id="0" name=""/>
        <dsp:cNvSpPr/>
      </dsp:nvSpPr>
      <dsp:spPr>
        <a:xfrm>
          <a:off x="7887751" y="3133340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D1EBE1-FE16-47EC-8617-9C43C42527F6}">
      <dsp:nvSpPr>
        <dsp:cNvPr id="0" name=""/>
        <dsp:cNvSpPr/>
      </dsp:nvSpPr>
      <dsp:spPr>
        <a:xfrm>
          <a:off x="7976006" y="3217182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ARASI SAA DÜZEYİ</a:t>
          </a:r>
          <a:endParaRPr lang="tr-TR" sz="1200" b="1" kern="1200" dirty="0"/>
        </a:p>
      </dsp:txBody>
      <dsp:txXfrm>
        <a:off x="7990779" y="3231955"/>
        <a:ext cx="1290851" cy="474831"/>
      </dsp:txXfrm>
    </dsp:sp>
    <dsp:sp modelId="{DAB371FC-3818-4E0D-B07F-1BEEDD2C6E17}">
      <dsp:nvSpPr>
        <dsp:cNvPr id="0" name=""/>
        <dsp:cNvSpPr/>
      </dsp:nvSpPr>
      <dsp:spPr>
        <a:xfrm>
          <a:off x="6387790" y="3766518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7033AB-8150-4310-9D04-BC24E8E3EE9C}">
      <dsp:nvSpPr>
        <dsp:cNvPr id="0" name=""/>
        <dsp:cNvSpPr/>
      </dsp:nvSpPr>
      <dsp:spPr>
        <a:xfrm>
          <a:off x="6476045" y="3850360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NORMAL</a:t>
          </a:r>
          <a:endParaRPr lang="tr-TR" sz="1200" b="1" kern="1200" dirty="0"/>
        </a:p>
      </dsp:txBody>
      <dsp:txXfrm>
        <a:off x="6490818" y="3865133"/>
        <a:ext cx="1290851" cy="474831"/>
      </dsp:txXfrm>
    </dsp:sp>
    <dsp:sp modelId="{5104128C-3AB2-4EA9-8DC5-64A53A9FE811}">
      <dsp:nvSpPr>
        <dsp:cNvPr id="0" name=""/>
        <dsp:cNvSpPr/>
      </dsp:nvSpPr>
      <dsp:spPr>
        <a:xfrm>
          <a:off x="6336685" y="4540231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4BF8DD-DBCE-4245-9243-3A5637872362}">
      <dsp:nvSpPr>
        <dsp:cNvPr id="0" name=""/>
        <dsp:cNvSpPr/>
      </dsp:nvSpPr>
      <dsp:spPr>
        <a:xfrm>
          <a:off x="6424940" y="4624073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TEDAVİYE DEVAM </a:t>
          </a:r>
          <a:endParaRPr lang="tr-TR" sz="1200" b="1" kern="1200" dirty="0"/>
        </a:p>
      </dsp:txBody>
      <dsp:txXfrm>
        <a:off x="6439713" y="4638846"/>
        <a:ext cx="1290851" cy="474831"/>
      </dsp:txXfrm>
    </dsp:sp>
    <dsp:sp modelId="{90323B51-CAE3-4E34-80D3-6DA6FCA0A40C}">
      <dsp:nvSpPr>
        <dsp:cNvPr id="0" name=""/>
        <dsp:cNvSpPr/>
      </dsp:nvSpPr>
      <dsp:spPr>
        <a:xfrm>
          <a:off x="9719878" y="3881501"/>
          <a:ext cx="1320397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FC2B40-6020-471E-9DA5-4B1F49173327}">
      <dsp:nvSpPr>
        <dsp:cNvPr id="0" name=""/>
        <dsp:cNvSpPr/>
      </dsp:nvSpPr>
      <dsp:spPr>
        <a:xfrm>
          <a:off x="9808133" y="3965343"/>
          <a:ext cx="1320397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YÜKSEK</a:t>
          </a:r>
          <a:endParaRPr lang="tr-TR" sz="1200" b="1" kern="1200" dirty="0"/>
        </a:p>
      </dsp:txBody>
      <dsp:txXfrm>
        <a:off x="9822906" y="3980116"/>
        <a:ext cx="1290851" cy="474831"/>
      </dsp:txXfrm>
    </dsp:sp>
    <dsp:sp modelId="{6C8FD369-B7DE-4728-B51A-7AC0810B628A}">
      <dsp:nvSpPr>
        <dsp:cNvPr id="0" name=""/>
        <dsp:cNvSpPr/>
      </dsp:nvSpPr>
      <dsp:spPr>
        <a:xfrm>
          <a:off x="9532734" y="4629662"/>
          <a:ext cx="2384563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60BCB-B0E2-4B22-BF5A-1CB6DFC3EF49}">
      <dsp:nvSpPr>
        <dsp:cNvPr id="0" name=""/>
        <dsp:cNvSpPr/>
      </dsp:nvSpPr>
      <dsp:spPr>
        <a:xfrm>
          <a:off x="9620989" y="4713505"/>
          <a:ext cx="2384563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DİĞER NEDENLERİ ARA</a:t>
          </a:r>
          <a:endParaRPr lang="tr-TR" sz="1200" b="1" kern="1200" dirty="0"/>
        </a:p>
      </dsp:txBody>
      <dsp:txXfrm>
        <a:off x="9635762" y="4728278"/>
        <a:ext cx="2355017" cy="474831"/>
      </dsp:txXfrm>
    </dsp:sp>
    <dsp:sp modelId="{5FA1B1AA-3F53-44D3-8422-C01C08D02883}">
      <dsp:nvSpPr>
        <dsp:cNvPr id="0" name=""/>
        <dsp:cNvSpPr/>
      </dsp:nvSpPr>
      <dsp:spPr>
        <a:xfrm>
          <a:off x="9951886" y="2231873"/>
          <a:ext cx="2151858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561164-C999-49B3-B1E6-5C550165A376}">
      <dsp:nvSpPr>
        <dsp:cNvPr id="0" name=""/>
        <dsp:cNvSpPr/>
      </dsp:nvSpPr>
      <dsp:spPr>
        <a:xfrm>
          <a:off x="10040141" y="2315715"/>
          <a:ext cx="2151858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KONTROLSUZ</a:t>
          </a:r>
          <a:endParaRPr lang="tr-TR" sz="1200" b="1" kern="1200" dirty="0"/>
        </a:p>
      </dsp:txBody>
      <dsp:txXfrm>
        <a:off x="10054914" y="2330488"/>
        <a:ext cx="2122312" cy="474831"/>
      </dsp:txXfrm>
    </dsp:sp>
    <dsp:sp modelId="{D8BC42CB-AA79-4C93-B4F3-9CCF08856E2B}">
      <dsp:nvSpPr>
        <dsp:cNvPr id="0" name=""/>
        <dsp:cNvSpPr/>
      </dsp:nvSpPr>
      <dsp:spPr>
        <a:xfrm>
          <a:off x="9994373" y="3146116"/>
          <a:ext cx="2109371" cy="5043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2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63500" dist="25400" dir="13500000">
            <a:srgbClr val="00000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D7D033-0296-433C-82C1-57A351245B6D}">
      <dsp:nvSpPr>
        <dsp:cNvPr id="0" name=""/>
        <dsp:cNvSpPr/>
      </dsp:nvSpPr>
      <dsp:spPr>
        <a:xfrm>
          <a:off x="10082628" y="3229958"/>
          <a:ext cx="2109371" cy="504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DİĞER TEDAVİ SEÇENEKLERİ </a:t>
          </a:r>
          <a:endParaRPr lang="tr-TR" sz="1200" b="1" kern="1200" dirty="0"/>
        </a:p>
      </dsp:txBody>
      <dsp:txXfrm>
        <a:off x="10097401" y="3244731"/>
        <a:ext cx="2079825" cy="4748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27E41-5775-491D-B7B2-79FACB033BBE}">
      <dsp:nvSpPr>
        <dsp:cNvPr id="0" name=""/>
        <dsp:cNvSpPr/>
      </dsp:nvSpPr>
      <dsp:spPr>
        <a:xfrm>
          <a:off x="0" y="320486"/>
          <a:ext cx="9237014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6895" tIns="333248" rIns="7168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u="sng" kern="1200" dirty="0" smtClean="0">
              <a:solidFill>
                <a:schemeClr val="accent4">
                  <a:lumMod val="50000"/>
                </a:schemeClr>
              </a:solidFill>
            </a:rPr>
            <a:t>OTOİNFLAMATUVAR HASTALIKLARDA</a:t>
          </a:r>
          <a:endParaRPr lang="tr-TR" sz="1600" b="1" u="sng" kern="1200" dirty="0">
            <a:solidFill>
              <a:schemeClr val="accent4">
                <a:lumMod val="50000"/>
              </a:schemeClr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FMF (%5-10 YANITSIZ)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u="sng" kern="1200" dirty="0" smtClean="0">
              <a:solidFill>
                <a:schemeClr val="accent4">
                  <a:lumMod val="50000"/>
                </a:schemeClr>
              </a:solidFill>
            </a:rPr>
            <a:t>BAZI  KIS TUTULUMLU OTOİMMÜN HASTALIKLAR</a:t>
          </a:r>
          <a:endParaRPr lang="tr-TR" sz="1600" b="1" u="sng" kern="1200" dirty="0">
            <a:solidFill>
              <a:schemeClr val="accent4">
                <a:lumMod val="50000"/>
              </a:schemeClr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PM/DM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SSC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PSÖRİYATİK ARTRİT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0" y="320486"/>
        <a:ext cx="9237014" cy="2016000"/>
      </dsp:txXfrm>
    </dsp:sp>
    <dsp:sp modelId="{E0C4C96C-45B3-4210-ABAA-A963774A76F9}">
      <dsp:nvSpPr>
        <dsp:cNvPr id="0" name=""/>
        <dsp:cNvSpPr/>
      </dsp:nvSpPr>
      <dsp:spPr>
        <a:xfrm>
          <a:off x="461850" y="84326"/>
          <a:ext cx="6465909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4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396" tIns="0" rIns="2443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KOLŞİSİN</a:t>
          </a:r>
          <a:endParaRPr lang="tr-TR" sz="1600" b="1" kern="1200" dirty="0">
            <a:solidFill>
              <a:schemeClr val="bg1"/>
            </a:solidFill>
          </a:endParaRPr>
        </a:p>
      </dsp:txBody>
      <dsp:txXfrm>
        <a:off x="484907" y="107383"/>
        <a:ext cx="6419795" cy="426206"/>
      </dsp:txXfrm>
    </dsp:sp>
    <dsp:sp modelId="{947A1845-7DD3-4182-94F2-98E13C734AA1}">
      <dsp:nvSpPr>
        <dsp:cNvPr id="0" name=""/>
        <dsp:cNvSpPr/>
      </dsp:nvSpPr>
      <dsp:spPr>
        <a:xfrm>
          <a:off x="0" y="2659046"/>
          <a:ext cx="923701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553385"/>
              <a:satOff val="-447"/>
              <a:lumOff val="915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6895" tIns="333248" rIns="7168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OTOİNFLAMATUVAR HAS.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OTOİMMÜN HASTALIKLAR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0" y="2659046"/>
        <a:ext cx="9237014" cy="957600"/>
      </dsp:txXfrm>
    </dsp:sp>
    <dsp:sp modelId="{E800D331-B8BC-499F-BD6E-B870F357A51C}">
      <dsp:nvSpPr>
        <dsp:cNvPr id="0" name=""/>
        <dsp:cNvSpPr/>
      </dsp:nvSpPr>
      <dsp:spPr>
        <a:xfrm>
          <a:off x="461850" y="2422886"/>
          <a:ext cx="6465909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-553385"/>
                <a:satOff val="-447"/>
                <a:lumOff val="915"/>
                <a:alphaOff val="0"/>
                <a:tint val="98000"/>
                <a:lumMod val="102000"/>
              </a:schemeClr>
              <a:schemeClr val="accent4">
                <a:hueOff val="-553385"/>
                <a:satOff val="-447"/>
                <a:lumOff val="915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396" tIns="0" rIns="2443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KLOROKİN</a:t>
          </a:r>
          <a:endParaRPr lang="tr-TR" sz="1600" b="1" kern="1200" dirty="0">
            <a:solidFill>
              <a:schemeClr val="bg1"/>
            </a:solidFill>
          </a:endParaRPr>
        </a:p>
      </dsp:txBody>
      <dsp:txXfrm>
        <a:off x="484907" y="2445943"/>
        <a:ext cx="6419795" cy="426206"/>
      </dsp:txXfrm>
    </dsp:sp>
    <dsp:sp modelId="{CEE9F5C0-E5F6-4701-ACCD-D47EAAED827D}">
      <dsp:nvSpPr>
        <dsp:cNvPr id="0" name=""/>
        <dsp:cNvSpPr/>
      </dsp:nvSpPr>
      <dsp:spPr>
        <a:xfrm>
          <a:off x="0" y="3939206"/>
          <a:ext cx="923701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106771"/>
              <a:satOff val="-893"/>
              <a:lumOff val="183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6895" tIns="333248" rIns="7168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OTOİNFLAMATUVAR HASTALIKLARIN CİDDİ BULGULARINDA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 smtClean="0">
              <a:solidFill>
                <a:schemeClr val="accent4">
                  <a:lumMod val="50000"/>
                </a:schemeClr>
              </a:solidFill>
            </a:rPr>
            <a:t>OTOİMMÜN HASTALIKLARIN CİDDİ BULGULARINDA </a:t>
          </a:r>
          <a:endParaRPr lang="tr-TR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0" y="3939206"/>
        <a:ext cx="9237014" cy="957600"/>
      </dsp:txXfrm>
    </dsp:sp>
    <dsp:sp modelId="{CB96D20F-A84A-48CB-914B-69C39E4EBBF4}">
      <dsp:nvSpPr>
        <dsp:cNvPr id="0" name=""/>
        <dsp:cNvSpPr/>
      </dsp:nvSpPr>
      <dsp:spPr>
        <a:xfrm>
          <a:off x="461850" y="3703046"/>
          <a:ext cx="6465909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-1106771"/>
                <a:satOff val="-893"/>
                <a:lumOff val="1831"/>
                <a:alphaOff val="0"/>
                <a:tint val="98000"/>
                <a:lumMod val="102000"/>
              </a:schemeClr>
              <a:schemeClr val="accent4">
                <a:hueOff val="-1106771"/>
                <a:satOff val="-893"/>
                <a:lumOff val="1831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396" tIns="0" rIns="2443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İMMÜNOSÜPRESİFLER (</a:t>
          </a:r>
          <a:r>
            <a:rPr lang="tr-TR" sz="1600" b="1" kern="1200" dirty="0" err="1" smtClean="0">
              <a:solidFill>
                <a:schemeClr val="bg1"/>
              </a:solidFill>
            </a:rPr>
            <a:t>Cyc.AZA,MTX</a:t>
          </a:r>
          <a:r>
            <a:rPr lang="tr-TR" sz="1600" b="1" kern="1200" dirty="0" smtClean="0">
              <a:solidFill>
                <a:schemeClr val="bg1"/>
              </a:solidFill>
            </a:rPr>
            <a:t>)</a:t>
          </a:r>
          <a:endParaRPr lang="tr-TR" sz="1600" b="1" kern="1200" dirty="0">
            <a:solidFill>
              <a:schemeClr val="bg1"/>
            </a:solidFill>
          </a:endParaRPr>
        </a:p>
      </dsp:txBody>
      <dsp:txXfrm>
        <a:off x="484907" y="3726103"/>
        <a:ext cx="6419795" cy="426206"/>
      </dsp:txXfrm>
    </dsp:sp>
    <dsp:sp modelId="{464DA1EC-9B18-4CFF-818C-C77E60750205}">
      <dsp:nvSpPr>
        <dsp:cNvPr id="0" name=""/>
        <dsp:cNvSpPr/>
      </dsp:nvSpPr>
      <dsp:spPr>
        <a:xfrm>
          <a:off x="0" y="5219366"/>
          <a:ext cx="923701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1660156"/>
              <a:satOff val="-1340"/>
              <a:lumOff val="274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6895" tIns="333248" rIns="71689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kern="1200" dirty="0"/>
        </a:p>
      </dsp:txBody>
      <dsp:txXfrm>
        <a:off x="0" y="5219366"/>
        <a:ext cx="9237014" cy="403200"/>
      </dsp:txXfrm>
    </dsp:sp>
    <dsp:sp modelId="{4211AC25-F8F5-47ED-BE87-35C1709B758C}">
      <dsp:nvSpPr>
        <dsp:cNvPr id="0" name=""/>
        <dsp:cNvSpPr/>
      </dsp:nvSpPr>
      <dsp:spPr>
        <a:xfrm>
          <a:off x="461850" y="4983206"/>
          <a:ext cx="6465909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-1660156"/>
                <a:satOff val="-1340"/>
                <a:lumOff val="2746"/>
                <a:alphaOff val="0"/>
                <a:tint val="98000"/>
                <a:lumMod val="102000"/>
              </a:schemeClr>
              <a:schemeClr val="accent4">
                <a:hueOff val="-1660156"/>
                <a:satOff val="-1340"/>
                <a:lumOff val="2746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396" tIns="0" rIns="24439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ANTİ-SİTOKİN TEDAVİ</a:t>
          </a:r>
          <a:endParaRPr lang="tr-TR" sz="1600" b="1" kern="1200" dirty="0">
            <a:solidFill>
              <a:schemeClr val="bg1"/>
            </a:solidFill>
          </a:endParaRPr>
        </a:p>
      </dsp:txBody>
      <dsp:txXfrm>
        <a:off x="484907" y="5006263"/>
        <a:ext cx="6419795" cy="426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BD829-78EE-4B6D-8B69-925FB0150474}">
      <dsp:nvSpPr>
        <dsp:cNvPr id="0" name=""/>
        <dsp:cNvSpPr/>
      </dsp:nvSpPr>
      <dsp:spPr>
        <a:xfrm>
          <a:off x="9427883" y="199423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5B001-14D5-47A5-936F-3A27DA07CAD1}">
      <dsp:nvSpPr>
        <dsp:cNvPr id="0" name=""/>
        <dsp:cNvSpPr/>
      </dsp:nvSpPr>
      <dsp:spPr>
        <a:xfrm>
          <a:off x="6168900" y="812454"/>
          <a:ext cx="3304703" cy="371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985"/>
              </a:lnTo>
              <a:lnTo>
                <a:pt x="3304703" y="252985"/>
              </a:lnTo>
              <a:lnTo>
                <a:pt x="3304703" y="37123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084AF-D669-4FB2-B480-F70A79090AE7}">
      <dsp:nvSpPr>
        <dsp:cNvPr id="0" name=""/>
        <dsp:cNvSpPr/>
      </dsp:nvSpPr>
      <dsp:spPr>
        <a:xfrm>
          <a:off x="7867777" y="4697040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E9A31-070B-426B-A811-48FF260CF0E4}">
      <dsp:nvSpPr>
        <dsp:cNvPr id="0" name=""/>
        <dsp:cNvSpPr/>
      </dsp:nvSpPr>
      <dsp:spPr>
        <a:xfrm>
          <a:off x="7867777" y="317601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B0EC8-BA6B-4280-91FF-6A73D77A869F}">
      <dsp:nvSpPr>
        <dsp:cNvPr id="0" name=""/>
        <dsp:cNvSpPr/>
      </dsp:nvSpPr>
      <dsp:spPr>
        <a:xfrm>
          <a:off x="7867777" y="199423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35437-0118-4AA3-B396-0EBE7CBD3F17}">
      <dsp:nvSpPr>
        <dsp:cNvPr id="0" name=""/>
        <dsp:cNvSpPr/>
      </dsp:nvSpPr>
      <dsp:spPr>
        <a:xfrm>
          <a:off x="6168900" y="812454"/>
          <a:ext cx="1744597" cy="371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985"/>
              </a:lnTo>
              <a:lnTo>
                <a:pt x="1744597" y="252985"/>
              </a:lnTo>
              <a:lnTo>
                <a:pt x="1744597" y="37123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663FB-8B07-4927-9FE1-66B84B08A8D5}">
      <dsp:nvSpPr>
        <dsp:cNvPr id="0" name=""/>
        <dsp:cNvSpPr/>
      </dsp:nvSpPr>
      <dsp:spPr>
        <a:xfrm>
          <a:off x="5938688" y="5539575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B41F1-9347-404D-83AB-810F40F666AC}">
      <dsp:nvSpPr>
        <dsp:cNvPr id="0" name=""/>
        <dsp:cNvSpPr/>
      </dsp:nvSpPr>
      <dsp:spPr>
        <a:xfrm>
          <a:off x="5938688" y="435779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04606-0CFC-441F-B3DE-EDA52C951F21}">
      <dsp:nvSpPr>
        <dsp:cNvPr id="0" name=""/>
        <dsp:cNvSpPr/>
      </dsp:nvSpPr>
      <dsp:spPr>
        <a:xfrm>
          <a:off x="5938688" y="317601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44044-75C5-4725-A0B7-265DB813DD8B}">
      <dsp:nvSpPr>
        <dsp:cNvPr id="0" name=""/>
        <dsp:cNvSpPr/>
      </dsp:nvSpPr>
      <dsp:spPr>
        <a:xfrm>
          <a:off x="5938688" y="199423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6526B-2F30-4907-98A7-8C0A0DDF7FF8}">
      <dsp:nvSpPr>
        <dsp:cNvPr id="0" name=""/>
        <dsp:cNvSpPr/>
      </dsp:nvSpPr>
      <dsp:spPr>
        <a:xfrm>
          <a:off x="5984408" y="812454"/>
          <a:ext cx="184491" cy="371234"/>
        </a:xfrm>
        <a:custGeom>
          <a:avLst/>
          <a:gdLst/>
          <a:ahLst/>
          <a:cxnLst/>
          <a:rect l="0" t="0" r="0" b="0"/>
          <a:pathLst>
            <a:path>
              <a:moveTo>
                <a:pt x="184491" y="0"/>
              </a:moveTo>
              <a:lnTo>
                <a:pt x="184491" y="252985"/>
              </a:lnTo>
              <a:lnTo>
                <a:pt x="0" y="252985"/>
              </a:lnTo>
              <a:lnTo>
                <a:pt x="0" y="37123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23CE33-2792-41D3-9256-7AD34F0FC67A}">
      <dsp:nvSpPr>
        <dsp:cNvPr id="0" name=""/>
        <dsp:cNvSpPr/>
      </dsp:nvSpPr>
      <dsp:spPr>
        <a:xfrm>
          <a:off x="4378582" y="435779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0A067-58F0-487B-A3C8-674845B938CC}">
      <dsp:nvSpPr>
        <dsp:cNvPr id="0" name=""/>
        <dsp:cNvSpPr/>
      </dsp:nvSpPr>
      <dsp:spPr>
        <a:xfrm>
          <a:off x="4378582" y="317601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2E3A0-1248-4607-9BEE-1F7D316FB9AA}">
      <dsp:nvSpPr>
        <dsp:cNvPr id="0" name=""/>
        <dsp:cNvSpPr/>
      </dsp:nvSpPr>
      <dsp:spPr>
        <a:xfrm>
          <a:off x="4378582" y="199423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C1936-B4DB-451A-B3C9-33B340A8972A}">
      <dsp:nvSpPr>
        <dsp:cNvPr id="0" name=""/>
        <dsp:cNvSpPr/>
      </dsp:nvSpPr>
      <dsp:spPr>
        <a:xfrm>
          <a:off x="4424302" y="812454"/>
          <a:ext cx="1744597" cy="371234"/>
        </a:xfrm>
        <a:custGeom>
          <a:avLst/>
          <a:gdLst/>
          <a:ahLst/>
          <a:cxnLst/>
          <a:rect l="0" t="0" r="0" b="0"/>
          <a:pathLst>
            <a:path>
              <a:moveTo>
                <a:pt x="1744597" y="0"/>
              </a:moveTo>
              <a:lnTo>
                <a:pt x="1744597" y="252985"/>
              </a:lnTo>
              <a:lnTo>
                <a:pt x="0" y="252985"/>
              </a:lnTo>
              <a:lnTo>
                <a:pt x="0" y="37123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5CE01-A92E-4643-ACA8-E7936C0F57CC}">
      <dsp:nvSpPr>
        <dsp:cNvPr id="0" name=""/>
        <dsp:cNvSpPr/>
      </dsp:nvSpPr>
      <dsp:spPr>
        <a:xfrm>
          <a:off x="2818476" y="317601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A8E6F-59F2-4DF8-8AA4-A6C715894222}">
      <dsp:nvSpPr>
        <dsp:cNvPr id="0" name=""/>
        <dsp:cNvSpPr/>
      </dsp:nvSpPr>
      <dsp:spPr>
        <a:xfrm>
          <a:off x="2818476" y="1994234"/>
          <a:ext cx="91440" cy="37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23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F7A2A2-E6D0-40BF-B200-85D830B67358}">
      <dsp:nvSpPr>
        <dsp:cNvPr id="0" name=""/>
        <dsp:cNvSpPr/>
      </dsp:nvSpPr>
      <dsp:spPr>
        <a:xfrm>
          <a:off x="2864196" y="812454"/>
          <a:ext cx="3304703" cy="371234"/>
        </a:xfrm>
        <a:custGeom>
          <a:avLst/>
          <a:gdLst/>
          <a:ahLst/>
          <a:cxnLst/>
          <a:rect l="0" t="0" r="0" b="0"/>
          <a:pathLst>
            <a:path>
              <a:moveTo>
                <a:pt x="3304703" y="0"/>
              </a:moveTo>
              <a:lnTo>
                <a:pt x="3304703" y="252985"/>
              </a:lnTo>
              <a:lnTo>
                <a:pt x="0" y="252985"/>
              </a:lnTo>
              <a:lnTo>
                <a:pt x="0" y="37123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1F857-C1A7-4D0A-881B-E732DF04A4D6}">
      <dsp:nvSpPr>
        <dsp:cNvPr id="0" name=""/>
        <dsp:cNvSpPr/>
      </dsp:nvSpPr>
      <dsp:spPr>
        <a:xfrm>
          <a:off x="4378819" y="1908"/>
          <a:ext cx="3580162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3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E8DA8-624A-4789-AEA7-D66E54B4A28A}">
      <dsp:nvSpPr>
        <dsp:cNvPr id="0" name=""/>
        <dsp:cNvSpPr/>
      </dsp:nvSpPr>
      <dsp:spPr>
        <a:xfrm>
          <a:off x="4520646" y="136644"/>
          <a:ext cx="3580162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MEFV GENOTİP ANALİZİ SONRASI TEDAVİ  REHBERİ</a:t>
          </a:r>
          <a:endParaRPr lang="tr-TR" sz="1400" b="1" kern="1200" dirty="0"/>
        </a:p>
      </dsp:txBody>
      <dsp:txXfrm>
        <a:off x="4544386" y="160384"/>
        <a:ext cx="3532682" cy="763065"/>
      </dsp:txXfrm>
    </dsp:sp>
    <dsp:sp modelId="{50C490C7-144E-44FC-8F0D-F898063B687D}">
      <dsp:nvSpPr>
        <dsp:cNvPr id="0" name=""/>
        <dsp:cNvSpPr/>
      </dsp:nvSpPr>
      <dsp:spPr>
        <a:xfrm>
          <a:off x="2225971" y="118368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2D30BA-6AFD-4538-8AF8-055B1BB3E6EC}">
      <dsp:nvSpPr>
        <dsp:cNvPr id="0" name=""/>
        <dsp:cNvSpPr/>
      </dsp:nvSpPr>
      <dsp:spPr>
        <a:xfrm>
          <a:off x="2367799" y="1318424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PATOJENİK MUTASYON HOMOZİGOT</a:t>
          </a:r>
          <a:endParaRPr lang="tr-TR" sz="1200" b="1" kern="1200" dirty="0"/>
        </a:p>
      </dsp:txBody>
      <dsp:txXfrm>
        <a:off x="2391539" y="1342164"/>
        <a:ext cx="1228970" cy="763065"/>
      </dsp:txXfrm>
    </dsp:sp>
    <dsp:sp modelId="{A0CB74A4-C6C5-46BD-AEC0-C29A16AE1BB3}">
      <dsp:nvSpPr>
        <dsp:cNvPr id="0" name=""/>
        <dsp:cNvSpPr/>
      </dsp:nvSpPr>
      <dsp:spPr>
        <a:xfrm>
          <a:off x="2225971" y="236546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D621F6-6D37-41A5-BF60-9FFC3DAF0C3A}">
      <dsp:nvSpPr>
        <dsp:cNvPr id="0" name=""/>
        <dsp:cNvSpPr/>
      </dsp:nvSpPr>
      <dsp:spPr>
        <a:xfrm>
          <a:off x="2367799" y="250020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FMF DÜŞÜN</a:t>
          </a:r>
          <a:endParaRPr lang="tr-TR" sz="1200" b="1" kern="1200" dirty="0"/>
        </a:p>
      </dsp:txBody>
      <dsp:txXfrm>
        <a:off x="2391539" y="2523945"/>
        <a:ext cx="1228970" cy="763065"/>
      </dsp:txXfrm>
    </dsp:sp>
    <dsp:sp modelId="{39966AB3-976D-4547-A946-1A33B01A73C5}">
      <dsp:nvSpPr>
        <dsp:cNvPr id="0" name=""/>
        <dsp:cNvSpPr/>
      </dsp:nvSpPr>
      <dsp:spPr>
        <a:xfrm>
          <a:off x="2225971" y="354724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93F4CE-E97F-482F-B1A7-272F388CADF2}">
      <dsp:nvSpPr>
        <dsp:cNvPr id="0" name=""/>
        <dsp:cNvSpPr/>
      </dsp:nvSpPr>
      <dsp:spPr>
        <a:xfrm>
          <a:off x="2367799" y="368198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BAŞLA</a:t>
          </a:r>
          <a:endParaRPr lang="tr-TR" sz="1200" b="1" kern="1200" dirty="0"/>
        </a:p>
      </dsp:txBody>
      <dsp:txXfrm>
        <a:off x="2391539" y="3705725"/>
        <a:ext cx="1228970" cy="763065"/>
      </dsp:txXfrm>
    </dsp:sp>
    <dsp:sp modelId="{8D576719-D0B8-41F8-A9E4-E895534C5FDE}">
      <dsp:nvSpPr>
        <dsp:cNvPr id="0" name=""/>
        <dsp:cNvSpPr/>
      </dsp:nvSpPr>
      <dsp:spPr>
        <a:xfrm>
          <a:off x="3786077" y="118368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6E0BF0-16F6-424E-8E8D-4A757F595538}">
      <dsp:nvSpPr>
        <dsp:cNvPr id="0" name=""/>
        <dsp:cNvSpPr/>
      </dsp:nvSpPr>
      <dsp:spPr>
        <a:xfrm>
          <a:off x="3927905" y="1318424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2 PATOJENİK MUTASYON  BERABER</a:t>
          </a:r>
          <a:endParaRPr lang="tr-TR" sz="1200" b="1" kern="1200" dirty="0"/>
        </a:p>
      </dsp:txBody>
      <dsp:txXfrm>
        <a:off x="3951645" y="1342164"/>
        <a:ext cx="1228970" cy="763065"/>
      </dsp:txXfrm>
    </dsp:sp>
    <dsp:sp modelId="{C63A6E91-EF17-4918-89D6-244AB6DD75A8}">
      <dsp:nvSpPr>
        <dsp:cNvPr id="0" name=""/>
        <dsp:cNvSpPr/>
      </dsp:nvSpPr>
      <dsp:spPr>
        <a:xfrm>
          <a:off x="3786077" y="236546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C8C2F1-32DA-475F-A229-DC5F0C50D402}">
      <dsp:nvSpPr>
        <dsp:cNvPr id="0" name=""/>
        <dsp:cNvSpPr/>
      </dsp:nvSpPr>
      <dsp:spPr>
        <a:xfrm>
          <a:off x="3927905" y="250020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HER ALLELİN MUTASYONUNU  TEKRAR DEĞERLENDİR</a:t>
          </a:r>
          <a:endParaRPr lang="tr-TR" sz="1200" b="1" kern="1200" dirty="0"/>
        </a:p>
      </dsp:txBody>
      <dsp:txXfrm>
        <a:off x="3951645" y="2523945"/>
        <a:ext cx="1228970" cy="763065"/>
      </dsp:txXfrm>
    </dsp:sp>
    <dsp:sp modelId="{74CD70FB-B921-4555-8587-07225AA7D95B}">
      <dsp:nvSpPr>
        <dsp:cNvPr id="0" name=""/>
        <dsp:cNvSpPr/>
      </dsp:nvSpPr>
      <dsp:spPr>
        <a:xfrm>
          <a:off x="3786077" y="354724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6C87AF-B059-4399-826F-5AB67095C015}">
      <dsp:nvSpPr>
        <dsp:cNvPr id="0" name=""/>
        <dsp:cNvSpPr/>
      </dsp:nvSpPr>
      <dsp:spPr>
        <a:xfrm>
          <a:off x="3927905" y="368198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ÖNCEDEN BİR RAPOR VARSA</a:t>
          </a:r>
          <a:endParaRPr lang="tr-TR" sz="1200" b="1" kern="1200" dirty="0"/>
        </a:p>
      </dsp:txBody>
      <dsp:txXfrm>
        <a:off x="3951645" y="3705725"/>
        <a:ext cx="1228970" cy="763065"/>
      </dsp:txXfrm>
    </dsp:sp>
    <dsp:sp modelId="{87DEEAF8-B1BD-401C-9CAC-066B3D079C9D}">
      <dsp:nvSpPr>
        <dsp:cNvPr id="0" name=""/>
        <dsp:cNvSpPr/>
      </dsp:nvSpPr>
      <dsp:spPr>
        <a:xfrm>
          <a:off x="3786077" y="4729029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B7028B-1697-425E-A1B2-E7F48A1259D1}">
      <dsp:nvSpPr>
        <dsp:cNvPr id="0" name=""/>
        <dsp:cNvSpPr/>
      </dsp:nvSpPr>
      <dsp:spPr>
        <a:xfrm>
          <a:off x="3927905" y="486376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BAŞLA</a:t>
          </a:r>
          <a:endParaRPr lang="tr-TR" sz="1200" b="1" kern="1200" dirty="0"/>
        </a:p>
      </dsp:txBody>
      <dsp:txXfrm>
        <a:off x="3951645" y="4887505"/>
        <a:ext cx="1228970" cy="763065"/>
      </dsp:txXfrm>
    </dsp:sp>
    <dsp:sp modelId="{4D4AB4CA-2AE5-4FA1-8C48-93B94B3E0550}">
      <dsp:nvSpPr>
        <dsp:cNvPr id="0" name=""/>
        <dsp:cNvSpPr/>
      </dsp:nvSpPr>
      <dsp:spPr>
        <a:xfrm>
          <a:off x="5346183" y="118368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37FA26-E798-4796-967F-29DAF6BDFAE4}">
      <dsp:nvSpPr>
        <dsp:cNvPr id="0" name=""/>
        <dsp:cNvSpPr/>
      </dsp:nvSpPr>
      <dsp:spPr>
        <a:xfrm>
          <a:off x="5488011" y="1318424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1 PATOJENİK MUT+1BELİRSİZ MUT.</a:t>
          </a:r>
          <a:endParaRPr lang="tr-TR" sz="1200" b="1" kern="1200" dirty="0"/>
        </a:p>
      </dsp:txBody>
      <dsp:txXfrm>
        <a:off x="5511751" y="1342164"/>
        <a:ext cx="1228970" cy="763065"/>
      </dsp:txXfrm>
    </dsp:sp>
    <dsp:sp modelId="{0C99E777-5681-4B94-B760-9C4513C72E8A}">
      <dsp:nvSpPr>
        <dsp:cNvPr id="0" name=""/>
        <dsp:cNvSpPr/>
      </dsp:nvSpPr>
      <dsp:spPr>
        <a:xfrm>
          <a:off x="5346183" y="236546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E16DA9-61AB-41DF-8D24-DA3EB9DF3D03}">
      <dsp:nvSpPr>
        <dsp:cNvPr id="0" name=""/>
        <dsp:cNvSpPr/>
      </dsp:nvSpPr>
      <dsp:spPr>
        <a:xfrm>
          <a:off x="5488011" y="250020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HER ALLELİN MUTASYONUNU  TEKRAR DEĞERLENDİR</a:t>
          </a:r>
          <a:endParaRPr lang="tr-TR" sz="1200" b="1" kern="1200" dirty="0"/>
        </a:p>
      </dsp:txBody>
      <dsp:txXfrm>
        <a:off x="5511751" y="2523945"/>
        <a:ext cx="1228970" cy="763065"/>
      </dsp:txXfrm>
    </dsp:sp>
    <dsp:sp modelId="{E46F97B9-FA95-46CA-975B-28B7CA4CF8A6}">
      <dsp:nvSpPr>
        <dsp:cNvPr id="0" name=""/>
        <dsp:cNvSpPr/>
      </dsp:nvSpPr>
      <dsp:spPr>
        <a:xfrm>
          <a:off x="5346183" y="354724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A76053-1B86-4FA8-9EEC-04AD6E3F4F6D}">
      <dsp:nvSpPr>
        <dsp:cNvPr id="0" name=""/>
        <dsp:cNvSpPr/>
      </dsp:nvSpPr>
      <dsp:spPr>
        <a:xfrm>
          <a:off x="5488011" y="368198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ÖNCEDEN BİR RAPOR VARSA</a:t>
          </a:r>
          <a:endParaRPr lang="tr-TR" sz="1200" b="1" kern="1200" dirty="0"/>
        </a:p>
      </dsp:txBody>
      <dsp:txXfrm>
        <a:off x="5511751" y="3705725"/>
        <a:ext cx="1228970" cy="763065"/>
      </dsp:txXfrm>
    </dsp:sp>
    <dsp:sp modelId="{16781E4E-54D5-4698-BA70-7A86D65CFBC4}">
      <dsp:nvSpPr>
        <dsp:cNvPr id="0" name=""/>
        <dsp:cNvSpPr/>
      </dsp:nvSpPr>
      <dsp:spPr>
        <a:xfrm>
          <a:off x="5346183" y="4729029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6D2016-B6D4-4C37-AFA4-56B736BD83E9}">
      <dsp:nvSpPr>
        <dsp:cNvPr id="0" name=""/>
        <dsp:cNvSpPr/>
      </dsp:nvSpPr>
      <dsp:spPr>
        <a:xfrm>
          <a:off x="5488011" y="486376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CRP/SAA DÜZEYİNİ KONTROL ET</a:t>
          </a:r>
          <a:endParaRPr lang="tr-TR" sz="1200" b="1" kern="1200" dirty="0"/>
        </a:p>
      </dsp:txBody>
      <dsp:txXfrm>
        <a:off x="5511751" y="4887505"/>
        <a:ext cx="1228970" cy="763065"/>
      </dsp:txXfrm>
    </dsp:sp>
    <dsp:sp modelId="{5A0AC9B4-7EB3-47A1-A57D-737750CA71BC}">
      <dsp:nvSpPr>
        <dsp:cNvPr id="0" name=""/>
        <dsp:cNvSpPr/>
      </dsp:nvSpPr>
      <dsp:spPr>
        <a:xfrm>
          <a:off x="5346183" y="5910809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752376-B317-4D90-B006-BB5A6FD8081D}">
      <dsp:nvSpPr>
        <dsp:cNvPr id="0" name=""/>
        <dsp:cNvSpPr/>
      </dsp:nvSpPr>
      <dsp:spPr>
        <a:xfrm>
          <a:off x="5488011" y="604554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BAŞLA</a:t>
          </a:r>
          <a:endParaRPr lang="tr-TR" sz="1200" b="1" kern="1200" dirty="0"/>
        </a:p>
      </dsp:txBody>
      <dsp:txXfrm>
        <a:off x="5511751" y="6069285"/>
        <a:ext cx="1228970" cy="763065"/>
      </dsp:txXfrm>
    </dsp:sp>
    <dsp:sp modelId="{1B85CDCE-0333-4DE5-A375-F36A3BBA96A1}">
      <dsp:nvSpPr>
        <dsp:cNvPr id="0" name=""/>
        <dsp:cNvSpPr/>
      </dsp:nvSpPr>
      <dsp:spPr>
        <a:xfrm>
          <a:off x="7275272" y="118368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F3AA28-E88E-40C2-9629-62123E04CBEF}">
      <dsp:nvSpPr>
        <dsp:cNvPr id="0" name=""/>
        <dsp:cNvSpPr/>
      </dsp:nvSpPr>
      <dsp:spPr>
        <a:xfrm>
          <a:off x="7417100" y="1318424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2 BELİRSİZ MUT.         VEYA                   1 BELİRSİZ MUT</a:t>
          </a:r>
          <a:endParaRPr lang="tr-TR" sz="1200" b="1" kern="1200" dirty="0"/>
        </a:p>
      </dsp:txBody>
      <dsp:txXfrm>
        <a:off x="7440840" y="1342164"/>
        <a:ext cx="1228970" cy="763065"/>
      </dsp:txXfrm>
    </dsp:sp>
    <dsp:sp modelId="{1606F9F9-F0DF-40D6-B917-D8C8A8F31FF3}">
      <dsp:nvSpPr>
        <dsp:cNvPr id="0" name=""/>
        <dsp:cNvSpPr/>
      </dsp:nvSpPr>
      <dsp:spPr>
        <a:xfrm>
          <a:off x="7275272" y="236546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2446FE-5F5F-48CE-8509-78B48FBE216E}">
      <dsp:nvSpPr>
        <dsp:cNvPr id="0" name=""/>
        <dsp:cNvSpPr/>
      </dsp:nvSpPr>
      <dsp:spPr>
        <a:xfrm>
          <a:off x="7417100" y="250020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DİĞER OTOİNF. HAS. DEĞERLENDİR</a:t>
          </a:r>
          <a:endParaRPr lang="tr-TR" sz="1200" b="1" kern="1200" dirty="0"/>
        </a:p>
      </dsp:txBody>
      <dsp:txXfrm>
        <a:off x="7440840" y="2523945"/>
        <a:ext cx="1228970" cy="763065"/>
      </dsp:txXfrm>
    </dsp:sp>
    <dsp:sp modelId="{F783F096-0051-4625-8CFD-1260D3E4D745}">
      <dsp:nvSpPr>
        <dsp:cNvPr id="0" name=""/>
        <dsp:cNvSpPr/>
      </dsp:nvSpPr>
      <dsp:spPr>
        <a:xfrm>
          <a:off x="6906289" y="3547248"/>
          <a:ext cx="2014417" cy="11497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5993DF-BA1D-4F80-971D-AF64C74F0499}">
      <dsp:nvSpPr>
        <dsp:cNvPr id="0" name=""/>
        <dsp:cNvSpPr/>
      </dsp:nvSpPr>
      <dsp:spPr>
        <a:xfrm>
          <a:off x="7048116" y="3681985"/>
          <a:ext cx="2014417" cy="1149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SIRASINDA CRP YÜKSEKLİĞİ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VEYA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ATAK ARASINDA SAA YÜKSEKLİĞİ</a:t>
          </a:r>
          <a:endParaRPr lang="tr-TR" sz="1200" b="1" kern="1200" dirty="0"/>
        </a:p>
      </dsp:txBody>
      <dsp:txXfrm>
        <a:off x="7081792" y="3715661"/>
        <a:ext cx="1947065" cy="1082439"/>
      </dsp:txXfrm>
    </dsp:sp>
    <dsp:sp modelId="{30FE1447-A3FB-45AE-9A5B-E55D95609489}">
      <dsp:nvSpPr>
        <dsp:cNvPr id="0" name=""/>
        <dsp:cNvSpPr/>
      </dsp:nvSpPr>
      <dsp:spPr>
        <a:xfrm>
          <a:off x="7275272" y="5068274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BDF951-209A-4CC6-8424-B97931067AFD}">
      <dsp:nvSpPr>
        <dsp:cNvPr id="0" name=""/>
        <dsp:cNvSpPr/>
      </dsp:nvSpPr>
      <dsp:spPr>
        <a:xfrm>
          <a:off x="7417100" y="5203011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KOLŞİSİN BAŞLA</a:t>
          </a:r>
          <a:endParaRPr lang="tr-TR" sz="1200" b="1" kern="1200" dirty="0"/>
        </a:p>
      </dsp:txBody>
      <dsp:txXfrm>
        <a:off x="7440840" y="5226751"/>
        <a:ext cx="1228970" cy="763065"/>
      </dsp:txXfrm>
    </dsp:sp>
    <dsp:sp modelId="{5BEEC4B9-E9D2-4F05-B729-8FCC2DA1BAA1}">
      <dsp:nvSpPr>
        <dsp:cNvPr id="0" name=""/>
        <dsp:cNvSpPr/>
      </dsp:nvSpPr>
      <dsp:spPr>
        <a:xfrm>
          <a:off x="8835378" y="118368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55F710-457D-40D8-9D6F-40BFC6FFDC31}">
      <dsp:nvSpPr>
        <dsp:cNvPr id="0" name=""/>
        <dsp:cNvSpPr/>
      </dsp:nvSpPr>
      <dsp:spPr>
        <a:xfrm>
          <a:off x="8977206" y="1318424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1 BELİRSİZ MUT VEYA            MUT. YOK</a:t>
          </a:r>
          <a:endParaRPr lang="tr-TR" sz="1200" b="1" kern="1200" dirty="0"/>
        </a:p>
      </dsp:txBody>
      <dsp:txXfrm>
        <a:off x="9000946" y="1342164"/>
        <a:ext cx="1228970" cy="763065"/>
      </dsp:txXfrm>
    </dsp:sp>
    <dsp:sp modelId="{AA813541-C592-498A-8174-CB3DDC2AC63C}">
      <dsp:nvSpPr>
        <dsp:cNvPr id="0" name=""/>
        <dsp:cNvSpPr/>
      </dsp:nvSpPr>
      <dsp:spPr>
        <a:xfrm>
          <a:off x="8835378" y="2365468"/>
          <a:ext cx="1276450" cy="810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6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7C2B45-F438-4829-BCE6-5780D3159866}">
      <dsp:nvSpPr>
        <dsp:cNvPr id="0" name=""/>
        <dsp:cNvSpPr/>
      </dsp:nvSpPr>
      <dsp:spPr>
        <a:xfrm>
          <a:off x="8977206" y="2500205"/>
          <a:ext cx="1276450" cy="810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/>
            <a:t>FMF DEĞİL</a:t>
          </a:r>
          <a:endParaRPr lang="tr-TR" sz="1200" b="1" kern="1200" dirty="0"/>
        </a:p>
      </dsp:txBody>
      <dsp:txXfrm>
        <a:off x="9000946" y="2523945"/>
        <a:ext cx="1228970" cy="763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24E85-7B14-4ED0-8685-8F4B7D0279FB}" type="datetimeFigureOut">
              <a:rPr lang="tr-TR" smtClean="0"/>
              <a:t>20.10.2017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1EE34-A4E4-4B98-8BF3-60D88A90FC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56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5449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105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1145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932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47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545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300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620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321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489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23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704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632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9357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015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728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428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784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918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162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45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81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392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489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91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95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64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07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2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316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07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small" dirty="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AİLESEL AKDENİZ ATEŞİ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Prof.Dr.Gülay</a:t>
            </a:r>
            <a:r>
              <a:rPr lang="en-US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KINIKLI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85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PREVALANS: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34097" y="1600200"/>
            <a:ext cx="11050072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TÜRKLER’DE AAA’NIN PREVALANSINI GÖSTEREN SINIRLI SAYIDA ÇALIŞMA VARDIR.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ÖZDEMIR VE SÖKMEN 1958-1968 YILLA</a:t>
            </a:r>
            <a:r>
              <a:rPr lang="tr-TR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RI</a:t>
            </a: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 ARASINDA YÜRÜTTÜKLERI ÇALIŞMADA 57 AAA TANISI KOYMUŞLAR VE HASTALIK PREVALANSINI %0.3 BULMUŞLARDIR.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SON ZAMANLARDA YAPILAN ÇALIŞMALARDA TÜRKLER’DEKI ORTALAMA HASTALIK PREVALANSININ 1/1000 IKEN TAŞIYICILIK ORANININ ISE 1/5 ORANINDA OLDUĞU SAPTANMIŞTIR .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HASTALIĞIN GÖRÜLME ORANI KADIN VE ERKEK CINSIYETTE BENZER ORANLARDA OLMAKLA BIRLIKTE BAZI ÇALIŞMALARDA ERKEKLERDE DAHA FAZLA GÖRÜLDÜĞÜ BILDIRILMEKTEDIR .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2718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AAA’nın</a:t>
            </a:r>
            <a:r>
              <a:rPr lang="tr-TR" dirty="0" smtClean="0"/>
              <a:t> ETYOPATOGENEZİ: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OTOZOMAL RESESİF GEÇİŞ GÖSTERİR</a:t>
            </a:r>
          </a:p>
          <a:p>
            <a:r>
              <a:rPr lang="tr-TR" b="1" dirty="0" smtClean="0"/>
              <a:t>DOĞAL İMMÜN YANITIN  </a:t>
            </a:r>
          </a:p>
          <a:p>
            <a:pPr lvl="1"/>
            <a:r>
              <a:rPr lang="tr-TR" b="1" dirty="0" smtClean="0"/>
              <a:t>PAMP/DAMP TANIMASI VE</a:t>
            </a:r>
          </a:p>
          <a:p>
            <a:pPr lvl="1"/>
            <a:r>
              <a:rPr lang="tr-TR" b="1" dirty="0" smtClean="0"/>
              <a:t> IL-1/IL-18 SENTEZİNİN SAĞLANMASINDA ROL ALAN </a:t>
            </a:r>
          </a:p>
          <a:p>
            <a:pPr lvl="1"/>
            <a:r>
              <a:rPr lang="tr-TR" b="1" dirty="0" smtClean="0"/>
              <a:t>İNFLAMAZOMUN FONKSİYONUNU KONTROL EDEN PYRİN PROTEİNİN MUTASYONU İLE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5187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İNFLAMAZOM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717696" cy="4720949"/>
          </a:xfrm>
        </p:spPr>
        <p:txBody>
          <a:bodyPr>
            <a:normAutofit/>
          </a:bodyPr>
          <a:lstStyle/>
          <a:p>
            <a:r>
              <a:rPr lang="tr-TR" b="1" dirty="0"/>
              <a:t>IL-1a ve IL-1b  IL-1R üzerinden steril </a:t>
            </a:r>
            <a:r>
              <a:rPr lang="tr-TR" b="1" dirty="0" err="1"/>
              <a:t>inflamasyonun</a:t>
            </a:r>
            <a:r>
              <a:rPr lang="tr-TR" b="1" dirty="0"/>
              <a:t> başlıca </a:t>
            </a:r>
            <a:r>
              <a:rPr lang="tr-TR" b="1" dirty="0" err="1"/>
              <a:t>sitokinleridir</a:t>
            </a:r>
            <a:r>
              <a:rPr lang="tr-TR" b="1" dirty="0"/>
              <a:t>.</a:t>
            </a:r>
          </a:p>
          <a:p>
            <a:r>
              <a:rPr lang="tr-TR" b="1" dirty="0"/>
              <a:t>İNFLAMAZOM: </a:t>
            </a:r>
            <a:r>
              <a:rPr lang="tr-TR" b="1" dirty="0" err="1"/>
              <a:t>İnflamatuar</a:t>
            </a:r>
            <a:r>
              <a:rPr lang="tr-TR" b="1" dirty="0"/>
              <a:t> hücrelerce IL-1B, IL-18  üretiminde temel görevi caspase-1 </a:t>
            </a:r>
            <a:r>
              <a:rPr lang="tr-TR" b="1" dirty="0" err="1"/>
              <a:t>aktinasyonu</a:t>
            </a:r>
            <a:r>
              <a:rPr lang="tr-TR" b="1" dirty="0"/>
              <a:t> olan </a:t>
            </a:r>
            <a:r>
              <a:rPr lang="tr-TR" b="1" dirty="0" err="1"/>
              <a:t>multiprotein</a:t>
            </a:r>
            <a:r>
              <a:rPr lang="tr-TR" b="1" dirty="0"/>
              <a:t> komplekslerdir.</a:t>
            </a:r>
          </a:p>
          <a:p>
            <a:r>
              <a:rPr lang="tr-TR" dirty="0" err="1"/>
              <a:t>İnflammation</a:t>
            </a:r>
            <a:r>
              <a:rPr lang="tr-TR" dirty="0"/>
              <a:t>+ </a:t>
            </a:r>
            <a:r>
              <a:rPr lang="tr-TR" dirty="0" err="1"/>
              <a:t>some</a:t>
            </a:r>
            <a:r>
              <a:rPr lang="tr-TR" dirty="0"/>
              <a:t>=</a:t>
            </a:r>
            <a:r>
              <a:rPr lang="tr-TR" dirty="0" err="1"/>
              <a:t>İnflammasome</a:t>
            </a:r>
            <a:endParaRPr lang="tr-TR" dirty="0"/>
          </a:p>
          <a:p>
            <a:pPr marL="914400" lvl="1" indent="-457200">
              <a:buFont typeface="+mj-lt"/>
              <a:buAutoNum type="arabicPeriod"/>
            </a:pPr>
            <a:r>
              <a:rPr lang="tr-TR" dirty="0"/>
              <a:t>Sıklıkla NLR ailesi üyesinden bir PRR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dirty="0"/>
              <a:t>Adaptör bir protein olan ASC (CARD)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dirty="0"/>
              <a:t>Caspase-1 aktif formundan oluşur.</a:t>
            </a:r>
          </a:p>
          <a:p>
            <a:r>
              <a:rPr lang="tr-TR" b="1" dirty="0" smtClean="0"/>
              <a:t>Ligandı ile </a:t>
            </a:r>
            <a:r>
              <a:rPr lang="tr-TR" b="1" dirty="0"/>
              <a:t>bağlanan NLR </a:t>
            </a:r>
            <a:r>
              <a:rPr lang="tr-TR" b="1" dirty="0" err="1"/>
              <a:t>oligomerize</a:t>
            </a:r>
            <a:r>
              <a:rPr lang="tr-TR" b="1" dirty="0"/>
              <a:t> olur.  Protein- bölge etkileşimleri ile ACS adaptör proteine bağlanır.</a:t>
            </a:r>
          </a:p>
          <a:p>
            <a:r>
              <a:rPr lang="tr-TR" b="1" dirty="0"/>
              <a:t>ASC ise CARD bölgesi ile prokaspaz-1 i aktif kaspaz-1 yapar. O da IL-1B, IL-18, IL-33 gibi </a:t>
            </a:r>
            <a:r>
              <a:rPr lang="tr-TR" b="1" dirty="0" err="1"/>
              <a:t>sitokin</a:t>
            </a:r>
            <a:r>
              <a:rPr lang="tr-TR" b="1" dirty="0"/>
              <a:t> öncüllerini </a:t>
            </a:r>
            <a:r>
              <a:rPr lang="tr-TR" b="1" dirty="0" err="1"/>
              <a:t>proteolitik</a:t>
            </a:r>
            <a:r>
              <a:rPr lang="tr-TR" b="1" dirty="0"/>
              <a:t> olarak keser ve </a:t>
            </a:r>
            <a:r>
              <a:rPr lang="tr-TR" b="1" dirty="0" err="1"/>
              <a:t>matür</a:t>
            </a:r>
            <a:r>
              <a:rPr lang="tr-TR" b="1" dirty="0"/>
              <a:t> hale getirir.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581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/>
          </p:nvPr>
        </p:nvGraphicFramePr>
        <p:xfrm>
          <a:off x="490470" y="333420"/>
          <a:ext cx="9934575" cy="6226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6857143" imgH="5047619" progId="PBrush">
                  <p:embed/>
                </p:oleObj>
              </mc:Choice>
              <mc:Fallback>
                <p:oleObj r:id="rId3" imgW="6857143" imgH="5047619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470" y="333420"/>
                        <a:ext cx="9934575" cy="622681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ikdörtgen 2"/>
          <p:cNvSpPr/>
          <p:nvPr/>
        </p:nvSpPr>
        <p:spPr>
          <a:xfrm>
            <a:off x="2614411" y="3477296"/>
            <a:ext cx="991674" cy="2704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002060"/>
                </a:solidFill>
              </a:rPr>
              <a:t>ASC (CARD)</a:t>
            </a:r>
            <a:endParaRPr lang="tr-TR" sz="1400" b="1" dirty="0">
              <a:solidFill>
                <a:srgbClr val="00206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56069" y="2807595"/>
            <a:ext cx="1197734" cy="669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002060"/>
                </a:solidFill>
              </a:rPr>
              <a:t>PRR:</a:t>
            </a:r>
          </a:p>
          <a:p>
            <a:pPr algn="ctr"/>
            <a:r>
              <a:rPr lang="tr-TR" sz="1400" b="1" dirty="0" smtClean="0">
                <a:solidFill>
                  <a:srgbClr val="002060"/>
                </a:solidFill>
              </a:rPr>
              <a:t>NLR AİLESİ</a:t>
            </a:r>
            <a:endParaRPr lang="tr-TR" sz="1400" b="1" dirty="0">
              <a:solidFill>
                <a:srgbClr val="00206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447763" y="4750157"/>
            <a:ext cx="1504683" cy="336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002060"/>
                </a:solidFill>
              </a:rPr>
              <a:t>AKTİF KASPAZ 1</a:t>
            </a:r>
            <a:endParaRPr lang="tr-TR" sz="1400" b="1" dirty="0">
              <a:solidFill>
                <a:srgbClr val="002060"/>
              </a:solidFill>
            </a:endParaRPr>
          </a:p>
        </p:txBody>
      </p:sp>
      <p:cxnSp>
        <p:nvCxnSpPr>
          <p:cNvPr id="7" name="Eğri Bağlayıcı 6"/>
          <p:cNvCxnSpPr>
            <a:stCxn id="4" idx="2"/>
          </p:cNvCxnSpPr>
          <p:nvPr/>
        </p:nvCxnSpPr>
        <p:spPr>
          <a:xfrm rot="16200000" flipH="1">
            <a:off x="2063841" y="3068392"/>
            <a:ext cx="270455" cy="1088264"/>
          </a:xfrm>
          <a:prstGeom prst="curvedConnector2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ğri Bağlayıcı 7"/>
          <p:cNvCxnSpPr>
            <a:endCxn id="5" idx="1"/>
          </p:cNvCxnSpPr>
          <p:nvPr/>
        </p:nvCxnSpPr>
        <p:spPr>
          <a:xfrm>
            <a:off x="3404319" y="3900153"/>
            <a:ext cx="2043444" cy="10185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 rot="1607084">
            <a:off x="2451277" y="4552606"/>
            <a:ext cx="29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INFLAMAZOM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654936" y="5726792"/>
            <a:ext cx="8171644" cy="82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4816699" y="5574391"/>
            <a:ext cx="1159098" cy="427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IL-1</a:t>
            </a:r>
            <a:r>
              <a:rPr lang="el-GR" b="1" dirty="0" smtClean="0">
                <a:solidFill>
                  <a:schemeClr val="bg1"/>
                </a:solidFill>
              </a:rPr>
              <a:t>β</a:t>
            </a:r>
            <a:endParaRPr lang="tr-TR" b="1" dirty="0" smtClean="0">
              <a:solidFill>
                <a:schemeClr val="bg1"/>
              </a:solidFill>
            </a:endParaRP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IL-18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8361408" y="5787973"/>
            <a:ext cx="1159098" cy="427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IL-1</a:t>
            </a:r>
            <a:r>
              <a:rPr lang="el-GR" b="1" dirty="0" smtClean="0">
                <a:solidFill>
                  <a:schemeClr val="bg1"/>
                </a:solidFill>
              </a:rPr>
              <a:t>β</a:t>
            </a:r>
            <a:endParaRPr lang="tr-TR" b="1" dirty="0" smtClean="0">
              <a:solidFill>
                <a:schemeClr val="bg1"/>
              </a:solidFill>
            </a:endParaRP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IL-18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3404319" y="1313645"/>
            <a:ext cx="538761" cy="167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 smtClean="0">
                <a:solidFill>
                  <a:schemeClr val="bg1"/>
                </a:solidFill>
              </a:rPr>
              <a:t>VEYA</a:t>
            </a:r>
            <a:endParaRPr lang="tr-TR" sz="1000" dirty="0">
              <a:solidFill>
                <a:schemeClr val="bg1"/>
              </a:solidFill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2009104" y="2240924"/>
            <a:ext cx="244699" cy="669701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2743201" y="3324895"/>
            <a:ext cx="109469" cy="279043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 flipH="1">
            <a:off x="5859888" y="4545162"/>
            <a:ext cx="340216" cy="264855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8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/>
          <p:cNvGraphicFramePr>
            <a:graphicFrameLocks/>
          </p:cNvGraphicFramePr>
          <p:nvPr>
            <p:extLst/>
          </p:nvPr>
        </p:nvGraphicFramePr>
        <p:xfrm>
          <a:off x="681919" y="309093"/>
          <a:ext cx="6420934" cy="436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3" imgW="5447619" imgH="3561905" progId="PBrush">
                  <p:embed/>
                </p:oleObj>
              </mc:Choice>
              <mc:Fallback>
                <p:oleObj r:id="rId3" imgW="5447619" imgH="3561905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19" y="309093"/>
                        <a:ext cx="6420934" cy="436376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437881" y="4801465"/>
            <a:ext cx="12685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İNFLAMAZOM: </a:t>
            </a:r>
            <a:endParaRPr lang="tr-TR" b="1" dirty="0" smtClean="0"/>
          </a:p>
          <a:p>
            <a:r>
              <a:rPr lang="tr-TR" b="1" dirty="0" err="1" smtClean="0"/>
              <a:t>İnflamatuar</a:t>
            </a:r>
            <a:r>
              <a:rPr lang="tr-TR" b="1" dirty="0" smtClean="0"/>
              <a:t> </a:t>
            </a:r>
            <a:r>
              <a:rPr lang="tr-TR" b="1" dirty="0"/>
              <a:t>hücrelerce IL-1B, IL-18  üretiminde temel </a:t>
            </a:r>
            <a:r>
              <a:rPr lang="tr-TR" b="1" dirty="0" smtClean="0"/>
              <a:t>görevli, </a:t>
            </a:r>
            <a:r>
              <a:rPr lang="tr-TR" b="1" dirty="0"/>
              <a:t>caspase-1 </a:t>
            </a:r>
            <a:r>
              <a:rPr lang="tr-TR" b="1" dirty="0" smtClean="0"/>
              <a:t>aktivasyonu yapan  </a:t>
            </a:r>
            <a:r>
              <a:rPr lang="tr-TR" b="1" dirty="0" err="1"/>
              <a:t>multiprotein</a:t>
            </a:r>
            <a:r>
              <a:rPr lang="tr-TR" b="1" dirty="0"/>
              <a:t> komplekslerdir</a:t>
            </a:r>
            <a:r>
              <a:rPr lang="tr-TR" b="1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smtClean="0"/>
              <a:t>Sıklıkla </a:t>
            </a:r>
            <a:r>
              <a:rPr lang="tr-TR" b="1" dirty="0"/>
              <a:t>NLR ailesi üyesinden bir PRR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dirty="0"/>
              <a:t>Adaptör bir protein olan ASC (CARD)</a:t>
            </a:r>
          </a:p>
          <a:p>
            <a:pPr marL="914400" lvl="1" indent="-457200">
              <a:buFont typeface="+mj-lt"/>
              <a:buAutoNum type="arabicPeriod"/>
            </a:pPr>
            <a:r>
              <a:rPr lang="tr-TR" b="1" dirty="0"/>
              <a:t>Caspase-1 aktif formundan oluşur.</a:t>
            </a:r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7225047" y="309093"/>
          <a:ext cx="4340181" cy="436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5" imgW="3266667" imgH="5106113" progId="PBrush">
                  <p:embed/>
                </p:oleObj>
              </mc:Choice>
              <mc:Fallback>
                <p:oleObj r:id="rId5" imgW="3266667" imgH="5106113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5047" y="309093"/>
                        <a:ext cx="4340181" cy="43637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Yuvarlatılmış Dikdörtgen 4"/>
          <p:cNvSpPr/>
          <p:nvPr/>
        </p:nvSpPr>
        <p:spPr>
          <a:xfrm>
            <a:off x="8113691" y="1249251"/>
            <a:ext cx="2949262" cy="128788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7225047" y="4043965"/>
            <a:ext cx="4340181" cy="721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1416676" y="850006"/>
            <a:ext cx="734096" cy="206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HÜCRE DIŞI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805448" y="528034"/>
            <a:ext cx="916546" cy="154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TOKSİNLER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892386" y="605307"/>
            <a:ext cx="916546" cy="154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ATP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5276045" y="605307"/>
            <a:ext cx="916546" cy="154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KRİSTALLER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269720" y="1307206"/>
            <a:ext cx="916546" cy="154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SİTOZOL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413358" y="2131454"/>
            <a:ext cx="916546" cy="154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FAGOZOM</a:t>
            </a:r>
            <a:endParaRPr lang="tr-TR" sz="1000" b="1" dirty="0">
              <a:solidFill>
                <a:schemeClr val="bg1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248514" y="1648498"/>
            <a:ext cx="674989" cy="637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POR OLUŞUMU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16" name="Sol Köşeli Ayraç 15"/>
          <p:cNvSpPr/>
          <p:nvPr/>
        </p:nvSpPr>
        <p:spPr>
          <a:xfrm>
            <a:off x="2248515" y="1648497"/>
            <a:ext cx="237108" cy="637504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ağ Köşeli Ayraç 16"/>
          <p:cNvSpPr/>
          <p:nvPr/>
        </p:nvSpPr>
        <p:spPr>
          <a:xfrm>
            <a:off x="2805448" y="1648497"/>
            <a:ext cx="118055" cy="637503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4056326" y="1648497"/>
            <a:ext cx="644464" cy="624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K+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ÇIKIŞI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19" name="Sol Köşeli Ayraç 18"/>
          <p:cNvSpPr/>
          <p:nvPr/>
        </p:nvSpPr>
        <p:spPr>
          <a:xfrm>
            <a:off x="4178106" y="1648497"/>
            <a:ext cx="149195" cy="537695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ağ Köşeli Ayraç 19"/>
          <p:cNvSpPr/>
          <p:nvPr/>
        </p:nvSpPr>
        <p:spPr>
          <a:xfrm>
            <a:off x="4623516" y="1648497"/>
            <a:ext cx="103032" cy="537695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783320" y="2286000"/>
            <a:ext cx="625807" cy="4443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ROS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ÜRETİMİ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22" name="Sol Köşeli Ayraç 21"/>
          <p:cNvSpPr/>
          <p:nvPr/>
        </p:nvSpPr>
        <p:spPr>
          <a:xfrm>
            <a:off x="4863982" y="2213560"/>
            <a:ext cx="75057" cy="51676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ağ Köşeli Ayraç 23"/>
          <p:cNvSpPr/>
          <p:nvPr/>
        </p:nvSpPr>
        <p:spPr>
          <a:xfrm>
            <a:off x="5211650" y="2215166"/>
            <a:ext cx="103032" cy="537695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5827683" y="2130651"/>
            <a:ext cx="625807" cy="4443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LİZOZOM 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HASARI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26" name="Sağ Köşeli Ayraç 25"/>
          <p:cNvSpPr/>
          <p:nvPr/>
        </p:nvSpPr>
        <p:spPr>
          <a:xfrm>
            <a:off x="6329053" y="2083963"/>
            <a:ext cx="103032" cy="537695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ol Köşeli Ayraç 26"/>
          <p:cNvSpPr/>
          <p:nvPr/>
        </p:nvSpPr>
        <p:spPr>
          <a:xfrm>
            <a:off x="5789249" y="2109721"/>
            <a:ext cx="75057" cy="51676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/>
          <p:cNvSpPr/>
          <p:nvPr/>
        </p:nvSpPr>
        <p:spPr>
          <a:xfrm>
            <a:off x="2590725" y="3406463"/>
            <a:ext cx="674989" cy="637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NLRC4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İNFLAMA-ZOM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3697655" y="3393584"/>
            <a:ext cx="674989" cy="637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NLRP3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İNFLAMA-ZOM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5211649" y="3477299"/>
            <a:ext cx="674989" cy="637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NLRP1</a:t>
            </a:r>
          </a:p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İNFLAMA-ZOM</a:t>
            </a:r>
            <a:endParaRPr lang="tr-TR" sz="800" b="1" dirty="0">
              <a:solidFill>
                <a:schemeClr val="bg1"/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3192733" y="4279008"/>
            <a:ext cx="2164877" cy="32945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1" dirty="0" smtClean="0">
                <a:solidFill>
                  <a:schemeClr val="bg1"/>
                </a:solidFill>
              </a:rPr>
              <a:t>KASPAZ AKTİVASYONU</a:t>
            </a:r>
            <a:endParaRPr lang="tr-TR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Sınıflandırma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b="1" dirty="0" smtClean="0"/>
              <a:t>İNFLAMAZOMLAR BULUNDURDUKLARI  PRR YAPISINA GÖRE ADLANDIRILIR.  </a:t>
            </a:r>
          </a:p>
          <a:p>
            <a:r>
              <a:rPr lang="tr-TR" b="1" dirty="0" smtClean="0"/>
              <a:t>4 SINIF ALTINDA 20 DEN FAZLA NLR  OLSA DA</a:t>
            </a:r>
          </a:p>
          <a:p>
            <a:r>
              <a:rPr lang="tr-TR" dirty="0" smtClean="0"/>
              <a:t> </a:t>
            </a:r>
            <a:r>
              <a:rPr lang="tr-TR" b="1" dirty="0" smtClean="0"/>
              <a:t>TANIMLANMIŞ İNFLAMAZOMLAR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 smtClean="0"/>
              <a:t>NLRP </a:t>
            </a:r>
            <a:r>
              <a:rPr lang="tr-TR" sz="2400" dirty="0"/>
              <a:t>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/>
              <a:t>NLRP3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/>
              <a:t>NLRP6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/>
              <a:t>NLRP6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/>
              <a:t>NLRC4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/>
              <a:t>AIM-2 </a:t>
            </a:r>
            <a:endParaRPr lang="tr-TR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400" dirty="0" err="1" smtClean="0"/>
              <a:t>Pyrin</a:t>
            </a:r>
            <a:endParaRPr lang="tr-TR" sz="2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7817476" y="3035319"/>
          <a:ext cx="4048298" cy="3822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3" imgW="5210902" imgH="4219048" progId="PBrush">
                  <p:embed/>
                </p:oleObj>
              </mc:Choice>
              <mc:Fallback>
                <p:oleObj r:id="rId3" imgW="5210902" imgH="4219048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7476" y="3035319"/>
                        <a:ext cx="4048298" cy="38226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ikdörtgen 4"/>
          <p:cNvSpPr/>
          <p:nvPr/>
        </p:nvSpPr>
        <p:spPr>
          <a:xfrm>
            <a:off x="7817476" y="5924282"/>
            <a:ext cx="3953814" cy="93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8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69215" y="365125"/>
          <a:ext cx="8920480" cy="6360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3" imgW="5830114" imgH="5200000" progId="PBrush">
                  <p:embed/>
                </p:oleObj>
              </mc:Choice>
              <mc:Fallback>
                <p:oleObj r:id="rId3" imgW="5830114" imgH="5200000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" y="365125"/>
                        <a:ext cx="8920480" cy="63607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Yuvarlatılmış Dikdörtgen 1"/>
          <p:cNvSpPr/>
          <p:nvPr/>
        </p:nvSpPr>
        <p:spPr>
          <a:xfrm>
            <a:off x="4790941" y="365125"/>
            <a:ext cx="1944710" cy="34321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TETİKLEYİCİLER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790941" y="927279"/>
            <a:ext cx="2421228" cy="43788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ANTRAKS TOKSİNİ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790941" y="1927316"/>
            <a:ext cx="3889420" cy="7901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SOĞUK,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KRİSTALLER (MSÜ,KOLESTEROL,ASBEST),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İYON AKIŞI (K+,Ca2+),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OKSİDATİF STRES,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MİTOKONDRİYAL HASAR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700789" y="3150459"/>
            <a:ext cx="3889420" cy="7901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FLAGELLİN,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TİP III/IV BAKTERİYEL SEKRESYON SİSTEMLERİ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790941" y="4381966"/>
            <a:ext cx="3889420" cy="7901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SİTOPLAZMİK DNA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790941" y="5572751"/>
            <a:ext cx="3889420" cy="79012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err="1" smtClean="0">
                <a:solidFill>
                  <a:schemeClr val="bg1"/>
                </a:solidFill>
              </a:rPr>
              <a:t>Rho</a:t>
            </a:r>
            <a:r>
              <a:rPr lang="tr-TR" sz="1200" b="1" dirty="0" smtClean="0">
                <a:solidFill>
                  <a:schemeClr val="bg1"/>
                </a:solidFill>
              </a:rPr>
              <a:t> GTP’AZLARLA KONAK PROTEİNLERİNİ MODİFİYE EDEN PATOJENLER</a:t>
            </a:r>
            <a:endParaRPr lang="tr-T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56891" y="378292"/>
          <a:ext cx="12135109" cy="6359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062"/>
                <a:gridCol w="1603873"/>
                <a:gridCol w="4364852"/>
                <a:gridCol w="1398322"/>
              </a:tblGrid>
              <a:tr h="362676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HASTALIK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İLİŞKİLİ NLR AİLESİ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SEMPTOMLAR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IL-1 İNHİBİTÖR TEDAVİ</a:t>
                      </a:r>
                      <a:endParaRPr lang="tr-TR" sz="14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NLRP3 İNTRENSEK İNFLAMAZOMAPATİ</a:t>
                      </a:r>
                      <a:endParaRPr lang="tr-TR" sz="1200" b="1" u="sng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FCAS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SOĞUĞUN UYARDIĞI ATEŞ, RAŞ, ARTRALJİ,KONJUNKTİVİT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     +</a:t>
                      </a:r>
                      <a:endParaRPr lang="tr-TR" sz="14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MWS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SOĞUĞUN UYARDIĞI ATEŞ,RAŞ,ARTRİT,KONJUNKTİVİT,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SENSORYONÖRAL </a:t>
                      </a:r>
                      <a:r>
                        <a:rPr lang="tr-TR" sz="1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İŞİTME KAYBI,SİSTEMİK AMİLOİDOZ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     +</a:t>
                      </a:r>
                      <a:endParaRPr lang="tr-TR" sz="14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NOMID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ATEŞ,RAŞ, ARTROPATİ, ASEPTİK LEPTOMENENJİT,KOGNİTİF BOZUKLUK, GÖRME KAYBI, SENSORYONÖRAL </a:t>
                      </a:r>
                      <a:r>
                        <a:rPr lang="tr-TR" sz="1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İŞİTME KAYBI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     +</a:t>
                      </a:r>
                      <a:endParaRPr lang="tr-TR" sz="1400" b="1" dirty="0"/>
                    </a:p>
                  </a:txBody>
                  <a:tcPr/>
                </a:tc>
              </a:tr>
              <a:tr h="447135">
                <a:tc>
                  <a:txBody>
                    <a:bodyPr/>
                    <a:lstStyle/>
                    <a:p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KOMPLEKS/KAZANILMIŞ İNFLAMAZOMOPATİLER</a:t>
                      </a:r>
                      <a:endParaRPr lang="tr-TR" sz="1200" b="1" u="sng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GUT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KOMPLEKS/NLRP3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ARTRALJİ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    +/-</a:t>
                      </a:r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PSÖDOGUT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smtClean="0"/>
                        <a:t>KOMPLEKS/NLRP3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ARTRALJİ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smtClean="0"/>
                        <a:t>    +/-</a:t>
                      </a:r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SİLİKOZİS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smtClean="0"/>
                        <a:t>KOMPLEKS/NLRP3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ÖKSÜRÜK, DİSPNE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     -</a:t>
                      </a:r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ASBESTOZİS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smtClean="0"/>
                        <a:t>KOMPLEKS/NLRP3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DİSPNE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     -</a:t>
                      </a:r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TİP 2 DM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KOMPLEKS/NLRP3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HİPERGLİSEMİ, VASKÜLER KOMPLİKASYONLAR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smtClean="0"/>
                        <a:t>    +/-</a:t>
                      </a:r>
                      <a:endParaRPr lang="tr-TR" sz="1200" dirty="0" smtClean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NLRP3 EKSTRENSEK İNFLAMAZOMAPATİ</a:t>
                      </a:r>
                    </a:p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AİLESEL AKDENİZ ATEŞİ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MEFV/NLRP3</a:t>
                      </a:r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ATEŞ, RAŞ, POLİSERÖZİT, SİSTEMİK AMİLOİDOZ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    +/-</a:t>
                      </a:r>
                      <a:endParaRPr lang="tr-TR" sz="12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PİYODERMA GANGRENOZUMLA</a:t>
                      </a:r>
                      <a:r>
                        <a:rPr lang="tr-TR" sz="1200" b="1" baseline="0" dirty="0" smtClean="0">
                          <a:solidFill>
                            <a:srgbClr val="002060"/>
                          </a:solidFill>
                        </a:rPr>
                        <a:t> PİYOJENİK ARTRİT ve AKNE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PSTPIP1/CD2BP1/</a:t>
                      </a:r>
                    </a:p>
                    <a:p>
                      <a:r>
                        <a:rPr lang="tr-TR" sz="1200" dirty="0" smtClean="0"/>
                        <a:t>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STERİL PİYPJENİK ARTRİT, PİYODERMA GANGRENOZUM,KİSTİK AKNE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    +/-</a:t>
                      </a:r>
                      <a:endParaRPr lang="tr-TR" sz="12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HİPERİMMÜNGLOBULİNEMİ D</a:t>
                      </a:r>
                      <a:r>
                        <a:rPr lang="tr-TR" sz="1200" b="1" baseline="0" dirty="0" smtClean="0">
                          <a:solidFill>
                            <a:srgbClr val="002060"/>
                          </a:solidFill>
                        </a:rPr>
                        <a:t>  SENDROMU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MVK/NLRP3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ATEŞ, LAP, KARIN AĞRISI,ARTRALJİ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    +/-</a:t>
                      </a:r>
                      <a:endParaRPr lang="tr-TR" sz="12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err="1" smtClean="0">
                          <a:solidFill>
                            <a:srgbClr val="002060"/>
                          </a:solidFill>
                        </a:rPr>
                        <a:t>Schnitzler</a:t>
                      </a:r>
                      <a:r>
                        <a:rPr lang="tr-TR" sz="1200" b="1" baseline="0" dirty="0" smtClean="0">
                          <a:solidFill>
                            <a:srgbClr val="002060"/>
                          </a:solidFill>
                        </a:rPr>
                        <a:t> SENDROMU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BİLİNMİYOR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ATEŞ, RAŞ, LAP, ARTRİT, MONOKLONAL GAMMAPATİ ( </a:t>
                      </a:r>
                      <a:r>
                        <a:rPr lang="tr-TR" sz="1000" b="1" dirty="0" err="1" smtClean="0">
                          <a:solidFill>
                            <a:srgbClr val="C00000"/>
                          </a:solidFill>
                        </a:rPr>
                        <a:t>IgG</a:t>
                      </a: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/</a:t>
                      </a:r>
                      <a:r>
                        <a:rPr lang="tr-TR" sz="1000" b="1" dirty="0" err="1" smtClean="0">
                          <a:solidFill>
                            <a:srgbClr val="C00000"/>
                          </a:solidFill>
                        </a:rPr>
                        <a:t>IgM</a:t>
                      </a:r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    +/-</a:t>
                      </a:r>
                      <a:endParaRPr lang="tr-TR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56891" y="-77272"/>
            <a:ext cx="10725934" cy="1400530"/>
          </a:xfrm>
        </p:spPr>
        <p:txBody>
          <a:bodyPr/>
          <a:lstStyle/>
          <a:p>
            <a:r>
              <a:rPr lang="tr-TR" sz="2800" b="1" dirty="0" smtClean="0"/>
              <a:t>NLR  ve İNFLAMAZOMLA İLİŞKİLİ İNFLAMATUVAR HASTALIKLAR</a:t>
            </a:r>
            <a:endParaRPr lang="tr-TR" sz="2800" b="1" dirty="0"/>
          </a:p>
        </p:txBody>
      </p:sp>
      <p:sp>
        <p:nvSpPr>
          <p:cNvPr id="7" name="Dikdörtgen 6"/>
          <p:cNvSpPr/>
          <p:nvPr/>
        </p:nvSpPr>
        <p:spPr>
          <a:xfrm>
            <a:off x="12093059" y="445083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 +/-</a:t>
            </a:r>
          </a:p>
        </p:txBody>
      </p:sp>
    </p:spTree>
    <p:extLst>
      <p:ext uri="{BB962C8B-B14F-4D97-AF65-F5344CB8AC3E}">
        <p14:creationId xmlns:p14="http://schemas.microsoft.com/office/powerpoint/2010/main" val="3345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56891" y="1588907"/>
          <a:ext cx="12135109" cy="3546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062"/>
                <a:gridCol w="1603873"/>
                <a:gridCol w="4364852"/>
                <a:gridCol w="1398322"/>
              </a:tblGrid>
              <a:tr h="362676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HASTALIK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İLİŞKİLİ NLR AİLESİ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SEMPTOMLAR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IL-1 İNHİBİTÖR TEDAVİ</a:t>
                      </a:r>
                      <a:endParaRPr lang="tr-TR" sz="14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NLRP1 İLİŞKİLİ HASTALIKLAR</a:t>
                      </a:r>
                      <a:endParaRPr lang="tr-TR" sz="1200" b="1" u="sng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VİTİLİGO VE BERABER MULTİPLE OTOİMMÜN HASTALIK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NLRP1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VİTİLİGO,OTOİMMÜN TİROİD HAS.LATENT OTOİMMÜN DİYABET,RA,PSÖRİYAZİS,PERNİSİYÖZ</a:t>
                      </a:r>
                      <a:r>
                        <a:rPr lang="tr-TR" sz="1000" b="1" baseline="0" dirty="0" smtClean="0">
                          <a:solidFill>
                            <a:srgbClr val="C00000"/>
                          </a:solidFill>
                        </a:rPr>
                        <a:t> ANEMİ,SLE,ADDİSON HAS.</a:t>
                      </a:r>
                      <a:endParaRPr lang="tr-TR" sz="1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     -</a:t>
                      </a:r>
                      <a:endParaRPr lang="tr-TR" sz="14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NOD2 İLİŞKİLİ HASTALIKLAR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CROHN HASTALIĞI 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KOMPLEKS/</a:t>
                      </a:r>
                    </a:p>
                    <a:p>
                      <a:r>
                        <a:rPr lang="tr-TR" sz="1200" dirty="0" smtClean="0"/>
                        <a:t>CARD15/</a:t>
                      </a:r>
                    </a:p>
                    <a:p>
                      <a:r>
                        <a:rPr lang="tr-TR" sz="1200" dirty="0" smtClean="0"/>
                        <a:t>NOD2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ATEŞ, KARIN AĞRISI, DİYARE, KİLO KAYBI,</a:t>
                      </a:r>
                      <a:r>
                        <a:rPr lang="tr-TR" sz="1000" b="1" baseline="0" dirty="0" smtClean="0">
                          <a:solidFill>
                            <a:srgbClr val="C00000"/>
                          </a:solidFill>
                        </a:rPr>
                        <a:t> BARSAK PERFORASYONU,FİSTÜL OLUŞUMU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      -</a:t>
                      </a:r>
                      <a:endParaRPr lang="tr-TR" sz="1400" b="1" dirty="0"/>
                    </a:p>
                  </a:txBody>
                  <a:tcPr/>
                </a:tc>
              </a:tr>
              <a:tr h="447135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BLAU sendromu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CARD15/NOD2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RAŞ, ÜVEİT,GRANÜLOMATÖZ ARTRİT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       -</a:t>
                      </a:r>
                      <a:endParaRPr lang="tr-TR" sz="12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u="sng" dirty="0" smtClean="0">
                          <a:solidFill>
                            <a:srgbClr val="7030A0"/>
                          </a:solidFill>
                        </a:rPr>
                        <a:t>NLRP 12 İLİŞKİLİ HASTALIKLAR</a:t>
                      </a:r>
                      <a:endParaRPr lang="tr-TR" sz="1200" b="1" u="sng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</a:tr>
              <a:tr h="362676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GUADELOUP VARYANT PERİYODİK ATEŞ SENDROMU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NLRP12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>
                          <a:solidFill>
                            <a:srgbClr val="C00000"/>
                          </a:solidFill>
                        </a:rPr>
                        <a:t>SOĞUĞUN UYARDIĞI ATEŞ, RAŞ, LAP, ARTRALJİ, MİYALJİ, SENSORİYAL İŞİTME KAYBI</a:t>
                      </a:r>
                      <a:endParaRPr lang="tr-TR" sz="1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/>
                        <a:t>       -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Unvan 4"/>
          <p:cNvSpPr txBox="1">
            <a:spLocks/>
          </p:cNvSpPr>
          <p:nvPr/>
        </p:nvSpPr>
        <p:spPr>
          <a:xfrm>
            <a:off x="185680" y="445955"/>
            <a:ext cx="10725934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chemeClr val="tx1"/>
                </a:solidFill>
              </a:rPr>
              <a:t>NLR  ve İNFLAMAZOMLA İLİŞKİLİ İNFLAMATUVAR HASTALIKLAR</a:t>
            </a:r>
            <a:endParaRPr lang="tr-T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0" y="141667"/>
            <a:ext cx="3451564" cy="1961680"/>
          </a:xfrm>
          <a:prstGeom prst="rect">
            <a:avLst/>
          </a:prstGeom>
        </p:spPr>
      </p:pic>
      <p:graphicFrame>
        <p:nvGraphicFramePr>
          <p:cNvPr id="3" name="Content Placeholder 3"/>
          <p:cNvGraphicFramePr>
            <a:graphicFrameLocks/>
          </p:cNvGraphicFramePr>
          <p:nvPr>
            <p:extLst/>
          </p:nvPr>
        </p:nvGraphicFramePr>
        <p:xfrm>
          <a:off x="2874122" y="1841678"/>
          <a:ext cx="2678805" cy="2395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4" imgW="3266667" imgH="5106113" progId="PBrush">
                  <p:embed/>
                </p:oleObj>
              </mc:Choice>
              <mc:Fallback>
                <p:oleObj r:id="rId4" imgW="3266667" imgH="5106113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4122" y="1841678"/>
                        <a:ext cx="2678805" cy="23954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5975797" y="141667"/>
            <a:ext cx="1094704" cy="83712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/>
          <p:cNvSpPr/>
          <p:nvPr/>
        </p:nvSpPr>
        <p:spPr>
          <a:xfrm>
            <a:off x="6323527" y="437882"/>
            <a:ext cx="412124" cy="32197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6375042" y="68549"/>
            <a:ext cx="5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B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804597" y="386160"/>
            <a:ext cx="2395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YAŞAM SÜRESİ UZAR</a:t>
            </a:r>
            <a:endParaRPr lang="tr-TR" sz="1400" b="1" dirty="0"/>
          </a:p>
        </p:txBody>
      </p:sp>
      <p:cxnSp>
        <p:nvCxnSpPr>
          <p:cNvPr id="9" name="Düz Ok Bağlayıcısı 8"/>
          <p:cNvCxnSpPr>
            <a:stCxn id="4" idx="6"/>
          </p:cNvCxnSpPr>
          <p:nvPr/>
        </p:nvCxnSpPr>
        <p:spPr>
          <a:xfrm flipV="1">
            <a:off x="7070501" y="560230"/>
            <a:ext cx="73409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76563" y="2485623"/>
            <a:ext cx="528034" cy="55379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/>
          <p:cNvSpPr/>
          <p:nvPr/>
        </p:nvSpPr>
        <p:spPr>
          <a:xfrm>
            <a:off x="7437549" y="2704563"/>
            <a:ext cx="22538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/>
          <p:cNvSpPr/>
          <p:nvPr/>
        </p:nvSpPr>
        <p:spPr>
          <a:xfrm>
            <a:off x="8738315" y="1564783"/>
            <a:ext cx="528034" cy="55379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8725437" y="2485623"/>
            <a:ext cx="528034" cy="55379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8989454" y="4237149"/>
            <a:ext cx="528034" cy="5537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/>
          <p:cNvSpPr/>
          <p:nvPr/>
        </p:nvSpPr>
        <p:spPr>
          <a:xfrm>
            <a:off x="8210281" y="4224270"/>
            <a:ext cx="528034" cy="55379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/>
          <p:cNvSpPr/>
          <p:nvPr/>
        </p:nvSpPr>
        <p:spPr>
          <a:xfrm>
            <a:off x="8889641" y="1732207"/>
            <a:ext cx="22538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/>
          <p:cNvSpPr/>
          <p:nvPr/>
        </p:nvSpPr>
        <p:spPr>
          <a:xfrm>
            <a:off x="8876763" y="2653047"/>
            <a:ext cx="22538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/>
          <p:cNvSpPr/>
          <p:nvPr/>
        </p:nvSpPr>
        <p:spPr>
          <a:xfrm>
            <a:off x="9153658" y="4404573"/>
            <a:ext cx="225381" cy="2189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/>
          <p:cNvSpPr/>
          <p:nvPr/>
        </p:nvSpPr>
        <p:spPr>
          <a:xfrm>
            <a:off x="8361607" y="4391694"/>
            <a:ext cx="22538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5731099" y="30394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IL-18</a:t>
            </a:r>
          </a:p>
          <a:p>
            <a:r>
              <a:rPr lang="tr-TR" sz="1200" b="1" dirty="0" smtClean="0"/>
              <a:t>IL-1</a:t>
            </a:r>
            <a:r>
              <a:rPr lang="el-GR" sz="1200" b="1" dirty="0" smtClean="0"/>
              <a:t>β</a:t>
            </a:r>
            <a:endParaRPr lang="tr-TR" sz="1200" b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7150994" y="2179595"/>
            <a:ext cx="105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NAİV CD4</a:t>
            </a:r>
            <a:endParaRPr lang="tr-TR" sz="1200" b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8780171" y="1365157"/>
            <a:ext cx="105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2060"/>
                </a:solidFill>
              </a:rPr>
              <a:t>TH1</a:t>
            </a:r>
            <a:endParaRPr lang="tr-TR" sz="1200" b="1" dirty="0">
              <a:solidFill>
                <a:srgbClr val="002060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8738315" y="2263412"/>
            <a:ext cx="105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2060"/>
                </a:solidFill>
              </a:rPr>
              <a:t>TH17</a:t>
            </a:r>
            <a:endParaRPr lang="tr-TR" sz="1200" b="1" dirty="0">
              <a:solidFill>
                <a:srgbClr val="00206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8319752" y="4707122"/>
            <a:ext cx="105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2060"/>
                </a:solidFill>
              </a:rPr>
              <a:t>T</a:t>
            </a:r>
            <a:endParaRPr lang="tr-TR" sz="1200" b="1" dirty="0">
              <a:solidFill>
                <a:srgbClr val="002060"/>
              </a:solidFill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9140780" y="4736151"/>
            <a:ext cx="1059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2060"/>
                </a:solidFill>
              </a:rPr>
              <a:t>B</a:t>
            </a:r>
            <a:endParaRPr lang="tr-TR" sz="1200" b="1" dirty="0">
              <a:solidFill>
                <a:srgbClr val="002060"/>
              </a:solidFill>
            </a:endParaRPr>
          </a:p>
        </p:txBody>
      </p:sp>
      <p:cxnSp>
        <p:nvCxnSpPr>
          <p:cNvPr id="27" name="Düz Bağlayıcı 26"/>
          <p:cNvCxnSpPr/>
          <p:nvPr/>
        </p:nvCxnSpPr>
        <p:spPr>
          <a:xfrm flipV="1">
            <a:off x="8738315" y="4501164"/>
            <a:ext cx="251138" cy="1277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Bağlayıcı 30"/>
          <p:cNvCxnSpPr/>
          <p:nvPr/>
        </p:nvCxnSpPr>
        <p:spPr>
          <a:xfrm flipV="1">
            <a:off x="8723288" y="4589169"/>
            <a:ext cx="251138" cy="1277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etin kutusu 31"/>
          <p:cNvSpPr txBox="1"/>
          <p:nvPr/>
        </p:nvSpPr>
        <p:spPr>
          <a:xfrm>
            <a:off x="6959986" y="1287122"/>
            <a:ext cx="162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PROLİF./SİTOKİN SENTEZİ</a:t>
            </a:r>
            <a:endParaRPr lang="tr-TR" sz="1000" b="1" dirty="0"/>
          </a:p>
        </p:txBody>
      </p:sp>
      <p:sp>
        <p:nvSpPr>
          <p:cNvPr id="33" name="Metin kutusu 32"/>
          <p:cNvSpPr txBox="1"/>
          <p:nvPr/>
        </p:nvSpPr>
        <p:spPr>
          <a:xfrm>
            <a:off x="7359230" y="3129027"/>
            <a:ext cx="162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FARKLILAŞMA</a:t>
            </a:r>
            <a:endParaRPr lang="tr-TR" sz="1000" b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7320592" y="3565689"/>
            <a:ext cx="162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HAFIZALI YANIT</a:t>
            </a:r>
            <a:endParaRPr lang="tr-TR" sz="1000" b="1" dirty="0"/>
          </a:p>
        </p:txBody>
      </p:sp>
      <p:sp>
        <p:nvSpPr>
          <p:cNvPr id="35" name="Metin kutusu 34"/>
          <p:cNvSpPr txBox="1"/>
          <p:nvPr/>
        </p:nvSpPr>
        <p:spPr>
          <a:xfrm>
            <a:off x="8300433" y="3896795"/>
            <a:ext cx="162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T ARACILI Ab YANITI</a:t>
            </a:r>
            <a:endParaRPr lang="tr-TR" sz="10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6639102" y="4019905"/>
            <a:ext cx="162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PROLİF.</a:t>
            </a:r>
            <a:endParaRPr lang="tr-TR" sz="1000" b="1" dirty="0"/>
          </a:p>
        </p:txBody>
      </p:sp>
      <p:sp>
        <p:nvSpPr>
          <p:cNvPr id="37" name="Yuvarlatılmış Dikdörtgen 36"/>
          <p:cNvSpPr/>
          <p:nvPr/>
        </p:nvSpPr>
        <p:spPr>
          <a:xfrm>
            <a:off x="4417454" y="5331855"/>
            <a:ext cx="1558343" cy="605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rgbClr val="002060"/>
                </a:solidFill>
              </a:rPr>
              <a:t>STOPLAZMİK DNA PARÇALANMASI</a:t>
            </a:r>
            <a:endParaRPr lang="tr-TR" sz="1000" b="1" dirty="0">
              <a:solidFill>
                <a:srgbClr val="002060"/>
              </a:solidFill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7540580" y="5577540"/>
            <a:ext cx="162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IFN-</a:t>
            </a:r>
            <a:r>
              <a:rPr lang="el-GR" sz="1000" b="1" dirty="0" smtClean="0"/>
              <a:t>α</a:t>
            </a:r>
            <a:r>
              <a:rPr lang="tr-TR" sz="1000" b="1" dirty="0"/>
              <a:t> </a:t>
            </a:r>
            <a:r>
              <a:rPr lang="tr-TR" sz="1000" b="1" dirty="0" smtClean="0"/>
              <a:t>YANITI</a:t>
            </a:r>
            <a:endParaRPr lang="tr-TR" sz="1000" b="1" dirty="0"/>
          </a:p>
        </p:txBody>
      </p:sp>
      <p:sp>
        <p:nvSpPr>
          <p:cNvPr id="39" name="Metin kutusu 38"/>
          <p:cNvSpPr txBox="1"/>
          <p:nvPr/>
        </p:nvSpPr>
        <p:spPr>
          <a:xfrm>
            <a:off x="9839458" y="5067934"/>
            <a:ext cx="211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OLGUNLAŞMA VE AKTİVASYON</a:t>
            </a:r>
            <a:endParaRPr lang="tr-TR" sz="1000" b="1" dirty="0"/>
          </a:p>
        </p:txBody>
      </p:sp>
      <p:sp>
        <p:nvSpPr>
          <p:cNvPr id="40" name="Patlama 2 39"/>
          <p:cNvSpPr/>
          <p:nvPr/>
        </p:nvSpPr>
        <p:spPr>
          <a:xfrm>
            <a:off x="10650828" y="3896795"/>
            <a:ext cx="1017431" cy="839356"/>
          </a:xfrm>
          <a:prstGeom prst="irregularSeal2">
            <a:avLst/>
          </a:prstGeom>
          <a:solidFill>
            <a:srgbClr val="FF8B8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rgbClr val="002060"/>
                </a:solidFill>
              </a:rPr>
              <a:t>DC</a:t>
            </a:r>
            <a:endParaRPr lang="tr-TR" sz="1200" b="1" dirty="0">
              <a:solidFill>
                <a:srgbClr val="002060"/>
              </a:solidFill>
            </a:endParaRPr>
          </a:p>
        </p:txBody>
      </p:sp>
      <p:cxnSp>
        <p:nvCxnSpPr>
          <p:cNvPr id="42" name="Eğri Bağlayıcı 41"/>
          <p:cNvCxnSpPr>
            <a:endCxn id="32" idx="1"/>
          </p:cNvCxnSpPr>
          <p:nvPr/>
        </p:nvCxnSpPr>
        <p:spPr>
          <a:xfrm rot="5400000" flipH="1" flipV="1">
            <a:off x="5731746" y="1963573"/>
            <a:ext cx="1704635" cy="751845"/>
          </a:xfrm>
          <a:prstGeom prst="curvedConnector2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ğri Bağlayıcı 42"/>
          <p:cNvCxnSpPr>
            <a:stCxn id="32" idx="0"/>
            <a:endCxn id="22" idx="1"/>
          </p:cNvCxnSpPr>
          <p:nvPr/>
        </p:nvCxnSpPr>
        <p:spPr>
          <a:xfrm rot="16200000" flipH="1">
            <a:off x="8168561" y="892047"/>
            <a:ext cx="216535" cy="1006684"/>
          </a:xfrm>
          <a:prstGeom prst="curvedConnector4">
            <a:avLst>
              <a:gd name="adj1" fmla="val -105572"/>
              <a:gd name="adj2" fmla="val 90405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ğri Bağlayıcı 46"/>
          <p:cNvCxnSpPr>
            <a:endCxn id="12" idx="2"/>
          </p:cNvCxnSpPr>
          <p:nvPr/>
        </p:nvCxnSpPr>
        <p:spPr>
          <a:xfrm flipV="1">
            <a:off x="6179712" y="1841678"/>
            <a:ext cx="2558603" cy="1350136"/>
          </a:xfrm>
          <a:prstGeom prst="curvedConnector3">
            <a:avLst>
              <a:gd name="adj1" fmla="val 24329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ğri Bağlayıcı 49"/>
          <p:cNvCxnSpPr>
            <a:endCxn id="10" idx="3"/>
          </p:cNvCxnSpPr>
          <p:nvPr/>
        </p:nvCxnSpPr>
        <p:spPr>
          <a:xfrm flipV="1">
            <a:off x="6179712" y="2958312"/>
            <a:ext cx="1174180" cy="233502"/>
          </a:xfrm>
          <a:prstGeom prst="curvedConnector2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ğri Bağlayıcı 51"/>
          <p:cNvCxnSpPr>
            <a:endCxn id="36" idx="1"/>
          </p:cNvCxnSpPr>
          <p:nvPr/>
        </p:nvCxnSpPr>
        <p:spPr>
          <a:xfrm rot="16200000" flipH="1">
            <a:off x="5933806" y="3437720"/>
            <a:ext cx="951202" cy="459390"/>
          </a:xfrm>
          <a:prstGeom prst="curvedConnector2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ğri Bağlayıcı 54"/>
          <p:cNvCxnSpPr>
            <a:endCxn id="15" idx="3"/>
          </p:cNvCxnSpPr>
          <p:nvPr/>
        </p:nvCxnSpPr>
        <p:spPr>
          <a:xfrm>
            <a:off x="7189633" y="4224270"/>
            <a:ext cx="1097977" cy="472689"/>
          </a:xfrm>
          <a:prstGeom prst="curvedConnector4">
            <a:avLst>
              <a:gd name="adj1" fmla="val 46479"/>
              <a:gd name="adj2" fmla="val 148362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ğri Bağlayıcı 58"/>
          <p:cNvCxnSpPr>
            <a:endCxn id="33" idx="1"/>
          </p:cNvCxnSpPr>
          <p:nvPr/>
        </p:nvCxnSpPr>
        <p:spPr>
          <a:xfrm>
            <a:off x="6208143" y="3191812"/>
            <a:ext cx="1151087" cy="6032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ğri Bağlayıcı 61"/>
          <p:cNvCxnSpPr>
            <a:endCxn id="34" idx="1"/>
          </p:cNvCxnSpPr>
          <p:nvPr/>
        </p:nvCxnSpPr>
        <p:spPr>
          <a:xfrm>
            <a:off x="6208141" y="3202200"/>
            <a:ext cx="1112451" cy="4866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ğri Bağlayıcı 64"/>
          <p:cNvCxnSpPr>
            <a:endCxn id="35" idx="1"/>
          </p:cNvCxnSpPr>
          <p:nvPr/>
        </p:nvCxnSpPr>
        <p:spPr>
          <a:xfrm>
            <a:off x="6179712" y="3221975"/>
            <a:ext cx="2120721" cy="797931"/>
          </a:xfrm>
          <a:prstGeom prst="curvedConnector3">
            <a:avLst>
              <a:gd name="adj1" fmla="val 26316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ğri Bağlayıcı 68"/>
          <p:cNvCxnSpPr/>
          <p:nvPr/>
        </p:nvCxnSpPr>
        <p:spPr>
          <a:xfrm flipV="1">
            <a:off x="7814259" y="2127475"/>
            <a:ext cx="984407" cy="50978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ğri Bağlayıcı 70"/>
          <p:cNvCxnSpPr>
            <a:stCxn id="33" idx="0"/>
          </p:cNvCxnSpPr>
          <p:nvPr/>
        </p:nvCxnSpPr>
        <p:spPr>
          <a:xfrm rot="5400000" flipH="1" flipV="1">
            <a:off x="8288393" y="2701643"/>
            <a:ext cx="311722" cy="543046"/>
          </a:xfrm>
          <a:prstGeom prst="curvedConnector2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ğri Bağlayıcı 73"/>
          <p:cNvCxnSpPr/>
          <p:nvPr/>
        </p:nvCxnSpPr>
        <p:spPr>
          <a:xfrm rot="5400000" flipH="1" flipV="1">
            <a:off x="8309811" y="3110986"/>
            <a:ext cx="624100" cy="53556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Düz Ok Bağlayıcısı 76"/>
          <p:cNvCxnSpPr>
            <a:stCxn id="37" idx="3"/>
            <a:endCxn id="38" idx="1"/>
          </p:cNvCxnSpPr>
          <p:nvPr/>
        </p:nvCxnSpPr>
        <p:spPr>
          <a:xfrm>
            <a:off x="5975797" y="5634508"/>
            <a:ext cx="1564783" cy="66143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Dirsek Bağlayıcısı 78"/>
          <p:cNvCxnSpPr>
            <a:endCxn id="39" idx="1"/>
          </p:cNvCxnSpPr>
          <p:nvPr/>
        </p:nvCxnSpPr>
        <p:spPr>
          <a:xfrm flipV="1">
            <a:off x="8586988" y="5191045"/>
            <a:ext cx="1252470" cy="600619"/>
          </a:xfrm>
          <a:prstGeom prst="bentConnector3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Düz Ok Bağlayıcısı 79"/>
          <p:cNvCxnSpPr/>
          <p:nvPr/>
        </p:nvCxnSpPr>
        <p:spPr>
          <a:xfrm flipV="1">
            <a:off x="10605754" y="4681364"/>
            <a:ext cx="135226" cy="408626"/>
          </a:xfrm>
          <a:prstGeom prst="straightConnector1">
            <a:avLst/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ğri Bağlayıcı 82"/>
          <p:cNvCxnSpPr/>
          <p:nvPr/>
        </p:nvCxnSpPr>
        <p:spPr>
          <a:xfrm rot="10800000" flipV="1">
            <a:off x="9532516" y="4349581"/>
            <a:ext cx="1073238" cy="26105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Metin kutusu 87"/>
          <p:cNvSpPr txBox="1"/>
          <p:nvPr/>
        </p:nvSpPr>
        <p:spPr>
          <a:xfrm>
            <a:off x="9425222" y="1682022"/>
            <a:ext cx="811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accent6">
                    <a:lumMod val="75000"/>
                  </a:schemeClr>
                </a:solidFill>
              </a:rPr>
              <a:t>RA,DM</a:t>
            </a:r>
            <a:endParaRPr lang="tr-T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" name="Metin kutusu 88"/>
          <p:cNvSpPr txBox="1"/>
          <p:nvPr/>
        </p:nvSpPr>
        <p:spPr>
          <a:xfrm>
            <a:off x="9484743" y="2566562"/>
            <a:ext cx="121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accent6">
                    <a:lumMod val="75000"/>
                  </a:schemeClr>
                </a:solidFill>
              </a:rPr>
              <a:t>SLE,MS,DM</a:t>
            </a:r>
            <a:endParaRPr lang="tr-T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0" name="Metin kutusu 89"/>
          <p:cNvSpPr txBox="1"/>
          <p:nvPr/>
        </p:nvSpPr>
        <p:spPr>
          <a:xfrm>
            <a:off x="9621560" y="4127368"/>
            <a:ext cx="811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accent6">
                    <a:lumMod val="75000"/>
                  </a:schemeClr>
                </a:solidFill>
              </a:rPr>
              <a:t>SLE</a:t>
            </a:r>
            <a:endParaRPr lang="tr-T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1" name="Metin kutusu 90"/>
          <p:cNvSpPr txBox="1"/>
          <p:nvPr/>
        </p:nvSpPr>
        <p:spPr>
          <a:xfrm>
            <a:off x="10494668" y="1240956"/>
            <a:ext cx="945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smtClean="0"/>
              <a:t>IL-6</a:t>
            </a:r>
            <a:endParaRPr lang="tr-TR" sz="1000" b="1" dirty="0"/>
          </a:p>
        </p:txBody>
      </p:sp>
      <p:cxnSp>
        <p:nvCxnSpPr>
          <p:cNvPr id="94" name="Eğri Bağlayıcı 93"/>
          <p:cNvCxnSpPr>
            <a:endCxn id="91" idx="1"/>
          </p:cNvCxnSpPr>
          <p:nvPr/>
        </p:nvCxnSpPr>
        <p:spPr>
          <a:xfrm>
            <a:off x="9672576" y="688811"/>
            <a:ext cx="822092" cy="67525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ğri Bağlayıcı 95"/>
          <p:cNvCxnSpPr>
            <a:endCxn id="23" idx="2"/>
          </p:cNvCxnSpPr>
          <p:nvPr/>
        </p:nvCxnSpPr>
        <p:spPr>
          <a:xfrm rot="10800000" flipV="1">
            <a:off x="9267960" y="1487177"/>
            <a:ext cx="1382875" cy="1053233"/>
          </a:xfrm>
          <a:prstGeom prst="curvedConnector4">
            <a:avLst>
              <a:gd name="adj1" fmla="val 30850"/>
              <a:gd name="adj2" fmla="val 89912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ğri Bağlayıcı 104"/>
          <p:cNvCxnSpPr>
            <a:endCxn id="88" idx="2"/>
          </p:cNvCxnSpPr>
          <p:nvPr/>
        </p:nvCxnSpPr>
        <p:spPr>
          <a:xfrm>
            <a:off x="9253472" y="1783936"/>
            <a:ext cx="577433" cy="175085"/>
          </a:xfrm>
          <a:prstGeom prst="curvedConnector4">
            <a:avLst>
              <a:gd name="adj1" fmla="val 14872"/>
              <a:gd name="adj2" fmla="val 230565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ğri Bağlayıcı 106"/>
          <p:cNvCxnSpPr>
            <a:endCxn id="89" idx="1"/>
          </p:cNvCxnSpPr>
          <p:nvPr/>
        </p:nvCxnSpPr>
        <p:spPr>
          <a:xfrm flipV="1">
            <a:off x="9255072" y="2705062"/>
            <a:ext cx="229671" cy="143087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Metin kutusu 108"/>
          <p:cNvSpPr txBox="1"/>
          <p:nvPr/>
        </p:nvSpPr>
        <p:spPr>
          <a:xfrm>
            <a:off x="57955" y="2263412"/>
            <a:ext cx="29878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err="1" smtClean="0"/>
              <a:t>DAMP’lar</a:t>
            </a:r>
            <a:r>
              <a:rPr lang="tr-TR" sz="1400" b="1" dirty="0" smtClean="0"/>
              <a:t>;</a:t>
            </a:r>
          </a:p>
          <a:p>
            <a:r>
              <a:rPr lang="tr-TR" sz="1400" b="1" dirty="0" smtClean="0"/>
              <a:t>ÜRİK ASİT,</a:t>
            </a:r>
          </a:p>
          <a:p>
            <a:r>
              <a:rPr lang="tr-TR" sz="1400" b="1" dirty="0" err="1" smtClean="0"/>
              <a:t>Al.SİLİKA</a:t>
            </a:r>
            <a:r>
              <a:rPr lang="tr-TR" sz="1400" b="1" dirty="0" smtClean="0"/>
              <a:t>(</a:t>
            </a:r>
            <a:r>
              <a:rPr lang="tr-TR" sz="1100" b="1" dirty="0" err="1" smtClean="0"/>
              <a:t>otoimmün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inflamatuvar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sendr.Shoenfeld</a:t>
            </a:r>
            <a:r>
              <a:rPr lang="tr-TR" sz="1100" b="1" dirty="0" smtClean="0"/>
              <a:t> ve ark)</a:t>
            </a:r>
            <a:endParaRPr lang="tr-TR" sz="1400" b="1" dirty="0" smtClean="0"/>
          </a:p>
          <a:p>
            <a:endParaRPr lang="tr-TR" sz="1400" b="1" dirty="0"/>
          </a:p>
          <a:p>
            <a:r>
              <a:rPr lang="tr-TR" sz="1400" b="1" dirty="0" err="1" smtClean="0"/>
              <a:t>PAMP’lar</a:t>
            </a:r>
            <a:r>
              <a:rPr lang="tr-TR" sz="1400" b="1" dirty="0" smtClean="0"/>
              <a:t>:</a:t>
            </a:r>
          </a:p>
          <a:p>
            <a:r>
              <a:rPr lang="tr-TR" sz="1400" b="1" dirty="0" smtClean="0"/>
              <a:t>BAKTERİLER,TOKSİNLAR</a:t>
            </a:r>
            <a:endParaRPr lang="tr-TR" sz="1400" b="1" dirty="0"/>
          </a:p>
        </p:txBody>
      </p:sp>
      <p:cxnSp>
        <p:nvCxnSpPr>
          <p:cNvPr id="111" name="Düz Ok Bağlayıcısı 110"/>
          <p:cNvCxnSpPr/>
          <p:nvPr/>
        </p:nvCxnSpPr>
        <p:spPr>
          <a:xfrm flipV="1">
            <a:off x="1660287" y="1983346"/>
            <a:ext cx="0" cy="476417"/>
          </a:xfrm>
          <a:prstGeom prst="straightConnector1">
            <a:avLst/>
          </a:prstGeom>
          <a:ln w="28575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Düz Ok Bağlayıcısı 111"/>
          <p:cNvCxnSpPr/>
          <p:nvPr/>
        </p:nvCxnSpPr>
        <p:spPr>
          <a:xfrm>
            <a:off x="1859921" y="3129026"/>
            <a:ext cx="1185933" cy="20780"/>
          </a:xfrm>
          <a:prstGeom prst="straightConnector1">
            <a:avLst/>
          </a:prstGeom>
          <a:ln w="28575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4402987" y="2516745"/>
            <a:ext cx="883816" cy="1205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NLRP3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119" name="Aşağı Ok Belirtme Çizgisi 118"/>
          <p:cNvSpPr/>
          <p:nvPr/>
        </p:nvSpPr>
        <p:spPr>
          <a:xfrm>
            <a:off x="4279005" y="4758206"/>
            <a:ext cx="1506829" cy="663567"/>
          </a:xfrm>
          <a:prstGeom prst="downArrowCallout">
            <a:avLst/>
          </a:prstGeom>
          <a:solidFill>
            <a:schemeClr val="tx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</a:rPr>
              <a:t>HER HÜCRENİN </a:t>
            </a:r>
            <a:endParaRPr lang="tr-T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0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OTOİNFLAMATUVAR HASTALIKLAR TANIMI: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2711451" y="1773236"/>
            <a:ext cx="7696199" cy="36576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Ailevi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Akdeniz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Ateşi’nin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de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dahil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olduğu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Tekraralayan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inflamatuvar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ataklarla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seyreden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Kalıtımsal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geçiş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gösteren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Yüksek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titrede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otoantikorlar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bulunmayan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Antijene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spesifik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T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hücrelerinin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saptanmadığı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bir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grup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hastalıktır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8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0149" y="19403"/>
            <a:ext cx="12247812" cy="1400530"/>
          </a:xfrm>
        </p:spPr>
        <p:txBody>
          <a:bodyPr/>
          <a:lstStyle/>
          <a:p>
            <a:r>
              <a:rPr lang="tr-TR" sz="2000" b="1" dirty="0" smtClean="0"/>
              <a:t>OTOİNFLAMATUVAR ve OTOİMMÜN HASTALIKLARDA </a:t>
            </a:r>
            <a:br>
              <a:rPr lang="tr-TR" sz="2000" b="1" dirty="0" smtClean="0"/>
            </a:br>
            <a:r>
              <a:rPr lang="tr-TR" sz="2000" b="1" dirty="0"/>
              <a:t> </a:t>
            </a:r>
            <a:r>
              <a:rPr lang="tr-TR" sz="2000" b="1" dirty="0" smtClean="0"/>
              <a:t>                                     ORGAN TUTULUMLARI</a:t>
            </a:r>
            <a:endParaRPr lang="tr-TR" sz="2000" b="1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90149" y="719668"/>
          <a:ext cx="11835690" cy="5735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54105"/>
                <a:gridCol w="616366"/>
                <a:gridCol w="1257443"/>
                <a:gridCol w="1241058"/>
                <a:gridCol w="910886"/>
                <a:gridCol w="1075972"/>
                <a:gridCol w="1075972"/>
                <a:gridCol w="1075972"/>
                <a:gridCol w="1075972"/>
                <a:gridCol w="1075972"/>
                <a:gridCol w="1075972"/>
              </a:tblGrid>
              <a:tr h="437480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SİSTEMLER</a:t>
                      </a:r>
                      <a:endParaRPr lang="tr-TR" sz="1800" b="1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tr-TR" dirty="0" smtClean="0"/>
                        <a:t>OTOİNFLAMATUVAR HASTALIKLAR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tr-TR" dirty="0" smtClean="0"/>
                        <a:t>OTOİMMÜN HASTALIKLAR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CAPS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FMF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TRAPS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PAPA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HIDS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CROHN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D5118F"/>
                          </a:solidFill>
                        </a:rPr>
                        <a:t>SLE</a:t>
                      </a:r>
                      <a:endParaRPr lang="tr-TR" sz="1200" b="1" dirty="0">
                        <a:solidFill>
                          <a:srgbClr val="D5118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err="1" smtClean="0">
                          <a:solidFill>
                            <a:srgbClr val="D5118F"/>
                          </a:solidFill>
                        </a:rPr>
                        <a:t>SSc</a:t>
                      </a:r>
                      <a:endParaRPr lang="tr-TR" sz="1200" b="1" dirty="0">
                        <a:solidFill>
                          <a:srgbClr val="D5118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D5118F"/>
                          </a:solidFill>
                        </a:rPr>
                        <a:t>PM/DM</a:t>
                      </a:r>
                      <a:endParaRPr lang="tr-TR" sz="1200" b="1" dirty="0">
                        <a:solidFill>
                          <a:srgbClr val="D5118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D5118F"/>
                          </a:solidFill>
                        </a:rPr>
                        <a:t>PSJ</a:t>
                      </a:r>
                      <a:endParaRPr lang="tr-TR" sz="1200" b="1" dirty="0">
                        <a:solidFill>
                          <a:srgbClr val="D5118F"/>
                        </a:solidFill>
                      </a:endParaRPr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DERİ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KIS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AKC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KALP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KAN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878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BÖBREK</a:t>
                      </a:r>
                    </a:p>
                    <a:p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7030A0"/>
                          </a:solidFill>
                        </a:rPr>
                        <a:t>     +</a:t>
                      </a:r>
                    </a:p>
                    <a:p>
                      <a:r>
                        <a:rPr lang="tr-TR" sz="1000" b="1" dirty="0" smtClean="0">
                          <a:solidFill>
                            <a:srgbClr val="7030A0"/>
                          </a:solidFill>
                        </a:rPr>
                        <a:t>(AA</a:t>
                      </a:r>
                      <a:r>
                        <a:rPr lang="tr-TR" sz="1000" b="1" baseline="0" dirty="0" smtClean="0">
                          <a:solidFill>
                            <a:srgbClr val="7030A0"/>
                          </a:solidFill>
                        </a:rPr>
                        <a:t> AMİLOİDOZ)</a:t>
                      </a:r>
                      <a:endParaRPr lang="tr-TR" sz="1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     +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 smtClean="0">
                          <a:solidFill>
                            <a:srgbClr val="7030A0"/>
                          </a:solidFill>
                        </a:rPr>
                        <a:t>(AA</a:t>
                      </a:r>
                      <a:r>
                        <a:rPr lang="tr-TR" sz="1000" b="1" baseline="0" dirty="0" smtClean="0">
                          <a:solidFill>
                            <a:srgbClr val="7030A0"/>
                          </a:solidFill>
                        </a:rPr>
                        <a:t> AMİLOİDOZ)</a:t>
                      </a:r>
                      <a:endParaRPr lang="tr-TR" sz="10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     + </a:t>
                      </a:r>
                    </a:p>
                    <a:p>
                      <a:r>
                        <a:rPr lang="tr-TR" sz="1000" b="1" dirty="0" smtClean="0">
                          <a:solidFill>
                            <a:srgbClr val="7030A0"/>
                          </a:solidFill>
                        </a:rPr>
                        <a:t>       (IC)</a:t>
                      </a:r>
                      <a:endParaRPr lang="tr-TR" sz="1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GÖZ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KULAK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SİNİR SİS.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  <a:tr h="437480">
                <a:tc>
                  <a:txBody>
                    <a:bodyPr/>
                    <a:lstStyle/>
                    <a:p>
                      <a:r>
                        <a:rPr lang="tr-TR" sz="1400" b="1" dirty="0" smtClean="0">
                          <a:solidFill>
                            <a:srgbClr val="C00000"/>
                          </a:solidFill>
                        </a:rPr>
                        <a:t>GIS</a:t>
                      </a:r>
                      <a:endParaRPr lang="tr-TR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    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     +</a:t>
                      </a:r>
                      <a:endParaRPr lang="tr-T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1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1651" y="646112"/>
            <a:ext cx="7089775" cy="582136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4079876" y="3101975"/>
            <a:ext cx="1584325" cy="83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6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MEFV GEN MUTASYON SIKLIĞI</a:t>
            </a:r>
          </a:p>
        </p:txBody>
      </p:sp>
    </p:spTree>
    <p:extLst>
      <p:ext uri="{BB962C8B-B14F-4D97-AF65-F5344CB8AC3E}">
        <p14:creationId xmlns:p14="http://schemas.microsoft.com/office/powerpoint/2010/main" val="10380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9351" y="152401"/>
            <a:ext cx="7285037" cy="6381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5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KLİNİK: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AILEVI AKDENIZ ATEŞI, ESAS OLARAK ÇOCUKLUK ÇAĞI HASTALIĞIDIR; </a:t>
            </a:r>
            <a:endParaRPr lang="tr-TR" sz="2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endParaRPr lang="en-US" sz="2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HASTALARIN %90'INDA ŞIKAYETLER 20 YAŞINDAN ÖNCE BAŞLAR .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lang="en-US" sz="2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(FAKAT TANI YAŞI KLINIK BULGULARIN HAFIF OLMASI VEYA HEKIMIN TANIYI AKLINA GETIRMEMESINE BAĞLI OLARAK GECIKEBILIR. )</a:t>
            </a:r>
            <a:endParaRPr lang="en-US" sz="2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822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1326" y="1328737"/>
            <a:ext cx="6235699" cy="4230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0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b="0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KLİNİK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300" y="1352550"/>
            <a:ext cx="6115050" cy="41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b="0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KLİNİK: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0637" y="23811"/>
            <a:ext cx="7716836" cy="67008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/>
        </p:nvSpPr>
        <p:spPr>
          <a:xfrm>
            <a:off x="7032626" y="188912"/>
            <a:ext cx="358775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</a:p>
        </p:txBody>
      </p:sp>
      <p:cxnSp>
        <p:nvCxnSpPr>
          <p:cNvPr id="292" name="Shape 292"/>
          <p:cNvCxnSpPr/>
          <p:nvPr/>
        </p:nvCxnSpPr>
        <p:spPr>
          <a:xfrm rot="-5400000" flipH="1">
            <a:off x="7428724" y="440513"/>
            <a:ext cx="431700" cy="360299"/>
          </a:xfrm>
          <a:prstGeom prst="curvedConnector3">
            <a:avLst>
              <a:gd name="adj1" fmla="val 10803"/>
            </a:avLst>
          </a:prstGeom>
          <a:noFill/>
          <a:ln w="12700" cap="flat" cmpd="sng">
            <a:solidFill>
              <a:srgbClr val="FF6903"/>
            </a:solidFill>
            <a:prstDash val="solid"/>
            <a:miter/>
            <a:headEnd type="none" w="med" len="med"/>
            <a:tailEnd type="stealth" w="lg" len="lg"/>
          </a:ln>
        </p:spPr>
      </p:cxnSp>
      <p:pic>
        <p:nvPicPr>
          <p:cNvPr id="293" name="Shape 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0450" y="2205036"/>
            <a:ext cx="3025774" cy="266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5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663" y="356394"/>
            <a:ext cx="8435975" cy="6353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Shape 310"/>
          <p:cNvGrpSpPr/>
          <p:nvPr/>
        </p:nvGrpSpPr>
        <p:grpSpPr>
          <a:xfrm>
            <a:off x="6089651" y="2114550"/>
            <a:ext cx="1079499" cy="2030412"/>
            <a:chOff x="4565650" y="2114550"/>
            <a:chExt cx="1079499" cy="2030412"/>
          </a:xfrm>
        </p:grpSpPr>
        <p:pic>
          <p:nvPicPr>
            <p:cNvPr id="311" name="Shape 3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65650" y="2114550"/>
              <a:ext cx="1079499" cy="2030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Shape 312"/>
            <p:cNvSpPr txBox="1"/>
            <p:nvPr/>
          </p:nvSpPr>
          <p:spPr>
            <a:xfrm rot="1260000">
              <a:off x="5029199" y="2136774"/>
              <a:ext cx="217487" cy="189071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Shape 313"/>
          <p:cNvSpPr txBox="1"/>
          <p:nvPr/>
        </p:nvSpPr>
        <p:spPr>
          <a:xfrm>
            <a:off x="1524000" y="6524625"/>
            <a:ext cx="323850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</a:p>
        </p:txBody>
      </p:sp>
      <p:cxnSp>
        <p:nvCxnSpPr>
          <p:cNvPr id="314" name="Shape 314"/>
          <p:cNvCxnSpPr/>
          <p:nvPr/>
        </p:nvCxnSpPr>
        <p:spPr>
          <a:xfrm rot="-5400000">
            <a:off x="1298475" y="6048374"/>
            <a:ext cx="863700" cy="88800"/>
          </a:xfrm>
          <a:prstGeom prst="curvedConnector3">
            <a:avLst>
              <a:gd name="adj1" fmla="val 10799"/>
            </a:avLst>
          </a:prstGeom>
          <a:noFill/>
          <a:ln w="12700" cap="flat" cmpd="sng">
            <a:solidFill>
              <a:srgbClr val="FF6903"/>
            </a:solidFill>
            <a:prstDash val="solid"/>
            <a:miter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26606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865" y="682579"/>
            <a:ext cx="7340958" cy="5177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2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5450" y="249238"/>
            <a:ext cx="8008936" cy="6730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6672263" y="333376"/>
            <a:ext cx="431799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</a:p>
        </p:txBody>
      </p:sp>
      <p:cxnSp>
        <p:nvCxnSpPr>
          <p:cNvPr id="332" name="Shape 332"/>
          <p:cNvCxnSpPr/>
          <p:nvPr/>
        </p:nvCxnSpPr>
        <p:spPr>
          <a:xfrm>
            <a:off x="7175498" y="549276"/>
            <a:ext cx="504900" cy="503099"/>
          </a:xfrm>
          <a:prstGeom prst="curvedConnector3">
            <a:avLst>
              <a:gd name="adj1" fmla="val 0"/>
            </a:avLst>
          </a:prstGeom>
          <a:noFill/>
          <a:ln w="12700" cap="flat" cmpd="sng">
            <a:solidFill>
              <a:srgbClr val="FF6903"/>
            </a:solidFill>
            <a:prstDash val="solid"/>
            <a:miter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949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 idx="4294967295"/>
          </p:nvPr>
        </p:nvSpPr>
        <p:spPr>
          <a:xfrm>
            <a:off x="2100263" y="1989137"/>
            <a:ext cx="8567737" cy="251936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000" u="sng" cap="small" dirty="0">
                <a:solidFill>
                  <a:schemeClr val="folHlink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HEREDİTER PERİYODİK ATEŞ SENDROMLARI</a:t>
            </a:r>
            <a:r>
              <a:rPr lang="en-US" sz="3000" cap="small" dirty="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;</a:t>
            </a:r>
            <a:br>
              <a:rPr lang="en-US" sz="3000" cap="small" dirty="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en-US" sz="30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OTOİNFLAMATUVAR HASTALIKLAR KATEGORİSİNDE YER ALIRLAR.</a:t>
            </a:r>
          </a:p>
        </p:txBody>
      </p:sp>
    </p:spTree>
    <p:extLst>
      <p:ext uri="{BB962C8B-B14F-4D97-AF65-F5344CB8AC3E}">
        <p14:creationId xmlns:p14="http://schemas.microsoft.com/office/powerpoint/2010/main" val="17221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525" y="-49211"/>
            <a:ext cx="8362950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6672263" y="188912"/>
            <a:ext cx="431799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</a:p>
        </p:txBody>
      </p:sp>
      <p:cxnSp>
        <p:nvCxnSpPr>
          <p:cNvPr id="339" name="Shape 339"/>
          <p:cNvCxnSpPr/>
          <p:nvPr/>
        </p:nvCxnSpPr>
        <p:spPr>
          <a:xfrm>
            <a:off x="7175501" y="404812"/>
            <a:ext cx="649199" cy="576300"/>
          </a:xfrm>
          <a:prstGeom prst="curvedConnector3">
            <a:avLst>
              <a:gd name="adj1" fmla="val 3791"/>
            </a:avLst>
          </a:prstGeom>
          <a:noFill/>
          <a:ln w="12700" cap="flat" cmpd="sng">
            <a:solidFill>
              <a:srgbClr val="FF6903"/>
            </a:solidFill>
            <a:prstDash val="solid"/>
            <a:miter/>
            <a:headEnd type="none" w="med" len="med"/>
            <a:tailEnd type="stealth" w="lg" len="lg"/>
          </a:ln>
        </p:spPr>
      </p:cxnSp>
      <p:pic>
        <p:nvPicPr>
          <p:cNvPr id="340" name="Shape 340" descr="http://www.tutfd.org/images/figure_TTF_153_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1"/>
            <a:ext cx="1374774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1524000" y="1628776"/>
            <a:ext cx="1331912" cy="287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5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67853379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37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0576" y="152400"/>
            <a:ext cx="7931149" cy="666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 descr="http://d36i1lch6ipbwf.cloudfront.net/wp-content/uploads/2009/08/minimal-pleural-effusion-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6861" y="5084762"/>
            <a:ext cx="1720850" cy="1773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7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501" y="1316037"/>
            <a:ext cx="7418387" cy="4859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9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942751197"/>
              </p:ext>
            </p:extLst>
          </p:nvPr>
        </p:nvGraphicFramePr>
        <p:xfrm>
          <a:off x="283335" y="167426"/>
          <a:ext cx="11719775" cy="669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36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778684055"/>
              </p:ext>
            </p:extLst>
          </p:nvPr>
        </p:nvGraphicFramePr>
        <p:xfrm>
          <a:off x="283335" y="167426"/>
          <a:ext cx="11719775" cy="669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8500057" y="167426"/>
            <a:ext cx="3400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KAS BULGULARI:</a:t>
            </a:r>
          </a:p>
          <a:p>
            <a:r>
              <a:rPr lang="tr-TR" b="1" dirty="0" smtClean="0"/>
              <a:t>-UZAMIŞ FEBRİL MİYALJİ</a:t>
            </a:r>
          </a:p>
          <a:p>
            <a:r>
              <a:rPr lang="tr-TR" b="1" dirty="0" smtClean="0"/>
              <a:t>-</a:t>
            </a:r>
            <a:r>
              <a:rPr lang="tr-TR" b="1" dirty="0" err="1" smtClean="0"/>
              <a:t>m.GASTROKNEMİYUS</a:t>
            </a:r>
            <a:r>
              <a:rPr lang="tr-TR" b="1" dirty="0" smtClean="0"/>
              <a:t> AĞRISI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97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2900" y="1444626"/>
            <a:ext cx="6357936" cy="407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4212" y="-49211"/>
            <a:ext cx="2652712" cy="16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 descr="TZGörüntü0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950" y="5373687"/>
            <a:ext cx="1952624" cy="14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 descr="T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0" y="0"/>
            <a:ext cx="2051050" cy="1539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6959600" y="1"/>
            <a:ext cx="576262" cy="1557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9191625" y="1"/>
            <a:ext cx="576262" cy="15573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Shape 379"/>
          <p:cNvGrpSpPr/>
          <p:nvPr/>
        </p:nvGrpSpPr>
        <p:grpSpPr>
          <a:xfrm>
            <a:off x="7034213" y="3163886"/>
            <a:ext cx="420687" cy="566736"/>
            <a:chOff x="5510212" y="3163886"/>
            <a:chExt cx="420687" cy="566736"/>
          </a:xfrm>
        </p:grpSpPr>
        <p:pic>
          <p:nvPicPr>
            <p:cNvPr id="380" name="Shape 38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10212" y="3163886"/>
              <a:ext cx="420687" cy="566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Shape 381"/>
            <p:cNvSpPr txBox="1"/>
            <p:nvPr/>
          </p:nvSpPr>
          <p:spPr>
            <a:xfrm rot="10800000">
              <a:off x="5651500" y="3284536"/>
              <a:ext cx="144462" cy="3603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Shape 382"/>
          <p:cNvGrpSpPr/>
          <p:nvPr/>
        </p:nvGrpSpPr>
        <p:grpSpPr>
          <a:xfrm>
            <a:off x="5834062" y="3333751"/>
            <a:ext cx="506412" cy="482599"/>
            <a:chOff x="4310062" y="3333750"/>
            <a:chExt cx="506412" cy="482599"/>
          </a:xfrm>
        </p:grpSpPr>
        <p:pic>
          <p:nvPicPr>
            <p:cNvPr id="383" name="Shape 38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10062" y="3333750"/>
              <a:ext cx="506412" cy="482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Shape 384"/>
            <p:cNvSpPr txBox="1"/>
            <p:nvPr/>
          </p:nvSpPr>
          <p:spPr>
            <a:xfrm rot="7860000">
              <a:off x="4495799" y="3381374"/>
              <a:ext cx="144462" cy="3603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Shape 385"/>
          <p:cNvGrpSpPr/>
          <p:nvPr/>
        </p:nvGrpSpPr>
        <p:grpSpPr>
          <a:xfrm>
            <a:off x="5821362" y="4248151"/>
            <a:ext cx="566736" cy="420687"/>
            <a:chOff x="4297362" y="4248150"/>
            <a:chExt cx="566736" cy="420687"/>
          </a:xfrm>
        </p:grpSpPr>
        <p:pic>
          <p:nvPicPr>
            <p:cNvPr id="386" name="Shape 38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297362" y="4248150"/>
              <a:ext cx="566736" cy="420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Shape 387"/>
            <p:cNvSpPr txBox="1"/>
            <p:nvPr/>
          </p:nvSpPr>
          <p:spPr>
            <a:xfrm rot="5100000">
              <a:off x="4545011" y="4254500"/>
              <a:ext cx="144462" cy="3603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" name="Shape 388"/>
          <p:cNvGrpSpPr/>
          <p:nvPr/>
        </p:nvGrpSpPr>
        <p:grpSpPr>
          <a:xfrm>
            <a:off x="9124951" y="1365251"/>
            <a:ext cx="1354137" cy="2292349"/>
            <a:chOff x="7600950" y="1365250"/>
            <a:chExt cx="1354137" cy="2292349"/>
          </a:xfrm>
        </p:grpSpPr>
        <p:pic>
          <p:nvPicPr>
            <p:cNvPr id="389" name="Shape 38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950" y="1365250"/>
              <a:ext cx="1354137" cy="2292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Shape 390"/>
            <p:cNvSpPr txBox="1"/>
            <p:nvPr/>
          </p:nvSpPr>
          <p:spPr>
            <a:xfrm>
              <a:off x="7727950" y="1473200"/>
              <a:ext cx="1104899" cy="20399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Shape 391"/>
          <p:cNvSpPr txBox="1"/>
          <p:nvPr/>
        </p:nvSpPr>
        <p:spPr>
          <a:xfrm>
            <a:off x="9120187" y="1484312"/>
            <a:ext cx="1368425" cy="224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*HASTALIĞA ÖZGÜDÜR.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*TIBIA ÖN YÜZÜNDE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*AYAK SIRTINDA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*10-15 CM ÇAPINDA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*ÖDEMLI,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*KIZARIK,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*AĞRILI </a:t>
            </a: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*SICAK LEZYONLAR</a:t>
            </a:r>
          </a:p>
          <a:p>
            <a:pPr>
              <a:buClr>
                <a:schemeClr val="dk1"/>
              </a:buClr>
            </a:pPr>
            <a:endParaRPr lang="en-US" sz="1000" b="1" dirty="0">
              <a:solidFill>
                <a:schemeClr val="bg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-US" sz="1000" b="1" dirty="0">
                <a:solidFill>
                  <a:schemeClr val="bg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*GENELLIKLE UZUN SÜRE AYAKLARIN SARKITILMASI ILE ORTAYA ÇIKAR</a:t>
            </a:r>
          </a:p>
          <a:p>
            <a:endParaRPr lang="en-US" sz="1000" b="1" dirty="0">
              <a:solidFill>
                <a:schemeClr val="bg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188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600" cap="small">
                <a:solidFill>
                  <a:schemeClr val="folHlink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VASKÜLİT:</a:t>
            </a:r>
            <a:br>
              <a:rPr lang="en-US" sz="3600" cap="small">
                <a:solidFill>
                  <a:schemeClr val="folHlink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endParaRPr lang="en-US" sz="3600" cap="small">
              <a:solidFill>
                <a:schemeClr val="folHlink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Poliarteritis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nodoza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(PAN) (&lt;%1)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Henoch-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Schönlein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purpurası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Uzamış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febril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miyalji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Değişik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formlarda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GMN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2280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b="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AAA’DE PAN:</a:t>
            </a:r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1981200" y="2205507"/>
            <a:ext cx="7467600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ÇOK NADIR  GÖRÜLÜR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KLASIK PAN’A GÖRE DAHA GENÇ HASTALARDIR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PERIRENAL HEMATOM GÖRÜLÜR.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565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8637" y="915988"/>
            <a:ext cx="6056312" cy="50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/>
        </p:nvSpPr>
        <p:spPr>
          <a:xfrm>
            <a:off x="3719512" y="6092825"/>
            <a:ext cx="5184775" cy="3762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A. Hepatikada mikroanevrizmalar</a:t>
            </a:r>
          </a:p>
        </p:txBody>
      </p:sp>
    </p:spTree>
    <p:extLst>
      <p:ext uri="{BB962C8B-B14F-4D97-AF65-F5344CB8AC3E}">
        <p14:creationId xmlns:p14="http://schemas.microsoft.com/office/powerpoint/2010/main" val="36604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981200" y="557212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6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HEREDİTER PERİYODİK ATEŞ SENDROMLARI:</a:t>
            </a:r>
            <a:br>
              <a:rPr lang="en-US" sz="36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endParaRPr lang="en-US" sz="3600" cap="small" dirty="0">
              <a:solidFill>
                <a:schemeClr val="tx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2209801" y="1828800"/>
            <a:ext cx="7773987" cy="440848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Ailevi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Akdeniz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Ateşi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(AAA;FMF)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Still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hastalığı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Hiperimmünglobülinemi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D 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ve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periyodik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(HIDS)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Tümör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nekrozis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faktör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reseptörü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ile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ilişkili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periyodik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(TRAPS)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Familiyal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soğuk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ototinflamatuvar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sendromu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(FCAS)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Muckle-Wells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sendromu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(MWS)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Neonatal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başlangıçlı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multisistemik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inflamatuvar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hastalık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/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Kronik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infantil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nörolojik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kutanöz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ve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  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artiküler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4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</a:t>
            </a:r>
            <a:r>
              <a:rPr lang="en-US" sz="24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(NOMID/CINCA)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8792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26" y="919163"/>
            <a:ext cx="6026149" cy="50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2927350" y="6237288"/>
            <a:ext cx="5689600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a. Hepatika ve dallarında mikroanevrizmalar</a:t>
            </a:r>
          </a:p>
        </p:txBody>
      </p:sp>
    </p:spTree>
    <p:extLst>
      <p:ext uri="{BB962C8B-B14F-4D97-AF65-F5344CB8AC3E}">
        <p14:creationId xmlns:p14="http://schemas.microsoft.com/office/powerpoint/2010/main" val="29611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9426" y="836613"/>
            <a:ext cx="6153149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3719511" y="6165851"/>
            <a:ext cx="4824412" cy="4317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Hepatik ve renal arterlerdeki mikroanevrizmalar</a:t>
            </a:r>
          </a:p>
        </p:txBody>
      </p:sp>
    </p:spTree>
    <p:extLst>
      <p:ext uri="{BB962C8B-B14F-4D97-AF65-F5344CB8AC3E}">
        <p14:creationId xmlns:p14="http://schemas.microsoft.com/office/powerpoint/2010/main" val="7587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0538" y="896938"/>
            <a:ext cx="6132511" cy="5065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287712" y="6165851"/>
            <a:ext cx="5688011" cy="358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Hepatik ve splenik arterlerdeki mikroanevrizmalar</a:t>
            </a:r>
          </a:p>
        </p:txBody>
      </p:sp>
    </p:spTree>
    <p:extLst>
      <p:ext uri="{BB962C8B-B14F-4D97-AF65-F5344CB8AC3E}">
        <p14:creationId xmlns:p14="http://schemas.microsoft.com/office/powerpoint/2010/main" val="41262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189837905"/>
              </p:ext>
            </p:extLst>
          </p:nvPr>
        </p:nvGraphicFramePr>
        <p:xfrm>
          <a:off x="2032000" y="-309092"/>
          <a:ext cx="9649138" cy="696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Shape 433"/>
          <p:cNvGrpSpPr/>
          <p:nvPr/>
        </p:nvGrpSpPr>
        <p:grpSpPr>
          <a:xfrm>
            <a:off x="-92869" y="5268121"/>
            <a:ext cx="4249737" cy="1094042"/>
            <a:chOff x="-1616869" y="5268121"/>
            <a:chExt cx="4249737" cy="871536"/>
          </a:xfrm>
        </p:grpSpPr>
        <p:pic>
          <p:nvPicPr>
            <p:cNvPr id="4" name="Shape 4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01" y="5268121"/>
              <a:ext cx="4043967" cy="87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Shape 435"/>
            <p:cNvSpPr txBox="1"/>
            <p:nvPr/>
          </p:nvSpPr>
          <p:spPr>
            <a:xfrm>
              <a:off x="-1616869" y="5378452"/>
              <a:ext cx="4249737" cy="6508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 sz="1100" b="1" dirty="0" smtClean="0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AMILOID TANISI </a:t>
              </a:r>
              <a:r>
                <a:rPr lang="tr-TR" sz="1100" b="1" dirty="0" smtClean="0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;</a:t>
              </a:r>
              <a:r>
                <a:rPr lang="en-US" sz="1100" b="1" dirty="0" smtClean="0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TUTULAN ORGANIN BIOPSISINDE AMILOID BIRIKIMININ GÖSTERILMESI ILE KONUR. EN SIK, REKTAL VE GINGIVAL, RENAL BIOPSI KULLANILMAKTADIR. </a:t>
              </a:r>
            </a:p>
            <a:p>
              <a:endParaRPr lang="en-US" sz="1100" b="1" dirty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0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68351869"/>
              </p:ext>
            </p:extLst>
          </p:nvPr>
        </p:nvGraphicFramePr>
        <p:xfrm>
          <a:off x="3732010" y="11575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hape 440"/>
          <p:cNvSpPr txBox="1">
            <a:spLocks/>
          </p:cNvSpPr>
          <p:nvPr/>
        </p:nvSpPr>
        <p:spPr>
          <a:xfrm>
            <a:off x="3866882" y="0"/>
            <a:ext cx="11174210" cy="10185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folHlink"/>
              </a:buClr>
              <a:buSzPct val="25000"/>
              <a:buFont typeface="Century Schoolbook"/>
              <a:buNone/>
            </a:pPr>
            <a:r>
              <a:rPr lang="en-US" sz="3000" cap="small" dirty="0" smtClean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TEL-HASHOMER TANI KRİTERLERİ</a:t>
            </a:r>
            <a:endParaRPr lang="en-US" sz="3000" cap="small" dirty="0">
              <a:solidFill>
                <a:schemeClr val="tx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32522" y="1815548"/>
            <a:ext cx="3453713" cy="1086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Clr>
                <a:schemeClr val="dk1"/>
              </a:buClr>
              <a:buSzPct val="25000"/>
            </a:pPr>
            <a:r>
              <a:rPr lang="en-US" u="sng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KESIN TANI:</a:t>
            </a:r>
            <a:endParaRPr lang="tr-TR" u="sng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MAJÖR VEYA </a:t>
            </a:r>
            <a:endParaRPr lang="tr-TR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MAJÖR + 2 MINÖR KRITER</a:t>
            </a: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32521" y="3730487"/>
            <a:ext cx="3453713" cy="1086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Clr>
                <a:schemeClr val="dk1"/>
              </a:buClr>
              <a:buSzPct val="25000"/>
            </a:pPr>
            <a:r>
              <a:rPr lang="tr-TR" u="sng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OLASI</a:t>
            </a:r>
            <a:r>
              <a:rPr lang="en-US" u="sng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TANI:</a:t>
            </a:r>
            <a:endParaRPr lang="tr-TR" u="sng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Clr>
                <a:schemeClr val="dk1"/>
              </a:buClr>
              <a:buSzPct val="25000"/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MAJÖR + </a:t>
            </a:r>
            <a:r>
              <a:rPr lang="tr-TR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MINÖR KRITER</a:t>
            </a: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8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2001838" y="531811"/>
            <a:ext cx="84042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6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KOLŞİSİN TEDAVİSİNE YANITA GÖRE AAA TANISAL YAKLAŞIMI</a:t>
            </a:r>
          </a:p>
        </p:txBody>
      </p:sp>
      <p:grpSp>
        <p:nvGrpSpPr>
          <p:cNvPr id="447" name="Shape 447"/>
          <p:cNvGrpSpPr/>
          <p:nvPr/>
        </p:nvGrpSpPr>
        <p:grpSpPr>
          <a:xfrm>
            <a:off x="5883275" y="1652586"/>
            <a:ext cx="2286000" cy="1212850"/>
            <a:chOff x="4359275" y="1652586"/>
            <a:chExt cx="2286000" cy="1212850"/>
          </a:xfrm>
        </p:grpSpPr>
        <p:pic>
          <p:nvPicPr>
            <p:cNvPr id="448" name="Shape 4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9275" y="1652586"/>
              <a:ext cx="2286000" cy="1212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Shape 449"/>
            <p:cNvSpPr txBox="1"/>
            <p:nvPr/>
          </p:nvSpPr>
          <p:spPr>
            <a:xfrm>
              <a:off x="4427537" y="1700211"/>
              <a:ext cx="2158999" cy="10810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Kolşisin tedavisi 2  mg/g</a:t>
              </a:r>
            </a:p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6 ay izlenir</a:t>
              </a:r>
            </a:p>
          </p:txBody>
        </p:sp>
      </p:grpSp>
      <p:grpSp>
        <p:nvGrpSpPr>
          <p:cNvPr id="450" name="Shape 450"/>
          <p:cNvGrpSpPr/>
          <p:nvPr/>
        </p:nvGrpSpPr>
        <p:grpSpPr>
          <a:xfrm>
            <a:off x="3140075" y="1652586"/>
            <a:ext cx="2309812" cy="1212850"/>
            <a:chOff x="1616075" y="1652586"/>
            <a:chExt cx="2309812" cy="1212850"/>
          </a:xfrm>
        </p:grpSpPr>
        <p:pic>
          <p:nvPicPr>
            <p:cNvPr id="451" name="Shape 4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16075" y="1652586"/>
              <a:ext cx="2309812" cy="1212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Shape 452"/>
            <p:cNvSpPr txBox="1"/>
            <p:nvPr/>
          </p:nvSpPr>
          <p:spPr>
            <a:xfrm>
              <a:off x="1692275" y="1700211"/>
              <a:ext cx="2158999" cy="10810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Kolşisin tedavisi 1,5 mg/g</a:t>
              </a:r>
            </a:p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6 ay izlenir</a:t>
              </a:r>
            </a:p>
          </p:txBody>
        </p:sp>
      </p:grpSp>
      <p:grpSp>
        <p:nvGrpSpPr>
          <p:cNvPr id="453" name="Shape 453"/>
          <p:cNvGrpSpPr/>
          <p:nvPr/>
        </p:nvGrpSpPr>
        <p:grpSpPr>
          <a:xfrm>
            <a:off x="1457325" y="3524251"/>
            <a:ext cx="2286000" cy="1219199"/>
            <a:chOff x="-66675" y="3524250"/>
            <a:chExt cx="2286000" cy="1219199"/>
          </a:xfrm>
        </p:grpSpPr>
        <p:pic>
          <p:nvPicPr>
            <p:cNvPr id="454" name="Shape 45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66675" y="3524250"/>
              <a:ext cx="2286000" cy="121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Shape 455"/>
            <p:cNvSpPr txBox="1"/>
            <p:nvPr/>
          </p:nvSpPr>
          <p:spPr>
            <a:xfrm>
              <a:off x="0" y="3573462"/>
              <a:ext cx="2158999" cy="10810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Kolşisin tedavisi 1 mg/g</a:t>
              </a:r>
            </a:p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başlanır</a:t>
              </a:r>
            </a:p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6 ay izlenir</a:t>
              </a:r>
            </a:p>
          </p:txBody>
        </p:sp>
      </p:grpSp>
      <p:grpSp>
        <p:nvGrpSpPr>
          <p:cNvPr id="456" name="Shape 456"/>
          <p:cNvGrpSpPr/>
          <p:nvPr/>
        </p:nvGrpSpPr>
        <p:grpSpPr>
          <a:xfrm>
            <a:off x="3870325" y="3524251"/>
            <a:ext cx="2286000" cy="1219199"/>
            <a:chOff x="2346325" y="3524250"/>
            <a:chExt cx="2286000" cy="1219199"/>
          </a:xfrm>
        </p:grpSpPr>
        <p:pic>
          <p:nvPicPr>
            <p:cNvPr id="457" name="Shape 4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46325" y="3524250"/>
              <a:ext cx="2286000" cy="121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Shape 458"/>
            <p:cNvSpPr txBox="1"/>
            <p:nvPr/>
          </p:nvSpPr>
          <p:spPr>
            <a:xfrm>
              <a:off x="2411411" y="3573462"/>
              <a:ext cx="2158999" cy="10810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Kolşisin tedavisi  kesilir</a:t>
              </a:r>
            </a:p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6 ay izlenir</a:t>
              </a:r>
            </a:p>
          </p:txBody>
        </p:sp>
      </p:grpSp>
      <p:grpSp>
        <p:nvGrpSpPr>
          <p:cNvPr id="459" name="Shape 459"/>
          <p:cNvGrpSpPr/>
          <p:nvPr/>
        </p:nvGrpSpPr>
        <p:grpSpPr>
          <a:xfrm>
            <a:off x="3943350" y="5254626"/>
            <a:ext cx="2212974" cy="493711"/>
            <a:chOff x="2419350" y="5254625"/>
            <a:chExt cx="2212974" cy="493711"/>
          </a:xfrm>
        </p:grpSpPr>
        <p:pic>
          <p:nvPicPr>
            <p:cNvPr id="460" name="Shape 4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19350" y="5254625"/>
              <a:ext cx="2212974" cy="493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Shape 461"/>
            <p:cNvSpPr txBox="1"/>
            <p:nvPr/>
          </p:nvSpPr>
          <p:spPr>
            <a:xfrm>
              <a:off x="2484436" y="5300662"/>
              <a:ext cx="2087562" cy="3603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6 ay daha izlem</a:t>
              </a:r>
            </a:p>
          </p:txBody>
        </p:sp>
      </p:grpSp>
      <p:grpSp>
        <p:nvGrpSpPr>
          <p:cNvPr id="462" name="Shape 462"/>
          <p:cNvGrpSpPr/>
          <p:nvPr/>
        </p:nvGrpSpPr>
        <p:grpSpPr>
          <a:xfrm>
            <a:off x="4035111" y="5916611"/>
            <a:ext cx="2212974" cy="498475"/>
            <a:chOff x="2419350" y="6115050"/>
            <a:chExt cx="2212974" cy="498475"/>
          </a:xfrm>
        </p:grpSpPr>
        <p:pic>
          <p:nvPicPr>
            <p:cNvPr id="463" name="Shape 46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19350" y="6115050"/>
              <a:ext cx="2212974" cy="49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Shape 464"/>
            <p:cNvSpPr txBox="1"/>
            <p:nvPr/>
          </p:nvSpPr>
          <p:spPr>
            <a:xfrm>
              <a:off x="2484436" y="6165850"/>
              <a:ext cx="2087562" cy="3603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Test yanıtsız</a:t>
              </a:r>
            </a:p>
          </p:txBody>
        </p:sp>
      </p:grpSp>
      <p:sp>
        <p:nvSpPr>
          <p:cNvPr id="465" name="Shape 465"/>
          <p:cNvSpPr txBox="1"/>
          <p:nvPr/>
        </p:nvSpPr>
        <p:spPr>
          <a:xfrm>
            <a:off x="7824788" y="2205036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Atak (+)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5735638" y="4365625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</a:t>
            </a:r>
            <a:r>
              <a:rPr lang="en-US" sz="12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(+)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2711451" y="2997200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Atak (+)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4943476" y="1916111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Atak (+)</a:t>
            </a:r>
          </a:p>
        </p:txBody>
      </p:sp>
      <p:cxnSp>
        <p:nvCxnSpPr>
          <p:cNvPr id="469" name="Shape 469"/>
          <p:cNvCxnSpPr/>
          <p:nvPr/>
        </p:nvCxnSpPr>
        <p:spPr>
          <a:xfrm rot="10800000" flipH="1">
            <a:off x="2855912" y="2781300"/>
            <a:ext cx="503236" cy="79216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70" name="Shape 470"/>
          <p:cNvCxnSpPr/>
          <p:nvPr/>
        </p:nvCxnSpPr>
        <p:spPr>
          <a:xfrm>
            <a:off x="3719512" y="4508500"/>
            <a:ext cx="215899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71" name="Shape 471"/>
          <p:cNvCxnSpPr/>
          <p:nvPr/>
        </p:nvCxnSpPr>
        <p:spPr>
          <a:xfrm>
            <a:off x="4872037" y="2781300"/>
            <a:ext cx="0" cy="79216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72" name="Shape 472"/>
          <p:cNvCxnSpPr/>
          <p:nvPr/>
        </p:nvCxnSpPr>
        <p:spPr>
          <a:xfrm>
            <a:off x="5375275" y="2276475"/>
            <a:ext cx="576262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grpSp>
        <p:nvGrpSpPr>
          <p:cNvPr id="473" name="Shape 473"/>
          <p:cNvGrpSpPr/>
          <p:nvPr/>
        </p:nvGrpSpPr>
        <p:grpSpPr>
          <a:xfrm>
            <a:off x="6235700" y="4681538"/>
            <a:ext cx="946150" cy="487361"/>
            <a:chOff x="4711700" y="4681537"/>
            <a:chExt cx="946150" cy="487361"/>
          </a:xfrm>
        </p:grpSpPr>
        <p:pic>
          <p:nvPicPr>
            <p:cNvPr id="474" name="Shape 47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11700" y="4681537"/>
              <a:ext cx="946150" cy="4873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Shape 475"/>
            <p:cNvSpPr txBox="1"/>
            <p:nvPr/>
          </p:nvSpPr>
          <p:spPr>
            <a:xfrm>
              <a:off x="4859337" y="4797425"/>
              <a:ext cx="649286" cy="2873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 b="1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AAA</a:t>
              </a:r>
            </a:p>
          </p:txBody>
        </p:sp>
      </p:grpSp>
      <p:grpSp>
        <p:nvGrpSpPr>
          <p:cNvPr id="476" name="Shape 476"/>
          <p:cNvGrpSpPr/>
          <p:nvPr/>
        </p:nvGrpSpPr>
        <p:grpSpPr>
          <a:xfrm>
            <a:off x="8839200" y="2371725"/>
            <a:ext cx="1347786" cy="712786"/>
            <a:chOff x="7315200" y="2371725"/>
            <a:chExt cx="1347786" cy="712786"/>
          </a:xfrm>
        </p:grpSpPr>
        <p:pic>
          <p:nvPicPr>
            <p:cNvPr id="477" name="Shape 47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315200" y="2371725"/>
              <a:ext cx="1347786" cy="712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Shape 478"/>
            <p:cNvSpPr txBox="1"/>
            <p:nvPr/>
          </p:nvSpPr>
          <p:spPr>
            <a:xfrm>
              <a:off x="7380286" y="2420936"/>
              <a:ext cx="1223961" cy="5762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sz="1200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Test yanıtsız</a:t>
              </a:r>
            </a:p>
          </p:txBody>
        </p:sp>
      </p:grpSp>
      <p:cxnSp>
        <p:nvCxnSpPr>
          <p:cNvPr id="479" name="Shape 479"/>
          <p:cNvCxnSpPr/>
          <p:nvPr/>
        </p:nvCxnSpPr>
        <p:spPr>
          <a:xfrm>
            <a:off x="8112125" y="2565400"/>
            <a:ext cx="720724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80" name="Shape 480"/>
          <p:cNvCxnSpPr/>
          <p:nvPr/>
        </p:nvCxnSpPr>
        <p:spPr>
          <a:xfrm>
            <a:off x="4872037" y="4652962"/>
            <a:ext cx="0" cy="6477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81" name="Shape 481"/>
          <p:cNvCxnSpPr/>
          <p:nvPr/>
        </p:nvCxnSpPr>
        <p:spPr>
          <a:xfrm>
            <a:off x="4872037" y="5661025"/>
            <a:ext cx="0" cy="50482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82" name="Shape 482"/>
          <p:cNvCxnSpPr/>
          <p:nvPr/>
        </p:nvCxnSpPr>
        <p:spPr>
          <a:xfrm>
            <a:off x="6096001" y="4652963"/>
            <a:ext cx="287337" cy="21589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83" name="Shape 483"/>
          <p:cNvCxnSpPr/>
          <p:nvPr/>
        </p:nvCxnSpPr>
        <p:spPr>
          <a:xfrm rot="10800000" flipH="1">
            <a:off x="6096001" y="5084763"/>
            <a:ext cx="287337" cy="215899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84" name="Shape 484"/>
          <p:cNvCxnSpPr/>
          <p:nvPr/>
        </p:nvCxnSpPr>
        <p:spPr>
          <a:xfrm>
            <a:off x="6816725" y="2781301"/>
            <a:ext cx="0" cy="2873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85" name="Shape 485"/>
          <p:cNvCxnSpPr/>
          <p:nvPr/>
        </p:nvCxnSpPr>
        <p:spPr>
          <a:xfrm rot="10800000">
            <a:off x="4872037" y="3068636"/>
            <a:ext cx="1944687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486" name="Shape 486"/>
          <p:cNvSpPr txBox="1"/>
          <p:nvPr/>
        </p:nvSpPr>
        <p:spPr>
          <a:xfrm>
            <a:off x="5808663" y="5084762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</a:t>
            </a:r>
            <a:r>
              <a:rPr lang="en-US" sz="12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(+)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6383338" y="2708275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>
                <a:latin typeface="Century Schoolbook"/>
                <a:ea typeface="Century Schoolbook"/>
                <a:cs typeface="Century Schoolbook"/>
                <a:sym typeface="Century Schoolbook"/>
              </a:rPr>
              <a:t>Atak (-)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3216276" y="4508500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</a:t>
            </a:r>
            <a:r>
              <a:rPr lang="en-US" sz="12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(-)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4511676" y="5734050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>
                <a:latin typeface="Century Schoolbook"/>
                <a:ea typeface="Century Schoolbook"/>
                <a:cs typeface="Century Schoolbook"/>
                <a:sym typeface="Century Schoolbook"/>
              </a:rPr>
              <a:t>Atak (-)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3935412" y="2852736"/>
            <a:ext cx="13684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12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</a:t>
            </a:r>
            <a:r>
              <a:rPr lang="en-US" sz="12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(-)</a:t>
            </a:r>
          </a:p>
        </p:txBody>
      </p:sp>
      <p:grpSp>
        <p:nvGrpSpPr>
          <p:cNvPr id="491" name="Shape 491"/>
          <p:cNvGrpSpPr/>
          <p:nvPr/>
        </p:nvGrpSpPr>
        <p:grpSpPr>
          <a:xfrm>
            <a:off x="7424737" y="4602162"/>
            <a:ext cx="1517650" cy="1073150"/>
            <a:chOff x="5900737" y="4602162"/>
            <a:chExt cx="1517650" cy="1073150"/>
          </a:xfrm>
        </p:grpSpPr>
        <p:pic>
          <p:nvPicPr>
            <p:cNvPr id="492" name="Shape 49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00737" y="4602162"/>
              <a:ext cx="1517650" cy="107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Shape 493"/>
            <p:cNvSpPr txBox="1"/>
            <p:nvPr/>
          </p:nvSpPr>
          <p:spPr>
            <a:xfrm>
              <a:off x="6011862" y="4652962"/>
              <a:ext cx="1296986" cy="9366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b="1">
                  <a:solidFill>
                    <a:schemeClr val="lt1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Yanıt var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0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2279649" y="115887"/>
            <a:ext cx="8152237" cy="16001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0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AAA’NİN BELİRTİ VE BULGULARINA GÖRE AYIRICI TANI</a:t>
            </a:r>
          </a:p>
        </p:txBody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7467600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0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Eklem</a:t>
            </a:r>
            <a:r>
              <a:rPr lang="en-US" sz="20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000" b="1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atakları</a:t>
            </a:r>
            <a:endParaRPr lang="en-US"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Behçet</a:t>
            </a:r>
            <a:r>
              <a:rPr lang="en-US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hastalığı</a:t>
            </a:r>
            <a:endParaRPr lang="en-US"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Reiter </a:t>
            </a: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sendromu</a:t>
            </a:r>
            <a:endParaRPr lang="en-US"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Diğer</a:t>
            </a:r>
            <a:r>
              <a:rPr lang="en-US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spondiloartropatiler</a:t>
            </a:r>
            <a:endParaRPr lang="en-US"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dirty="0" err="1">
                <a:latin typeface="Century Schoolbook"/>
                <a:ea typeface="Century Schoolbook"/>
                <a:cs typeface="Century Schoolbook"/>
                <a:sym typeface="Century Schoolbook"/>
              </a:rPr>
              <a:t>Sarkoidoz</a:t>
            </a:r>
            <a:endParaRPr lang="en-US" sz="2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dirty="0">
                <a:latin typeface="Century Schoolbook"/>
                <a:ea typeface="Century Schoolbook"/>
                <a:cs typeface="Century Schoolbook"/>
                <a:sym typeface="Century Schoolbook"/>
              </a:rPr>
              <a:t>ARA</a:t>
            </a: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İNTERMITTANT ARTRITLER</a:t>
            </a:r>
          </a:p>
          <a:p>
            <a:pPr marL="914400" lvl="2" indent="-190500">
              <a:spcBef>
                <a:spcPts val="400"/>
              </a:spcBef>
              <a:spcAft>
                <a:spcPts val="0"/>
              </a:spcAft>
              <a:buClr>
                <a:srgbClr val="E0752F"/>
              </a:buClr>
              <a:buSzPct val="60000"/>
              <a:buFont typeface="Noto Sans Symbols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PALINDROMIK ROMATIZMA</a:t>
            </a:r>
          </a:p>
          <a:p>
            <a:pPr marL="914400" lvl="2" indent="-190500">
              <a:spcBef>
                <a:spcPts val="400"/>
              </a:spcBef>
              <a:spcAft>
                <a:spcPts val="0"/>
              </a:spcAft>
              <a:buClr>
                <a:srgbClr val="E0752F"/>
              </a:buClr>
              <a:buSzPct val="60000"/>
              <a:buFont typeface="Noto Sans Symbols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JÜVENIL IDIYOPATIK ARTRIT</a:t>
            </a:r>
          </a:p>
          <a:p>
            <a:pPr marL="914400" lvl="2" indent="-190500">
              <a:spcBef>
                <a:spcPts val="400"/>
              </a:spcBef>
              <a:spcAft>
                <a:spcPts val="0"/>
              </a:spcAft>
              <a:buClr>
                <a:srgbClr val="E0752F"/>
              </a:buClr>
              <a:buSzPct val="60000"/>
              <a:buFont typeface="Noto Sans Symbols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GUT</a:t>
            </a:r>
          </a:p>
          <a:p>
            <a:pPr marL="914400" lvl="2" indent="-190500">
              <a:spcBef>
                <a:spcPts val="400"/>
              </a:spcBef>
              <a:spcAft>
                <a:spcPts val="0"/>
              </a:spcAft>
              <a:buClr>
                <a:srgbClr val="E0752F"/>
              </a:buClr>
              <a:buSzPct val="60000"/>
              <a:buFont typeface="Noto Sans Symbols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İNTERMITTANT HIDRARTROZ</a:t>
            </a:r>
          </a:p>
          <a:p>
            <a:pPr marL="639762" lvl="1" indent="-284162">
              <a:spcBef>
                <a:spcPts val="400"/>
              </a:spcBef>
              <a:spcAft>
                <a:spcPts val="0"/>
              </a:spcAft>
              <a:buSzPct val="80000"/>
              <a:buFont typeface="Noto Sans Symbols"/>
              <a:buChar char="●"/>
            </a:pPr>
            <a:r>
              <a:rPr lang="en-US" sz="2000" b="1" dirty="0" smtClean="0">
                <a:solidFill>
                  <a:srgbClr val="FFFF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SEPTIK ARTRIT</a:t>
            </a:r>
          </a:p>
          <a:p>
            <a:pPr marL="273050" indent="-27305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lang="en-US" sz="2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5645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0" y="0"/>
            <a:ext cx="11241089" cy="1400530"/>
          </a:xfrm>
        </p:spPr>
        <p:txBody>
          <a:bodyPr/>
          <a:lstStyle/>
          <a:p>
            <a:r>
              <a:rPr lang="tr-TR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OTOİNFLAMATUVAR VE OTOİMMÜN HASTALIKLARDA BELİRTEÇLER</a:t>
            </a:r>
            <a:endParaRPr lang="tr-TR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128787" y="719666"/>
          <a:ext cx="11127347" cy="6029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78"/>
                <a:gridCol w="2673064"/>
                <a:gridCol w="2663108"/>
                <a:gridCol w="3902297"/>
              </a:tblGrid>
              <a:tr h="341019"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BELİRTEÇLER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OTOİNFLAMATUVAR HASTALIKLAR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OTOİMMÜN HASTALIKLAR</a:t>
                      </a:r>
                      <a:endParaRPr lang="tr-TR" sz="1200" dirty="0"/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İNFLAMASYON BULGULARI</a:t>
                      </a:r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/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ESH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HEPSİ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RA,SLE,PSJ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CRP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HEPSİ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RA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SAA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TRAPS,CAPS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RA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S100A1 (KALSİYUM BAĞLAYAN PROT)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FMF,JIA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FERRİTİN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err="1" smtClean="0">
                          <a:solidFill>
                            <a:srgbClr val="C00000"/>
                          </a:solidFill>
                        </a:rPr>
                        <a:t>Still</a:t>
                      </a: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 HAS.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SLE,SEKONDER APS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NÖTROFİLİK LÖKOSİTOZ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TRAPS,CAPS,FMF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HİPOKROM/NORMOKROM ANEMİ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TRAPS,CAPS,FMF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RA,SLE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İDRAR BULGULARI</a:t>
                      </a:r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MEVALONİK ASİT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HIDS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MCP-1 (</a:t>
                      </a:r>
                      <a:r>
                        <a:rPr lang="tr-TR" sz="1000" b="1" dirty="0" err="1" smtClean="0"/>
                        <a:t>monosit</a:t>
                      </a:r>
                      <a:r>
                        <a:rPr lang="tr-TR" sz="1000" b="1" dirty="0" smtClean="0"/>
                        <a:t> </a:t>
                      </a:r>
                      <a:r>
                        <a:rPr lang="tr-TR" sz="1000" b="1" dirty="0" err="1" smtClean="0"/>
                        <a:t>kemoatraktan</a:t>
                      </a:r>
                      <a:r>
                        <a:rPr lang="tr-TR" sz="1000" b="1" dirty="0" smtClean="0"/>
                        <a:t> prot.1)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LUPUS NEFRİTİ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İMMÜN AKTİVASYON</a:t>
                      </a:r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İMMÜNGLOBULİN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HIDS (</a:t>
                      </a:r>
                      <a:r>
                        <a:rPr lang="tr-TR" sz="1200" b="1" dirty="0" err="1" smtClean="0">
                          <a:solidFill>
                            <a:srgbClr val="C00000"/>
                          </a:solidFill>
                        </a:rPr>
                        <a:t>IgD</a:t>
                      </a: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),FMF (</a:t>
                      </a:r>
                      <a:r>
                        <a:rPr lang="tr-TR" sz="1200" b="1" dirty="0" err="1" smtClean="0">
                          <a:solidFill>
                            <a:srgbClr val="C00000"/>
                          </a:solidFill>
                        </a:rPr>
                        <a:t>IgA</a:t>
                      </a: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SLE,PSJ (</a:t>
                      </a:r>
                      <a:r>
                        <a:rPr lang="tr-TR" sz="1200" b="1" dirty="0" err="1" smtClean="0">
                          <a:solidFill>
                            <a:srgbClr val="002060"/>
                          </a:solidFill>
                        </a:rPr>
                        <a:t>IgG</a:t>
                      </a:r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 POLİKLONAL)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RF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RA,SLE,PSJ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DİĞER OTOANTİKORLAR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SLE,RA,SS,PSJ,MCTD,IIM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41019">
                <a:tc>
                  <a:txBody>
                    <a:bodyPr/>
                    <a:lstStyle/>
                    <a:p>
                      <a:endParaRPr lang="tr-T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="1" dirty="0" smtClean="0"/>
                        <a:t>DÜŞÜK C3/C4</a:t>
                      </a:r>
                      <a:endParaRPr lang="tr-T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002060"/>
                          </a:solidFill>
                        </a:rPr>
                        <a:t>SLE,PSJ.</a:t>
                      </a:r>
                      <a:endParaRPr lang="tr-TR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0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2" y="51515"/>
            <a:ext cx="6986501" cy="6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3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2208213" y="4761"/>
            <a:ext cx="8790346" cy="138906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60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MUTASYON ANALİZİNİN TANI VE TEDAVİ PLANINDAKİ KATKISI</a:t>
            </a:r>
          </a:p>
        </p:txBody>
      </p:sp>
      <p:grpSp>
        <p:nvGrpSpPr>
          <p:cNvPr id="505" name="Shape 505"/>
          <p:cNvGrpSpPr/>
          <p:nvPr/>
        </p:nvGrpSpPr>
        <p:grpSpPr>
          <a:xfrm>
            <a:off x="1457326" y="3236911"/>
            <a:ext cx="1603375" cy="927100"/>
            <a:chOff x="-66675" y="3236911"/>
            <a:chExt cx="1603375" cy="927100"/>
          </a:xfrm>
        </p:grpSpPr>
        <p:pic>
          <p:nvPicPr>
            <p:cNvPr id="506" name="Shape 5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66675" y="3236911"/>
              <a:ext cx="1603375" cy="92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" name="Shape 507"/>
            <p:cNvSpPr txBox="1"/>
            <p:nvPr/>
          </p:nvSpPr>
          <p:spPr>
            <a:xfrm>
              <a:off x="0" y="3284537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AAA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Klinik tanı</a:t>
              </a:r>
            </a:p>
          </p:txBody>
        </p:sp>
      </p:grpSp>
      <p:grpSp>
        <p:nvGrpSpPr>
          <p:cNvPr id="508" name="Shape 508"/>
          <p:cNvGrpSpPr/>
          <p:nvPr/>
        </p:nvGrpSpPr>
        <p:grpSpPr>
          <a:xfrm>
            <a:off x="2932113" y="4462462"/>
            <a:ext cx="1603375" cy="927100"/>
            <a:chOff x="1408112" y="4462462"/>
            <a:chExt cx="1603375" cy="927100"/>
          </a:xfrm>
        </p:grpSpPr>
        <p:pic>
          <p:nvPicPr>
            <p:cNvPr id="509" name="Shape 5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08112" y="4462462"/>
              <a:ext cx="1603375" cy="92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Shape 510"/>
            <p:cNvSpPr txBox="1"/>
            <p:nvPr/>
          </p:nvSpPr>
          <p:spPr>
            <a:xfrm>
              <a:off x="1476375" y="4508500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kesin</a:t>
              </a:r>
            </a:p>
          </p:txBody>
        </p:sp>
      </p:grpSp>
      <p:grpSp>
        <p:nvGrpSpPr>
          <p:cNvPr id="511" name="Shape 511"/>
          <p:cNvGrpSpPr/>
          <p:nvPr/>
        </p:nvGrpSpPr>
        <p:grpSpPr>
          <a:xfrm>
            <a:off x="3078163" y="2084386"/>
            <a:ext cx="1603375" cy="927100"/>
            <a:chOff x="1554162" y="2084386"/>
            <a:chExt cx="1603375" cy="927100"/>
          </a:xfrm>
        </p:grpSpPr>
        <p:pic>
          <p:nvPicPr>
            <p:cNvPr id="512" name="Shape 5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54162" y="2084386"/>
              <a:ext cx="1603375" cy="92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Shape 513"/>
            <p:cNvSpPr txBox="1"/>
            <p:nvPr/>
          </p:nvSpPr>
          <p:spPr>
            <a:xfrm>
              <a:off x="1619250" y="2133600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şüpheli</a:t>
              </a:r>
            </a:p>
          </p:txBody>
        </p:sp>
      </p:grpSp>
      <p:grpSp>
        <p:nvGrpSpPr>
          <p:cNvPr id="514" name="Shape 514"/>
          <p:cNvGrpSpPr/>
          <p:nvPr/>
        </p:nvGrpSpPr>
        <p:grpSpPr>
          <a:xfrm>
            <a:off x="5310188" y="3670301"/>
            <a:ext cx="1603375" cy="925511"/>
            <a:chOff x="3786187" y="3670300"/>
            <a:chExt cx="1603375" cy="925511"/>
          </a:xfrm>
        </p:grpSpPr>
        <p:pic>
          <p:nvPicPr>
            <p:cNvPr id="515" name="Shape 5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86187" y="3670300"/>
              <a:ext cx="1603375" cy="925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Shape 516"/>
            <p:cNvSpPr txBox="1"/>
            <p:nvPr/>
          </p:nvSpPr>
          <p:spPr>
            <a:xfrm>
              <a:off x="3851275" y="3716337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+ / - veya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- / -</a:t>
              </a:r>
            </a:p>
          </p:txBody>
        </p:sp>
      </p:grpSp>
      <p:grpSp>
        <p:nvGrpSpPr>
          <p:cNvPr id="517" name="Shape 517"/>
          <p:cNvGrpSpPr/>
          <p:nvPr/>
        </p:nvGrpSpPr>
        <p:grpSpPr>
          <a:xfrm>
            <a:off x="5383213" y="2084386"/>
            <a:ext cx="1603375" cy="927100"/>
            <a:chOff x="3859212" y="2084386"/>
            <a:chExt cx="1603375" cy="927100"/>
          </a:xfrm>
        </p:grpSpPr>
        <p:pic>
          <p:nvPicPr>
            <p:cNvPr id="518" name="Shape 5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59212" y="2084386"/>
              <a:ext cx="1603375" cy="92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Shape 519"/>
            <p:cNvSpPr txBox="1"/>
            <p:nvPr/>
          </p:nvSpPr>
          <p:spPr>
            <a:xfrm>
              <a:off x="3924300" y="2133600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   + / +</a:t>
              </a:r>
            </a:p>
          </p:txBody>
        </p:sp>
      </p:grpSp>
      <p:grpSp>
        <p:nvGrpSpPr>
          <p:cNvPr id="520" name="Shape 520"/>
          <p:cNvGrpSpPr/>
          <p:nvPr/>
        </p:nvGrpSpPr>
        <p:grpSpPr>
          <a:xfrm>
            <a:off x="7759700" y="4627562"/>
            <a:ext cx="2212974" cy="1335086"/>
            <a:chOff x="6235700" y="4627562"/>
            <a:chExt cx="2212974" cy="1335086"/>
          </a:xfrm>
        </p:grpSpPr>
        <p:pic>
          <p:nvPicPr>
            <p:cNvPr id="521" name="Shape 5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35700" y="4627562"/>
              <a:ext cx="2212974" cy="1335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Shape 522"/>
            <p:cNvSpPr txBox="1"/>
            <p:nvPr/>
          </p:nvSpPr>
          <p:spPr>
            <a:xfrm>
              <a:off x="6300787" y="4724400"/>
              <a:ext cx="2087562" cy="11525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Kesin AAA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Mutasyon 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ne olursa olsun 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Tedaviye devam</a:t>
              </a:r>
            </a:p>
          </p:txBody>
        </p:sp>
      </p:grpSp>
      <p:grpSp>
        <p:nvGrpSpPr>
          <p:cNvPr id="523" name="Shape 523"/>
          <p:cNvGrpSpPr/>
          <p:nvPr/>
        </p:nvGrpSpPr>
        <p:grpSpPr>
          <a:xfrm>
            <a:off x="7912101" y="3578225"/>
            <a:ext cx="2054225" cy="1090612"/>
            <a:chOff x="6388100" y="3578225"/>
            <a:chExt cx="2054225" cy="1090612"/>
          </a:xfrm>
        </p:grpSpPr>
        <p:pic>
          <p:nvPicPr>
            <p:cNvPr id="524" name="Shape 5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88100" y="3578225"/>
              <a:ext cx="2054225" cy="1090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Shape 525"/>
            <p:cNvSpPr txBox="1"/>
            <p:nvPr/>
          </p:nvSpPr>
          <p:spPr>
            <a:xfrm>
              <a:off x="6588125" y="3644900"/>
              <a:ext cx="1655761" cy="9366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862110"/>
                </a:buClr>
                <a:buSzPct val="25000"/>
              </a:pPr>
              <a:r>
                <a:rPr lang="en-US" b="1">
                  <a:solidFill>
                    <a:srgbClr val="86211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Şüpheli AAA</a:t>
              </a:r>
            </a:p>
            <a:p>
              <a:pPr algn="ctr">
                <a:buClr>
                  <a:srgbClr val="862110"/>
                </a:buClr>
                <a:buSzPct val="25000"/>
              </a:pPr>
              <a:r>
                <a:rPr lang="en-US" b="1">
                  <a:solidFill>
                    <a:srgbClr val="86211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İzleme veya</a:t>
              </a:r>
            </a:p>
            <a:p>
              <a:pPr algn="ctr">
                <a:buClr>
                  <a:srgbClr val="862110"/>
                </a:buClr>
                <a:buSzPct val="25000"/>
              </a:pPr>
              <a:r>
                <a:rPr lang="en-US" b="1">
                  <a:solidFill>
                    <a:srgbClr val="862110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Tedavi verilir</a:t>
              </a:r>
            </a:p>
          </p:txBody>
        </p:sp>
      </p:grpSp>
      <p:grpSp>
        <p:nvGrpSpPr>
          <p:cNvPr id="526" name="Shape 526"/>
          <p:cNvGrpSpPr/>
          <p:nvPr/>
        </p:nvGrpSpPr>
        <p:grpSpPr>
          <a:xfrm>
            <a:off x="8010525" y="2011361"/>
            <a:ext cx="1670050" cy="927100"/>
            <a:chOff x="6486525" y="2011361"/>
            <a:chExt cx="1670050" cy="927100"/>
          </a:xfrm>
        </p:grpSpPr>
        <p:pic>
          <p:nvPicPr>
            <p:cNvPr id="527" name="Shape 52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86525" y="2011361"/>
              <a:ext cx="1670050" cy="92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Shape 528"/>
            <p:cNvSpPr txBox="1"/>
            <p:nvPr/>
          </p:nvSpPr>
          <p:spPr>
            <a:xfrm>
              <a:off x="6588125" y="2060575"/>
              <a:ext cx="1476375" cy="7921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Kesin AAA</a:t>
              </a:r>
            </a:p>
            <a:p>
              <a:pPr algn="ctr">
                <a:buClr>
                  <a:srgbClr val="FFFFFF"/>
                </a:buClr>
                <a:buSzPct val="25000"/>
              </a:pPr>
              <a:r>
                <a:rPr lang="en-US">
                  <a:solidFill>
                    <a:srgbClr val="FFFFFF"/>
                  </a:solidFill>
                  <a:latin typeface="Century Schoolbook"/>
                  <a:ea typeface="Century Schoolbook"/>
                  <a:cs typeface="Century Schoolbook"/>
                  <a:sym typeface="Century Schoolbook"/>
                </a:rPr>
                <a:t>Kolşisin ver</a:t>
              </a:r>
            </a:p>
          </p:txBody>
        </p:sp>
      </p:grpSp>
      <p:cxnSp>
        <p:nvCxnSpPr>
          <p:cNvPr id="529" name="Shape 529"/>
          <p:cNvCxnSpPr/>
          <p:nvPr/>
        </p:nvCxnSpPr>
        <p:spPr>
          <a:xfrm>
            <a:off x="4943475" y="1628775"/>
            <a:ext cx="0" cy="467995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0" name="Shape 530"/>
          <p:cNvCxnSpPr/>
          <p:nvPr/>
        </p:nvCxnSpPr>
        <p:spPr>
          <a:xfrm>
            <a:off x="7464425" y="1484312"/>
            <a:ext cx="0" cy="4824412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1" name="Shape 531"/>
          <p:cNvCxnSpPr/>
          <p:nvPr/>
        </p:nvCxnSpPr>
        <p:spPr>
          <a:xfrm rot="10800000">
            <a:off x="2279650" y="2636837"/>
            <a:ext cx="0" cy="6477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2" name="Shape 532"/>
          <p:cNvCxnSpPr/>
          <p:nvPr/>
        </p:nvCxnSpPr>
        <p:spPr>
          <a:xfrm>
            <a:off x="2279651" y="2636836"/>
            <a:ext cx="863599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33" name="Shape 533"/>
          <p:cNvCxnSpPr/>
          <p:nvPr/>
        </p:nvCxnSpPr>
        <p:spPr>
          <a:xfrm>
            <a:off x="2279650" y="4076700"/>
            <a:ext cx="0" cy="79216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4" name="Shape 534"/>
          <p:cNvCxnSpPr/>
          <p:nvPr/>
        </p:nvCxnSpPr>
        <p:spPr>
          <a:xfrm>
            <a:off x="2279650" y="4868862"/>
            <a:ext cx="720724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35" name="Shape 535"/>
          <p:cNvCxnSpPr/>
          <p:nvPr/>
        </p:nvCxnSpPr>
        <p:spPr>
          <a:xfrm>
            <a:off x="4440236" y="5013325"/>
            <a:ext cx="338455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36" name="Shape 536"/>
          <p:cNvCxnSpPr/>
          <p:nvPr/>
        </p:nvCxnSpPr>
        <p:spPr>
          <a:xfrm>
            <a:off x="4583111" y="2565400"/>
            <a:ext cx="504824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7" name="Shape 537"/>
          <p:cNvCxnSpPr/>
          <p:nvPr/>
        </p:nvCxnSpPr>
        <p:spPr>
          <a:xfrm>
            <a:off x="5087937" y="2349501"/>
            <a:ext cx="0" cy="1800225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8" name="Shape 538"/>
          <p:cNvCxnSpPr/>
          <p:nvPr/>
        </p:nvCxnSpPr>
        <p:spPr>
          <a:xfrm>
            <a:off x="5087937" y="2349500"/>
            <a:ext cx="360362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39" name="Shape 539"/>
          <p:cNvCxnSpPr/>
          <p:nvPr/>
        </p:nvCxnSpPr>
        <p:spPr>
          <a:xfrm>
            <a:off x="5087938" y="4149725"/>
            <a:ext cx="287337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0" name="Shape 540"/>
          <p:cNvCxnSpPr/>
          <p:nvPr/>
        </p:nvCxnSpPr>
        <p:spPr>
          <a:xfrm>
            <a:off x="6888163" y="4149725"/>
            <a:ext cx="1223961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1" name="Shape 541"/>
          <p:cNvCxnSpPr/>
          <p:nvPr/>
        </p:nvCxnSpPr>
        <p:spPr>
          <a:xfrm>
            <a:off x="6959601" y="2349500"/>
            <a:ext cx="1152525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42" name="Shape 542"/>
          <p:cNvSpPr txBox="1"/>
          <p:nvPr/>
        </p:nvSpPr>
        <p:spPr>
          <a:xfrm>
            <a:off x="2208213" y="1484313"/>
            <a:ext cx="2447925" cy="431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Klinik</a:t>
            </a:r>
            <a:r>
              <a:rPr lang="en-US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değerlendirme</a:t>
            </a:r>
            <a:endParaRPr lang="en-US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43" name="Shape 543"/>
          <p:cNvSpPr txBox="1"/>
          <p:nvPr/>
        </p:nvSpPr>
        <p:spPr>
          <a:xfrm>
            <a:off x="5087938" y="1557338"/>
            <a:ext cx="2232025" cy="2873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Mutasyon analizi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7896225" y="1455737"/>
            <a:ext cx="1800225" cy="360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Yorum</a:t>
            </a:r>
            <a:r>
              <a:rPr lang="en-US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ve</a:t>
            </a:r>
            <a:r>
              <a:rPr lang="en-US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izlem</a:t>
            </a:r>
            <a:endParaRPr lang="en-US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4525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834971" y="4182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600" b="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/>
            </a:r>
            <a:br>
              <a:rPr lang="en-US" sz="3600" b="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en-US" sz="3600" b="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	YAPISAL OLARAK İNFLAMASYON ATAKLARI İLE SEYRETMESİNDEN DOLAYI  AAA OTOİNFLAMATUVAR HASTALIKLAR GRUBUNA KATILMIŞTIR. </a:t>
            </a:r>
          </a:p>
        </p:txBody>
      </p:sp>
    </p:spTree>
    <p:extLst>
      <p:ext uri="{BB962C8B-B14F-4D97-AF65-F5344CB8AC3E}">
        <p14:creationId xmlns:p14="http://schemas.microsoft.com/office/powerpoint/2010/main" val="32915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" y="0"/>
            <a:ext cx="12187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943352167"/>
              </p:ext>
            </p:extLst>
          </p:nvPr>
        </p:nvGraphicFramePr>
        <p:xfrm>
          <a:off x="0" y="0"/>
          <a:ext cx="124796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2794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title"/>
          </p:nvPr>
        </p:nvSpPr>
        <p:spPr>
          <a:xfrm>
            <a:off x="1775138" y="14584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TEDAVİ: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1620591" y="2153991"/>
            <a:ext cx="7467600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•"/>
            </a:pPr>
            <a:r>
              <a:rPr lang="en-US" sz="28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40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İLK KEZ 1972 YILINDA STEPHEN GOLDFINGER UZUN SÜRELI KOLŞISIN KULLANIMI ILE AAA'LI HASTALARDA ATAKLARI ENGELLENDIĞINI GÖSTERMIŞTIR.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40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 lang="en-US" sz="4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5085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000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TEDAVİ:</a:t>
            </a:r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2176620" y="2346951"/>
            <a:ext cx="8912090" cy="469741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 AYNI YIL TÜRK DOKTORU OLAN EMIR ÖZKAN VE ARKADAŞLARI 14 AAA'LI HASTALARINDA DÜZENLI KOLŞISIN KULLANIMININ ATAKLARI AZALTTIĞINI İSTANBUL ÜNIVERSITESI TIP BÜLTENI'NDE YAYINLAMIŞTIR . ANCAK BU ÇALIŞMA NE YAZIK KI ULUSLARARASI BIR DERGIDE YAYINLANAMADIĞI IÇIN DÜNYA LITERATÜRÜNE GEÇMEMIŞTIR.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130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976" y="90152"/>
            <a:ext cx="8500100" cy="6767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4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9" y="321972"/>
            <a:ext cx="7127024" cy="64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1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178910170"/>
              </p:ext>
            </p:extLst>
          </p:nvPr>
        </p:nvGraphicFramePr>
        <p:xfrm>
          <a:off x="1" y="386366"/>
          <a:ext cx="12192000" cy="6471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Düz Ok Bağlayıcısı 8"/>
          <p:cNvCxnSpPr/>
          <p:nvPr/>
        </p:nvCxnSpPr>
        <p:spPr>
          <a:xfrm>
            <a:off x="5460642" y="3966693"/>
            <a:ext cx="824248" cy="103031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 flipV="1">
            <a:off x="5574405" y="5215944"/>
            <a:ext cx="710485" cy="61174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93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208019"/>
            <a:ext cx="11835685" cy="1400530"/>
          </a:xfrm>
        </p:spPr>
        <p:txBody>
          <a:bodyPr/>
          <a:lstStyle/>
          <a:p>
            <a:r>
              <a:rPr lang="tr-TR" sz="2800" b="1" dirty="0" smtClean="0"/>
              <a:t>OTOİNFLAMATUVAR ve OTOİMMÜN HASTALIKLARDA SİTOKİN PROFİLİ</a:t>
            </a:r>
            <a:endParaRPr lang="tr-TR" sz="2800" b="1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75734"/>
              </p:ext>
            </p:extLst>
          </p:nvPr>
        </p:nvGraphicFramePr>
        <p:xfrm>
          <a:off x="3435797" y="1996440"/>
          <a:ext cx="8127999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SERUM DÜZEYİ ARTAR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OTOİNFLAMATUVAR H.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OTOİMMÜN H.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TNF-</a:t>
                      </a:r>
                      <a:r>
                        <a:rPr lang="el-GR" b="1" dirty="0" smtClean="0">
                          <a:solidFill>
                            <a:srgbClr val="002060"/>
                          </a:solidFill>
                        </a:rPr>
                        <a:t>α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HIDS,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RA,</a:t>
                      </a:r>
                    </a:p>
                    <a:p>
                      <a:r>
                        <a:rPr lang="tr-TR" sz="1200" b="1" dirty="0" smtClean="0"/>
                        <a:t>SLE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IL-1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HIDS,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CAPS,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FCAS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RA,</a:t>
                      </a:r>
                    </a:p>
                    <a:p>
                      <a:r>
                        <a:rPr lang="tr-TR" sz="1200" b="1" dirty="0" smtClean="0"/>
                        <a:t>PM/DM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IL-2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SLE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IL-4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SSC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IL-6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HIDS,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RA</a:t>
                      </a:r>
                    </a:p>
                    <a:p>
                      <a:r>
                        <a:rPr lang="tr-TR" sz="1200" b="1" dirty="0" smtClean="0"/>
                        <a:t>SLE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IL-8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TRAPS,</a:t>
                      </a:r>
                    </a:p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SLE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IL-10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SLE,</a:t>
                      </a:r>
                    </a:p>
                    <a:p>
                      <a:r>
                        <a:rPr lang="tr-TR" sz="1200" b="1" dirty="0" smtClean="0"/>
                        <a:t>SSC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IL-12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FMF (</a:t>
                      </a:r>
                      <a:r>
                        <a:rPr lang="tr-TR" sz="1200" b="1" dirty="0" err="1" smtClean="0">
                          <a:solidFill>
                            <a:srgbClr val="C00000"/>
                          </a:solidFill>
                        </a:rPr>
                        <a:t>remisyon</a:t>
                      </a:r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SLE,</a:t>
                      </a:r>
                    </a:p>
                    <a:p>
                      <a:r>
                        <a:rPr lang="tr-TR" sz="1200" b="1" dirty="0" smtClean="0"/>
                        <a:t>PSJ</a:t>
                      </a:r>
                      <a:endParaRPr lang="tr-TR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IL-18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C00000"/>
                          </a:solidFill>
                        </a:rPr>
                        <a:t>CAPS</a:t>
                      </a:r>
                      <a:endParaRPr lang="tr-TR" sz="1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KUTANÖZ LE,</a:t>
                      </a:r>
                    </a:p>
                    <a:p>
                      <a:r>
                        <a:rPr lang="tr-TR" sz="1200" b="1" dirty="0" smtClean="0"/>
                        <a:t>PM/DM</a:t>
                      </a:r>
                      <a:endParaRPr lang="tr-TR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2623" y="143625"/>
            <a:ext cx="10841845" cy="1400530"/>
          </a:xfrm>
        </p:spPr>
        <p:txBody>
          <a:bodyPr/>
          <a:lstStyle/>
          <a:p>
            <a:r>
              <a:rPr lang="tr-TR" sz="2800" b="1" dirty="0" smtClean="0"/>
              <a:t>OTOİMMÜN VE OTOİNFLAMATUVAR HASTALIKLARDA TEDAVİ</a:t>
            </a:r>
            <a:endParaRPr lang="tr-TR" sz="2800" b="1" dirty="0"/>
          </a:p>
        </p:txBody>
      </p:sp>
      <p:graphicFrame>
        <p:nvGraphicFramePr>
          <p:cNvPr id="3" name="Diyagram 2"/>
          <p:cNvGraphicFramePr/>
          <p:nvPr>
            <p:extLst/>
          </p:nvPr>
        </p:nvGraphicFramePr>
        <p:xfrm>
          <a:off x="2032000" y="719666"/>
          <a:ext cx="9237014" cy="57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/>
          </p:nvPr>
        </p:nvGraphicFramePr>
        <p:xfrm>
          <a:off x="386366" y="180304"/>
          <a:ext cx="10985679" cy="646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şağı Ok Belirtme Çizgisi 3"/>
          <p:cNvSpPr/>
          <p:nvPr/>
        </p:nvSpPr>
        <p:spPr>
          <a:xfrm>
            <a:off x="2163651" y="425003"/>
            <a:ext cx="1867437" cy="734096"/>
          </a:xfrm>
          <a:prstGeom prst="downArrow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solidFill>
                  <a:srgbClr val="002060"/>
                </a:solidFill>
              </a:rPr>
              <a:t>RA</a:t>
            </a:r>
          </a:p>
          <a:p>
            <a:pPr algn="ctr"/>
            <a:r>
              <a:rPr lang="tr-TR" sz="1200" b="1" dirty="0" smtClean="0">
                <a:solidFill>
                  <a:srgbClr val="002060"/>
                </a:solidFill>
              </a:rPr>
              <a:t>SLE</a:t>
            </a:r>
            <a:endParaRPr lang="tr-TR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76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/>
          </p:nvPr>
        </p:nvGraphicFramePr>
        <p:xfrm>
          <a:off x="1" y="811368"/>
          <a:ext cx="5138670" cy="604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yagram 2"/>
          <p:cNvGraphicFramePr/>
          <p:nvPr>
            <p:extLst/>
          </p:nvPr>
        </p:nvGraphicFramePr>
        <p:xfrm>
          <a:off x="5615190" y="811367"/>
          <a:ext cx="6040190" cy="604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321973" y="0"/>
            <a:ext cx="10985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</a:rPr>
              <a:t>OTOİNFLAMATUVAR HASTALIKLARIN KLİNİK TABLOSUNA GÖRE                   </a:t>
            </a:r>
          </a:p>
          <a:p>
            <a:r>
              <a:rPr lang="tr-T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SINIFLAMASI</a:t>
            </a:r>
            <a:endParaRPr lang="tr-T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253803" y="347730"/>
            <a:ext cx="2446986" cy="631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OTOİNFLAMATUVAR HASTALIKLAR</a:t>
            </a:r>
            <a:endParaRPr lang="tr-TR" b="1" dirty="0"/>
          </a:p>
        </p:txBody>
      </p:sp>
      <p:sp>
        <p:nvSpPr>
          <p:cNvPr id="3" name="Yuvarlatılmış Dikdörtgen 2"/>
          <p:cNvSpPr/>
          <p:nvPr/>
        </p:nvSpPr>
        <p:spPr>
          <a:xfrm>
            <a:off x="7287296" y="347730"/>
            <a:ext cx="2446986" cy="631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OTOİMMÜN HASTALIKLAR</a:t>
            </a:r>
            <a:endParaRPr lang="tr-TR" b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035639" y="2060620"/>
            <a:ext cx="2251657" cy="6825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İMMÜN SİSTEMİN </a:t>
            </a:r>
            <a:r>
              <a:rPr lang="tr-TR" b="1" dirty="0" err="1" smtClean="0">
                <a:solidFill>
                  <a:schemeClr val="accent4">
                    <a:lumMod val="50000"/>
                  </a:schemeClr>
                </a:solidFill>
              </a:rPr>
              <a:t>Kr</a:t>
            </a: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. AKTİVASYONU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75019" y="3582473"/>
            <a:ext cx="2034862" cy="64394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DOĞAL İMMÜN SİSTEM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287296" y="3593205"/>
            <a:ext cx="2034862" cy="64394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DOĞAL İMMÜN SİSTEM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287296" y="4595612"/>
            <a:ext cx="2034862" cy="64394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KAZANILMIŞ  İMMÜN SİSTEM</a:t>
            </a:r>
            <a:endParaRPr lang="tr-TR" b="1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4559121" y="6078828"/>
            <a:ext cx="3284113" cy="56667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DOKUDA İNFLAMASYON ve HASAR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>
            <a:off x="4700789" y="978794"/>
            <a:ext cx="1300766" cy="991674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 flipH="1">
            <a:off x="6156101" y="978794"/>
            <a:ext cx="1236372" cy="991674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6321381" y="2809741"/>
            <a:ext cx="1071092" cy="783464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 flipH="1">
            <a:off x="5035639" y="2781837"/>
            <a:ext cx="965916" cy="800636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>
            <a:endCxn id="8" idx="0"/>
          </p:cNvCxnSpPr>
          <p:nvPr/>
        </p:nvCxnSpPr>
        <p:spPr>
          <a:xfrm>
            <a:off x="5009882" y="4237148"/>
            <a:ext cx="1191296" cy="1841680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>
            <a:stCxn id="6" idx="2"/>
            <a:endCxn id="7" idx="0"/>
          </p:cNvCxnSpPr>
          <p:nvPr/>
        </p:nvCxnSpPr>
        <p:spPr>
          <a:xfrm>
            <a:off x="8304727" y="4237148"/>
            <a:ext cx="0" cy="358464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/>
          <p:nvPr/>
        </p:nvCxnSpPr>
        <p:spPr>
          <a:xfrm flipH="1">
            <a:off x="6321381" y="5197701"/>
            <a:ext cx="965916" cy="881127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1981199" y="274637"/>
            <a:ext cx="10781763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folHlink"/>
              </a:buClr>
              <a:buSzPct val="25000"/>
            </a:pPr>
            <a:r>
              <a:rPr lang="en-US" sz="3000" b="0" cap="small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AAA’NİN TARİHÇESİ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888642" y="1600200"/>
            <a:ext cx="10676586" cy="487362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1945 YILINA KADAR BAĞIMSIZ BIR KLINIK ANTITE OLARAK TANIMLANMAMIŞTIR.</a:t>
            </a:r>
            <a:endParaRPr lang="tr-TR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endParaRPr lang="en-US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ÜLKEMIZDE 1946 YILINDAN ITIBAREN TIBBI LITERATÜRE GIRMIŞ</a:t>
            </a:r>
            <a:endParaRPr lang="tr-TR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endParaRPr lang="en-US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1950’LI YILLARDA AA TIPI AMILOIDOZA YOL AÇTIĞI ANLAŞILMIŞ</a:t>
            </a:r>
            <a:endParaRPr lang="tr-TR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endParaRPr lang="en-US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1972 YILINDA KOLŞISIN ILE TEDAVI EDILEBILECEĞI KEŞFEDILMIŞ</a:t>
            </a:r>
            <a:endParaRPr lang="tr-TR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endParaRPr lang="en-US" sz="24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Noto Sans Symbols"/>
              <a:buChar char="•"/>
            </a:pPr>
            <a:r>
              <a:rPr lang="en-US" sz="24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1997 YILINDA AAA GENI (MEFV) VE BU GENIN KODLADIĞI PYRIN/MARENOSTERIN PROTEINI  TANIMLANMIŞ</a:t>
            </a:r>
            <a:endParaRPr lang="en-US" sz="24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518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ıntı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TM03457503[[fn=Teklif]]</Template>
  <TotalTime>151</TotalTime>
  <Words>2057</Words>
  <Application>Microsoft Office PowerPoint</Application>
  <PresentationFormat>Geniş ekran</PresentationFormat>
  <Paragraphs>754</Paragraphs>
  <Slides>59</Slides>
  <Notes>31</Notes>
  <HiddenSlides>3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0</vt:i4>
      </vt:variant>
      <vt:variant>
        <vt:lpstr>Slayt Başlıkları</vt:lpstr>
      </vt:variant>
      <vt:variant>
        <vt:i4>59</vt:i4>
      </vt:variant>
    </vt:vector>
  </HeadingPairs>
  <TitlesOfParts>
    <vt:vector size="68" baseType="lpstr">
      <vt:lpstr>Arial</vt:lpstr>
      <vt:lpstr>Calibri</vt:lpstr>
      <vt:lpstr>Century Gothic</vt:lpstr>
      <vt:lpstr>Century Schoolbook</vt:lpstr>
      <vt:lpstr>Noto Sans Symbols</vt:lpstr>
      <vt:lpstr>Times New Roman</vt:lpstr>
      <vt:lpstr>Wingdings</vt:lpstr>
      <vt:lpstr>Wingdings 2</vt:lpstr>
      <vt:lpstr>Alıntı</vt:lpstr>
      <vt:lpstr>AİLESEL AKDENİZ ATEŞİ</vt:lpstr>
      <vt:lpstr>OTOİNFLAMATUVAR HASTALIKLAR TANIMI:</vt:lpstr>
      <vt:lpstr>HEREDİTER PERİYODİK ATEŞ SENDROMLARI; OTOİNFLAMATUVAR HASTALIKLAR KATEGORİSİNDE YER ALIRLAR.</vt:lpstr>
      <vt:lpstr>HEREDİTER PERİYODİK ATEŞ SENDROMLARI: </vt:lpstr>
      <vt:lpstr>   YAPISAL OLARAK İNFLAMASYON ATAKLARI İLE SEYRETMESİNDEN DOLAYI  AAA OTOİNFLAMATUVAR HASTALIKLAR GRUBUNA KATILMIŞTIR. </vt:lpstr>
      <vt:lpstr>PowerPoint Sunusu</vt:lpstr>
      <vt:lpstr>PowerPoint Sunusu</vt:lpstr>
      <vt:lpstr>PowerPoint Sunusu</vt:lpstr>
      <vt:lpstr>AAA’NİN TARİHÇESİ</vt:lpstr>
      <vt:lpstr>PREVALANS:</vt:lpstr>
      <vt:lpstr>AAA’nın ETYOPATOGENEZİ:</vt:lpstr>
      <vt:lpstr>İNFLAMAZOM</vt:lpstr>
      <vt:lpstr>PowerPoint Sunusu</vt:lpstr>
      <vt:lpstr>PowerPoint Sunusu</vt:lpstr>
      <vt:lpstr>Sınıflandırma</vt:lpstr>
      <vt:lpstr>PowerPoint Sunusu</vt:lpstr>
      <vt:lpstr>NLR  ve İNFLAMAZOMLA İLİŞKİLİ İNFLAMATUVAR HASTALIKLAR</vt:lpstr>
      <vt:lpstr>PowerPoint Sunusu</vt:lpstr>
      <vt:lpstr>PowerPoint Sunusu</vt:lpstr>
      <vt:lpstr>OTOİNFLAMATUVAR ve OTOİMMÜN HASTALIKLARDA                                        ORGAN TUTULUMLARI</vt:lpstr>
      <vt:lpstr>PowerPoint Sunusu</vt:lpstr>
      <vt:lpstr>PowerPoint Sunusu</vt:lpstr>
      <vt:lpstr>KLİNİK:</vt:lpstr>
      <vt:lpstr>PowerPoint Sunusu</vt:lpstr>
      <vt:lpstr>KLİNİK</vt:lpstr>
      <vt:lpstr>KLİNİK: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VASKÜLİT: </vt:lpstr>
      <vt:lpstr>AAA’DE PAN: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KOLŞİSİN TEDAVİSİNE YANITA GÖRE AAA TANISAL YAKLAŞIMI</vt:lpstr>
      <vt:lpstr>AAA’NİN BELİRTİ VE BULGULARINA GÖRE AYIRICI TANI</vt:lpstr>
      <vt:lpstr>OTOİNFLAMATUVAR VE OTOİMMÜN HASTALIKLARDA BELİRTEÇLER</vt:lpstr>
      <vt:lpstr>PowerPoint Sunusu</vt:lpstr>
      <vt:lpstr>MUTASYON ANALİZİNİN TANI VE TEDAVİ PLANINDAKİ KATKISI</vt:lpstr>
      <vt:lpstr>PowerPoint Sunusu</vt:lpstr>
      <vt:lpstr>PowerPoint Sunusu</vt:lpstr>
      <vt:lpstr>TEDAVİ:</vt:lpstr>
      <vt:lpstr>TEDAVİ:</vt:lpstr>
      <vt:lpstr>PowerPoint Sunusu</vt:lpstr>
      <vt:lpstr>PowerPoint Sunusu</vt:lpstr>
      <vt:lpstr>PowerPoint Sunusu</vt:lpstr>
      <vt:lpstr>OTOİNFLAMATUVAR ve OTOİMMÜN HASTALIKLARDA SİTOKİN PROFİLİ</vt:lpstr>
      <vt:lpstr>OTOİMMÜN VE OTOİNFLAMATUVAR HASTALIKLARDA TEDAVİ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AİLESEL AKDENİZ ATEŞİ</dc:title>
  <dc:creator>ABC</dc:creator>
  <cp:lastModifiedBy>HP</cp:lastModifiedBy>
  <cp:revision>14</cp:revision>
  <dcterms:created xsi:type="dcterms:W3CDTF">2017-08-11T14:12:12Z</dcterms:created>
  <dcterms:modified xsi:type="dcterms:W3CDTF">2017-10-20T12:17:47Z</dcterms:modified>
</cp:coreProperties>
</file>