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B137C-5814-0544-B7D9-8B7D52B6F58D}" type="doc">
      <dgm:prSet loTypeId="urn:microsoft.com/office/officeart/2005/8/layout/hProcess6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AE34D40-806C-E049-A0E9-32FBB51B18E2}">
      <dgm:prSet phldrT="[Text]" phldr="1" custT="1"/>
      <dgm:spPr/>
      <dgm:t>
        <a:bodyPr/>
        <a:lstStyle/>
        <a:p>
          <a:endParaRPr lang="en-US" sz="1600" dirty="0"/>
        </a:p>
      </dgm:t>
    </dgm:pt>
    <dgm:pt modelId="{34D49CCB-BD0E-3F4C-ABF6-2F437BD080C7}" type="parTrans" cxnId="{E18F5142-63CF-0E4E-ADEE-FE54B247C6C5}">
      <dgm:prSet/>
      <dgm:spPr/>
      <dgm:t>
        <a:bodyPr/>
        <a:lstStyle/>
        <a:p>
          <a:endParaRPr lang="en-US"/>
        </a:p>
      </dgm:t>
    </dgm:pt>
    <dgm:pt modelId="{C11F8696-30CA-B14D-BB4B-FA324E4A90C8}" type="sibTrans" cxnId="{E18F5142-63CF-0E4E-ADEE-FE54B247C6C5}">
      <dgm:prSet/>
      <dgm:spPr/>
      <dgm:t>
        <a:bodyPr/>
        <a:lstStyle/>
        <a:p>
          <a:endParaRPr lang="en-US"/>
        </a:p>
      </dgm:t>
    </dgm:pt>
    <dgm:pt modelId="{C7FD3741-2467-0F4C-87A8-373B3BFD1802}">
      <dgm:prSet phldrT="[Text]" custT="1"/>
      <dgm:spPr/>
      <dgm:t>
        <a:bodyPr/>
        <a:lstStyle/>
        <a:p>
          <a:r>
            <a:rPr lang="en-US" sz="1600" dirty="0"/>
            <a:t>Microscopic</a:t>
          </a:r>
        </a:p>
      </dgm:t>
    </dgm:pt>
    <dgm:pt modelId="{080AA995-B118-D044-BCC6-BA294ED8296F}" type="parTrans" cxnId="{1DC9C41D-9D68-F64E-A6A3-56ED87388B48}">
      <dgm:prSet/>
      <dgm:spPr/>
      <dgm:t>
        <a:bodyPr/>
        <a:lstStyle/>
        <a:p>
          <a:endParaRPr lang="en-US"/>
        </a:p>
      </dgm:t>
    </dgm:pt>
    <dgm:pt modelId="{D71A68A1-BA10-F94D-812F-AF5FD45775A9}" type="sibTrans" cxnId="{1DC9C41D-9D68-F64E-A6A3-56ED87388B48}">
      <dgm:prSet/>
      <dgm:spPr/>
      <dgm:t>
        <a:bodyPr/>
        <a:lstStyle/>
        <a:p>
          <a:endParaRPr lang="en-US"/>
        </a:p>
      </dgm:t>
    </dgm:pt>
    <dgm:pt modelId="{C49CB5C4-F99F-6C4B-9883-9290C95BB6E4}">
      <dgm:prSet phldrT="[Text]" phldr="1" custT="1"/>
      <dgm:spPr/>
      <dgm:t>
        <a:bodyPr/>
        <a:lstStyle/>
        <a:p>
          <a:endParaRPr lang="en-US" sz="1600" dirty="0"/>
        </a:p>
      </dgm:t>
    </dgm:pt>
    <dgm:pt modelId="{43DE5DC6-2B1E-BA4B-B3DF-92113640CD6C}" type="parTrans" cxnId="{D3AACA05-1337-4F43-BFAF-72BC26D5956F}">
      <dgm:prSet/>
      <dgm:spPr/>
      <dgm:t>
        <a:bodyPr/>
        <a:lstStyle/>
        <a:p>
          <a:endParaRPr lang="en-US"/>
        </a:p>
      </dgm:t>
    </dgm:pt>
    <dgm:pt modelId="{D4D4B255-9C92-F046-B8E9-E97F4FE80DDA}" type="sibTrans" cxnId="{D3AACA05-1337-4F43-BFAF-72BC26D5956F}">
      <dgm:prSet/>
      <dgm:spPr/>
      <dgm:t>
        <a:bodyPr/>
        <a:lstStyle/>
        <a:p>
          <a:endParaRPr lang="en-US"/>
        </a:p>
      </dgm:t>
    </dgm:pt>
    <dgm:pt modelId="{75267EFF-4D7A-094E-AABC-77C27B9DA119}">
      <dgm:prSet phldrT="[Text]" custT="1"/>
      <dgm:spPr/>
      <dgm:t>
        <a:bodyPr/>
        <a:lstStyle/>
        <a:p>
          <a:r>
            <a:rPr lang="en-US" sz="1600" dirty="0" err="1"/>
            <a:t>Localised</a:t>
          </a:r>
          <a:endParaRPr lang="en-US" sz="1600" dirty="0"/>
        </a:p>
      </dgm:t>
    </dgm:pt>
    <dgm:pt modelId="{8154FEBB-7450-4F40-989B-EB4A68478EDD}" type="parTrans" cxnId="{1755FA1F-C947-1848-9FCE-A57A836CD1E6}">
      <dgm:prSet/>
      <dgm:spPr/>
      <dgm:t>
        <a:bodyPr/>
        <a:lstStyle/>
        <a:p>
          <a:endParaRPr lang="en-US"/>
        </a:p>
      </dgm:t>
    </dgm:pt>
    <dgm:pt modelId="{68BC1A66-47E5-4743-AD22-D980CE3D0864}" type="sibTrans" cxnId="{1755FA1F-C947-1848-9FCE-A57A836CD1E6}">
      <dgm:prSet/>
      <dgm:spPr/>
      <dgm:t>
        <a:bodyPr/>
        <a:lstStyle/>
        <a:p>
          <a:endParaRPr lang="en-US"/>
        </a:p>
      </dgm:t>
    </dgm:pt>
    <dgm:pt modelId="{312AF7EE-301A-394D-8061-5DA15E6ECE81}">
      <dgm:prSet phldrT="[Text]" phldr="1" custT="1"/>
      <dgm:spPr/>
      <dgm:t>
        <a:bodyPr/>
        <a:lstStyle/>
        <a:p>
          <a:endParaRPr lang="en-US" sz="1600" dirty="0"/>
        </a:p>
      </dgm:t>
    </dgm:pt>
    <dgm:pt modelId="{9253C711-AF3A-F048-B8F3-2873804AC65D}" type="parTrans" cxnId="{E0812BE7-44FA-964D-BEDB-A5ED3F93173F}">
      <dgm:prSet/>
      <dgm:spPr/>
      <dgm:t>
        <a:bodyPr/>
        <a:lstStyle/>
        <a:p>
          <a:endParaRPr lang="en-US"/>
        </a:p>
      </dgm:t>
    </dgm:pt>
    <dgm:pt modelId="{5A70A38A-229C-7144-884E-63BAF343AA49}" type="sibTrans" cxnId="{E0812BE7-44FA-964D-BEDB-A5ED3F93173F}">
      <dgm:prSet/>
      <dgm:spPr/>
      <dgm:t>
        <a:bodyPr/>
        <a:lstStyle/>
        <a:p>
          <a:endParaRPr lang="en-US"/>
        </a:p>
      </dgm:t>
    </dgm:pt>
    <dgm:pt modelId="{AC47A270-3280-8C45-B6BA-9E9AC2D331EC}">
      <dgm:prSet phldrT="[Text]" custT="1"/>
      <dgm:spPr/>
      <dgm:t>
        <a:bodyPr/>
        <a:lstStyle/>
        <a:p>
          <a:r>
            <a:rPr lang="en-US" sz="1600" dirty="0"/>
            <a:t>Regional</a:t>
          </a:r>
        </a:p>
      </dgm:t>
    </dgm:pt>
    <dgm:pt modelId="{B144FADB-6777-344B-8836-3FD55261BF2D}" type="parTrans" cxnId="{5576BDD3-E2BA-204C-81E0-2D8854668887}">
      <dgm:prSet/>
      <dgm:spPr/>
      <dgm:t>
        <a:bodyPr/>
        <a:lstStyle/>
        <a:p>
          <a:endParaRPr lang="en-US"/>
        </a:p>
      </dgm:t>
    </dgm:pt>
    <dgm:pt modelId="{AB5D275B-9D70-084E-B13D-62D966270C7E}" type="sibTrans" cxnId="{5576BDD3-E2BA-204C-81E0-2D8854668887}">
      <dgm:prSet/>
      <dgm:spPr/>
      <dgm:t>
        <a:bodyPr/>
        <a:lstStyle/>
        <a:p>
          <a:endParaRPr lang="en-US"/>
        </a:p>
      </dgm:t>
    </dgm:pt>
    <dgm:pt modelId="{FCB4ED6C-FA35-804B-8F92-377C6D037B6C}">
      <dgm:prSet phldrT="[Text]" custT="1"/>
      <dgm:spPr/>
      <dgm:t>
        <a:bodyPr/>
        <a:lstStyle/>
        <a:p>
          <a:r>
            <a:rPr lang="en-US" sz="1600" dirty="0"/>
            <a:t>Metastatic</a:t>
          </a:r>
        </a:p>
      </dgm:t>
    </dgm:pt>
    <dgm:pt modelId="{CE7C6446-06A5-914E-A394-7133230BDECE}" type="parTrans" cxnId="{B1124123-124B-2243-A8B8-43868F68EF52}">
      <dgm:prSet/>
      <dgm:spPr/>
      <dgm:t>
        <a:bodyPr/>
        <a:lstStyle/>
        <a:p>
          <a:endParaRPr lang="en-US"/>
        </a:p>
      </dgm:t>
    </dgm:pt>
    <dgm:pt modelId="{1A55D504-EC60-8F43-B339-2B806CEB65BA}" type="sibTrans" cxnId="{B1124123-124B-2243-A8B8-43868F68EF52}">
      <dgm:prSet/>
      <dgm:spPr/>
      <dgm:t>
        <a:bodyPr/>
        <a:lstStyle/>
        <a:p>
          <a:endParaRPr lang="en-US"/>
        </a:p>
      </dgm:t>
    </dgm:pt>
    <dgm:pt modelId="{1B0B98D4-1A9C-4344-BD87-81DCA95978C1}">
      <dgm:prSet phldrT="[Text]" custT="1"/>
      <dgm:spPr/>
      <dgm:t>
        <a:bodyPr/>
        <a:lstStyle/>
        <a:p>
          <a:endParaRPr lang="en-US" sz="1600" dirty="0"/>
        </a:p>
      </dgm:t>
    </dgm:pt>
    <dgm:pt modelId="{28354722-8BC5-FE43-85B8-51C9F217D2C2}" type="parTrans" cxnId="{29293A5E-8875-8D4F-B553-6CD01145B7C3}">
      <dgm:prSet/>
      <dgm:spPr/>
      <dgm:t>
        <a:bodyPr/>
        <a:lstStyle/>
        <a:p>
          <a:endParaRPr lang="en-US"/>
        </a:p>
      </dgm:t>
    </dgm:pt>
    <dgm:pt modelId="{534A7E6E-8BC5-7041-A8FC-B8640A226E1E}" type="sibTrans" cxnId="{29293A5E-8875-8D4F-B553-6CD01145B7C3}">
      <dgm:prSet/>
      <dgm:spPr/>
      <dgm:t>
        <a:bodyPr/>
        <a:lstStyle/>
        <a:p>
          <a:endParaRPr lang="en-US"/>
        </a:p>
      </dgm:t>
    </dgm:pt>
    <dgm:pt modelId="{8F8A78CA-608F-DE41-9D8C-802038C92410}" type="pres">
      <dgm:prSet presAssocID="{A0CB137C-5814-0544-B7D9-8B7D52B6F58D}" presName="theList" presStyleCnt="0">
        <dgm:presLayoutVars>
          <dgm:dir/>
          <dgm:animLvl val="lvl"/>
          <dgm:resizeHandles val="exact"/>
        </dgm:presLayoutVars>
      </dgm:prSet>
      <dgm:spPr/>
    </dgm:pt>
    <dgm:pt modelId="{B782B8DF-32DF-124D-9CCE-48EA7C53C28D}" type="pres">
      <dgm:prSet presAssocID="{FAE34D40-806C-E049-A0E9-32FBB51B18E2}" presName="compNode" presStyleCnt="0"/>
      <dgm:spPr/>
    </dgm:pt>
    <dgm:pt modelId="{3A81DB91-A600-8E4C-9166-F9682D56A4B4}" type="pres">
      <dgm:prSet presAssocID="{FAE34D40-806C-E049-A0E9-32FBB51B18E2}" presName="noGeometry" presStyleCnt="0"/>
      <dgm:spPr/>
    </dgm:pt>
    <dgm:pt modelId="{6ACD9E3B-06E4-F343-BE5B-4F37B8372DF8}" type="pres">
      <dgm:prSet presAssocID="{FAE34D40-806C-E049-A0E9-32FBB51B18E2}" presName="childTextVisible" presStyleLbl="bgAccFollowNode1" presStyleIdx="0" presStyleCnt="4" custAng="3116809" custScaleX="144073" custLinFactNeighborX="3564" custLinFactNeighborY="-97191">
        <dgm:presLayoutVars>
          <dgm:bulletEnabled val="1"/>
        </dgm:presLayoutVars>
      </dgm:prSet>
      <dgm:spPr/>
    </dgm:pt>
    <dgm:pt modelId="{65DBB2C8-5CF3-5B4C-88A9-A966D8D7D73A}" type="pres">
      <dgm:prSet presAssocID="{FAE34D40-806C-E049-A0E9-32FBB51B18E2}" presName="childTextHidden" presStyleLbl="bgAccFollowNode1" presStyleIdx="0" presStyleCnt="4"/>
      <dgm:spPr/>
    </dgm:pt>
    <dgm:pt modelId="{DDEFFABA-EA7B-D84E-85EF-17B35486AFED}" type="pres">
      <dgm:prSet presAssocID="{FAE34D40-806C-E049-A0E9-32FBB51B18E2}" presName="parentText" presStyleLbl="node1" presStyleIdx="0" presStyleCnt="4" custLinFactY="-100000" custLinFactNeighborX="19266" custLinFactNeighborY="-187244">
        <dgm:presLayoutVars>
          <dgm:chMax val="1"/>
          <dgm:bulletEnabled val="1"/>
        </dgm:presLayoutVars>
      </dgm:prSet>
      <dgm:spPr/>
    </dgm:pt>
    <dgm:pt modelId="{94C5ACEB-A65C-BF47-9B5E-606070FF969C}" type="pres">
      <dgm:prSet presAssocID="{FAE34D40-806C-E049-A0E9-32FBB51B18E2}" presName="aSpace" presStyleCnt="0"/>
      <dgm:spPr/>
    </dgm:pt>
    <dgm:pt modelId="{9E7308DF-8EBF-DE41-94BA-4D14FF61517D}" type="pres">
      <dgm:prSet presAssocID="{C49CB5C4-F99F-6C4B-9883-9290C95BB6E4}" presName="compNode" presStyleCnt="0"/>
      <dgm:spPr/>
    </dgm:pt>
    <dgm:pt modelId="{A3AB5321-9102-894F-A944-56596CA2866B}" type="pres">
      <dgm:prSet presAssocID="{C49CB5C4-F99F-6C4B-9883-9290C95BB6E4}" presName="noGeometry" presStyleCnt="0"/>
      <dgm:spPr/>
    </dgm:pt>
    <dgm:pt modelId="{F8E5DBD2-A9BF-3147-AFCA-904814676989}" type="pres">
      <dgm:prSet presAssocID="{C49CB5C4-F99F-6C4B-9883-9290C95BB6E4}" presName="childTextVisible" presStyleLbl="bgAccFollowNode1" presStyleIdx="1" presStyleCnt="4" custAng="1460976" custScaleX="126159" custLinFactNeighborX="-22250" custLinFactNeighborY="24066">
        <dgm:presLayoutVars>
          <dgm:bulletEnabled val="1"/>
        </dgm:presLayoutVars>
      </dgm:prSet>
      <dgm:spPr/>
    </dgm:pt>
    <dgm:pt modelId="{EB6A28B7-6A2A-7F4E-A6C7-209DF916EA0B}" type="pres">
      <dgm:prSet presAssocID="{C49CB5C4-F99F-6C4B-9883-9290C95BB6E4}" presName="childTextHidden" presStyleLbl="bgAccFollowNode1" presStyleIdx="1" presStyleCnt="4"/>
      <dgm:spPr/>
    </dgm:pt>
    <dgm:pt modelId="{04E71192-4730-CC48-B2B5-989FF6D8A78E}" type="pres">
      <dgm:prSet presAssocID="{C49CB5C4-F99F-6C4B-9883-9290C95BB6E4}" presName="parentText" presStyleLbl="node1" presStyleIdx="1" presStyleCnt="4" custLinFactNeighborX="-73126" custLinFactNeighborY="-6251">
        <dgm:presLayoutVars>
          <dgm:chMax val="1"/>
          <dgm:bulletEnabled val="1"/>
        </dgm:presLayoutVars>
      </dgm:prSet>
      <dgm:spPr/>
    </dgm:pt>
    <dgm:pt modelId="{2EEC58BB-F05C-DD4E-B083-3430D12952A4}" type="pres">
      <dgm:prSet presAssocID="{C49CB5C4-F99F-6C4B-9883-9290C95BB6E4}" presName="aSpace" presStyleCnt="0"/>
      <dgm:spPr/>
    </dgm:pt>
    <dgm:pt modelId="{2E5C79F0-A6A3-9A46-B3BD-0A3819709EF0}" type="pres">
      <dgm:prSet presAssocID="{312AF7EE-301A-394D-8061-5DA15E6ECE81}" presName="compNode" presStyleCnt="0"/>
      <dgm:spPr/>
    </dgm:pt>
    <dgm:pt modelId="{57600F0C-0B61-FE48-AC39-D689F79AAC34}" type="pres">
      <dgm:prSet presAssocID="{312AF7EE-301A-394D-8061-5DA15E6ECE81}" presName="noGeometry" presStyleCnt="0"/>
      <dgm:spPr/>
    </dgm:pt>
    <dgm:pt modelId="{9D134159-88A7-614E-9401-743FB34FBF21}" type="pres">
      <dgm:prSet presAssocID="{312AF7EE-301A-394D-8061-5DA15E6ECE81}" presName="childTextVisible" presStyleLbl="bgAccFollowNode1" presStyleIdx="2" presStyleCnt="4" custAng="21159074" custScaleX="120684" custLinFactNeighborX="-6436" custLinFactNeighborY="39433">
        <dgm:presLayoutVars>
          <dgm:bulletEnabled val="1"/>
        </dgm:presLayoutVars>
      </dgm:prSet>
      <dgm:spPr/>
    </dgm:pt>
    <dgm:pt modelId="{1040E74C-D7A9-804E-B67F-42469C4C492F}" type="pres">
      <dgm:prSet presAssocID="{312AF7EE-301A-394D-8061-5DA15E6ECE81}" presName="childTextHidden" presStyleLbl="bgAccFollowNode1" presStyleIdx="2" presStyleCnt="4"/>
      <dgm:spPr/>
    </dgm:pt>
    <dgm:pt modelId="{C5DBCFB5-43A0-0946-8360-379E674A5423}" type="pres">
      <dgm:prSet presAssocID="{312AF7EE-301A-394D-8061-5DA15E6ECE81}" presName="parentText" presStyleLbl="node1" presStyleIdx="2" presStyleCnt="4" custLinFactNeighborX="-47750" custLinFactNeighborY="89099">
        <dgm:presLayoutVars>
          <dgm:chMax val="1"/>
          <dgm:bulletEnabled val="1"/>
        </dgm:presLayoutVars>
      </dgm:prSet>
      <dgm:spPr/>
    </dgm:pt>
    <dgm:pt modelId="{39DAD995-E54A-7B46-91B5-048670D095EC}" type="pres">
      <dgm:prSet presAssocID="{312AF7EE-301A-394D-8061-5DA15E6ECE81}" presName="aSpace" presStyleCnt="0"/>
      <dgm:spPr/>
    </dgm:pt>
    <dgm:pt modelId="{95B3B333-64FE-7348-B1B0-B3E4CB647450}" type="pres">
      <dgm:prSet presAssocID="{1B0B98D4-1A9C-4344-BD87-81DCA95978C1}" presName="compNode" presStyleCnt="0"/>
      <dgm:spPr/>
    </dgm:pt>
    <dgm:pt modelId="{A0680A2B-C466-1A45-AEBE-34F4D6972814}" type="pres">
      <dgm:prSet presAssocID="{1B0B98D4-1A9C-4344-BD87-81DCA95978C1}" presName="noGeometry" presStyleCnt="0"/>
      <dgm:spPr/>
    </dgm:pt>
    <dgm:pt modelId="{DDEB738D-CAAB-7B45-9859-54659E927DD7}" type="pres">
      <dgm:prSet presAssocID="{1B0B98D4-1A9C-4344-BD87-81DCA95978C1}" presName="childTextVisible" presStyleLbl="bgAccFollowNode1" presStyleIdx="3" presStyleCnt="4" custAng="18471799" custScaleX="175715" custLinFactNeighborX="-42611" custLinFactNeighborY="-87038">
        <dgm:presLayoutVars>
          <dgm:bulletEnabled val="1"/>
        </dgm:presLayoutVars>
      </dgm:prSet>
      <dgm:spPr/>
    </dgm:pt>
    <dgm:pt modelId="{999E8614-3337-8A4C-9C69-99F3A1BEE909}" type="pres">
      <dgm:prSet presAssocID="{1B0B98D4-1A9C-4344-BD87-81DCA95978C1}" presName="childTextHidden" presStyleLbl="bgAccFollowNode1" presStyleIdx="3" presStyleCnt="4"/>
      <dgm:spPr/>
    </dgm:pt>
    <dgm:pt modelId="{8469FA01-2CA9-AD43-A763-64002A00B956}" type="pres">
      <dgm:prSet presAssocID="{1B0B98D4-1A9C-4344-BD87-81DCA95978C1}" presName="parentText" presStyleLbl="node1" presStyleIdx="3" presStyleCnt="4" custLinFactNeighborX="-86563" custLinFactNeighborY="-24005">
        <dgm:presLayoutVars>
          <dgm:chMax val="1"/>
          <dgm:bulletEnabled val="1"/>
        </dgm:presLayoutVars>
      </dgm:prSet>
      <dgm:spPr/>
    </dgm:pt>
  </dgm:ptLst>
  <dgm:cxnLst>
    <dgm:cxn modelId="{D3AACA05-1337-4F43-BFAF-72BC26D5956F}" srcId="{A0CB137C-5814-0544-B7D9-8B7D52B6F58D}" destId="{C49CB5C4-F99F-6C4B-9883-9290C95BB6E4}" srcOrd="1" destOrd="0" parTransId="{43DE5DC6-2B1E-BA4B-B3DF-92113640CD6C}" sibTransId="{D4D4B255-9C92-F046-B8E9-E97F4FE80DDA}"/>
    <dgm:cxn modelId="{1DC9C41D-9D68-F64E-A6A3-56ED87388B48}" srcId="{FAE34D40-806C-E049-A0E9-32FBB51B18E2}" destId="{C7FD3741-2467-0F4C-87A8-373B3BFD1802}" srcOrd="0" destOrd="0" parTransId="{080AA995-B118-D044-BCC6-BA294ED8296F}" sibTransId="{D71A68A1-BA10-F94D-812F-AF5FD45775A9}"/>
    <dgm:cxn modelId="{1D4B781F-E0C3-1E49-8B72-BF4888169F71}" type="presOf" srcId="{312AF7EE-301A-394D-8061-5DA15E6ECE81}" destId="{C5DBCFB5-43A0-0946-8360-379E674A5423}" srcOrd="0" destOrd="0" presId="urn:microsoft.com/office/officeart/2005/8/layout/hProcess6"/>
    <dgm:cxn modelId="{1755FA1F-C947-1848-9FCE-A57A836CD1E6}" srcId="{C49CB5C4-F99F-6C4B-9883-9290C95BB6E4}" destId="{75267EFF-4D7A-094E-AABC-77C27B9DA119}" srcOrd="0" destOrd="0" parTransId="{8154FEBB-7450-4F40-989B-EB4A68478EDD}" sibTransId="{68BC1A66-47E5-4743-AD22-D980CE3D0864}"/>
    <dgm:cxn modelId="{B1124123-124B-2243-A8B8-43868F68EF52}" srcId="{1B0B98D4-1A9C-4344-BD87-81DCA95978C1}" destId="{FCB4ED6C-FA35-804B-8F92-377C6D037B6C}" srcOrd="0" destOrd="0" parTransId="{CE7C6446-06A5-914E-A394-7133230BDECE}" sibTransId="{1A55D504-EC60-8F43-B339-2B806CEB65BA}"/>
    <dgm:cxn modelId="{64C85925-537B-6246-8E66-D403E0AB87F3}" type="presOf" srcId="{75267EFF-4D7A-094E-AABC-77C27B9DA119}" destId="{F8E5DBD2-A9BF-3147-AFCA-904814676989}" srcOrd="0" destOrd="0" presId="urn:microsoft.com/office/officeart/2005/8/layout/hProcess6"/>
    <dgm:cxn modelId="{E18F5142-63CF-0E4E-ADEE-FE54B247C6C5}" srcId="{A0CB137C-5814-0544-B7D9-8B7D52B6F58D}" destId="{FAE34D40-806C-E049-A0E9-32FBB51B18E2}" srcOrd="0" destOrd="0" parTransId="{34D49CCB-BD0E-3F4C-ABF6-2F437BD080C7}" sibTransId="{C11F8696-30CA-B14D-BB4B-FA324E4A90C8}"/>
    <dgm:cxn modelId="{0ADE195D-F617-EB48-BBDA-D7AFFEE26676}" type="presOf" srcId="{AC47A270-3280-8C45-B6BA-9E9AC2D331EC}" destId="{1040E74C-D7A9-804E-B67F-42469C4C492F}" srcOrd="1" destOrd="0" presId="urn:microsoft.com/office/officeart/2005/8/layout/hProcess6"/>
    <dgm:cxn modelId="{29293A5E-8875-8D4F-B553-6CD01145B7C3}" srcId="{A0CB137C-5814-0544-B7D9-8B7D52B6F58D}" destId="{1B0B98D4-1A9C-4344-BD87-81DCA95978C1}" srcOrd="3" destOrd="0" parTransId="{28354722-8BC5-FE43-85B8-51C9F217D2C2}" sibTransId="{534A7E6E-8BC5-7041-A8FC-B8640A226E1E}"/>
    <dgm:cxn modelId="{32929885-EB45-C04E-8C9E-AD352ECDEE18}" type="presOf" srcId="{C7FD3741-2467-0F4C-87A8-373B3BFD1802}" destId="{6ACD9E3B-06E4-F343-BE5B-4F37B8372DF8}" srcOrd="0" destOrd="0" presId="urn:microsoft.com/office/officeart/2005/8/layout/hProcess6"/>
    <dgm:cxn modelId="{511CFE89-128A-CD42-AB51-B508E6397B94}" type="presOf" srcId="{C7FD3741-2467-0F4C-87A8-373B3BFD1802}" destId="{65DBB2C8-5CF3-5B4C-88A9-A966D8D7D73A}" srcOrd="1" destOrd="0" presId="urn:microsoft.com/office/officeart/2005/8/layout/hProcess6"/>
    <dgm:cxn modelId="{EF1EC498-4C06-F040-8A60-A09F858D879C}" type="presOf" srcId="{AC47A270-3280-8C45-B6BA-9E9AC2D331EC}" destId="{9D134159-88A7-614E-9401-743FB34FBF21}" srcOrd="0" destOrd="0" presId="urn:microsoft.com/office/officeart/2005/8/layout/hProcess6"/>
    <dgm:cxn modelId="{7C3376AB-247D-AC42-B98A-4C28A13C6519}" type="presOf" srcId="{FAE34D40-806C-E049-A0E9-32FBB51B18E2}" destId="{DDEFFABA-EA7B-D84E-85EF-17B35486AFED}" srcOrd="0" destOrd="0" presId="urn:microsoft.com/office/officeart/2005/8/layout/hProcess6"/>
    <dgm:cxn modelId="{8B57E2AC-A3BB-C947-9B01-72816A364BB5}" type="presOf" srcId="{A0CB137C-5814-0544-B7D9-8B7D52B6F58D}" destId="{8F8A78CA-608F-DE41-9D8C-802038C92410}" srcOrd="0" destOrd="0" presId="urn:microsoft.com/office/officeart/2005/8/layout/hProcess6"/>
    <dgm:cxn modelId="{D71D55B3-C2F4-AB4E-BC1B-095D2C524AE7}" type="presOf" srcId="{FCB4ED6C-FA35-804B-8F92-377C6D037B6C}" destId="{DDEB738D-CAAB-7B45-9859-54659E927DD7}" srcOrd="0" destOrd="0" presId="urn:microsoft.com/office/officeart/2005/8/layout/hProcess6"/>
    <dgm:cxn modelId="{1C59EDC3-4E05-E540-8DD3-9B69EF4A4B37}" type="presOf" srcId="{FCB4ED6C-FA35-804B-8F92-377C6D037B6C}" destId="{999E8614-3337-8A4C-9C69-99F3A1BEE909}" srcOrd="1" destOrd="0" presId="urn:microsoft.com/office/officeart/2005/8/layout/hProcess6"/>
    <dgm:cxn modelId="{7A58BBCF-84C1-FB40-AA7E-F6472E705A75}" type="presOf" srcId="{1B0B98D4-1A9C-4344-BD87-81DCA95978C1}" destId="{8469FA01-2CA9-AD43-A763-64002A00B956}" srcOrd="0" destOrd="0" presId="urn:microsoft.com/office/officeart/2005/8/layout/hProcess6"/>
    <dgm:cxn modelId="{5576BDD3-E2BA-204C-81E0-2D8854668887}" srcId="{312AF7EE-301A-394D-8061-5DA15E6ECE81}" destId="{AC47A270-3280-8C45-B6BA-9E9AC2D331EC}" srcOrd="0" destOrd="0" parTransId="{B144FADB-6777-344B-8836-3FD55261BF2D}" sibTransId="{AB5D275B-9D70-084E-B13D-62D966270C7E}"/>
    <dgm:cxn modelId="{3BEB1DD5-A481-D241-B1EE-E9D18B63E99A}" type="presOf" srcId="{75267EFF-4D7A-094E-AABC-77C27B9DA119}" destId="{EB6A28B7-6A2A-7F4E-A6C7-209DF916EA0B}" srcOrd="1" destOrd="0" presId="urn:microsoft.com/office/officeart/2005/8/layout/hProcess6"/>
    <dgm:cxn modelId="{E0812BE7-44FA-964D-BEDB-A5ED3F93173F}" srcId="{A0CB137C-5814-0544-B7D9-8B7D52B6F58D}" destId="{312AF7EE-301A-394D-8061-5DA15E6ECE81}" srcOrd="2" destOrd="0" parTransId="{9253C711-AF3A-F048-B8F3-2873804AC65D}" sibTransId="{5A70A38A-229C-7144-884E-63BAF343AA49}"/>
    <dgm:cxn modelId="{2FA215E8-D209-2A40-9718-10147A04C1BC}" type="presOf" srcId="{C49CB5C4-F99F-6C4B-9883-9290C95BB6E4}" destId="{04E71192-4730-CC48-B2B5-989FF6D8A78E}" srcOrd="0" destOrd="0" presId="urn:microsoft.com/office/officeart/2005/8/layout/hProcess6"/>
    <dgm:cxn modelId="{4ED7B444-0858-D44A-A59D-CE371FC243BA}" type="presParOf" srcId="{8F8A78CA-608F-DE41-9D8C-802038C92410}" destId="{B782B8DF-32DF-124D-9CCE-48EA7C53C28D}" srcOrd="0" destOrd="0" presId="urn:microsoft.com/office/officeart/2005/8/layout/hProcess6"/>
    <dgm:cxn modelId="{2F2CECBB-5B4F-7B4D-8A55-56FEE186E676}" type="presParOf" srcId="{B782B8DF-32DF-124D-9CCE-48EA7C53C28D}" destId="{3A81DB91-A600-8E4C-9166-F9682D56A4B4}" srcOrd="0" destOrd="0" presId="urn:microsoft.com/office/officeart/2005/8/layout/hProcess6"/>
    <dgm:cxn modelId="{C7911F90-FD01-6345-B86F-038D1BC8E5FB}" type="presParOf" srcId="{B782B8DF-32DF-124D-9CCE-48EA7C53C28D}" destId="{6ACD9E3B-06E4-F343-BE5B-4F37B8372DF8}" srcOrd="1" destOrd="0" presId="urn:microsoft.com/office/officeart/2005/8/layout/hProcess6"/>
    <dgm:cxn modelId="{136ABDA8-6D46-A04E-9CD6-90D8E7832252}" type="presParOf" srcId="{B782B8DF-32DF-124D-9CCE-48EA7C53C28D}" destId="{65DBB2C8-5CF3-5B4C-88A9-A966D8D7D73A}" srcOrd="2" destOrd="0" presId="urn:microsoft.com/office/officeart/2005/8/layout/hProcess6"/>
    <dgm:cxn modelId="{DF7B47BC-75D2-F749-81FC-5EB47434B880}" type="presParOf" srcId="{B782B8DF-32DF-124D-9CCE-48EA7C53C28D}" destId="{DDEFFABA-EA7B-D84E-85EF-17B35486AFED}" srcOrd="3" destOrd="0" presId="urn:microsoft.com/office/officeart/2005/8/layout/hProcess6"/>
    <dgm:cxn modelId="{62089DB5-1D51-A348-B9C0-F88252F9D12A}" type="presParOf" srcId="{8F8A78CA-608F-DE41-9D8C-802038C92410}" destId="{94C5ACEB-A65C-BF47-9B5E-606070FF969C}" srcOrd="1" destOrd="0" presId="urn:microsoft.com/office/officeart/2005/8/layout/hProcess6"/>
    <dgm:cxn modelId="{3EACA56D-5E32-5344-A63E-C026BC0FA299}" type="presParOf" srcId="{8F8A78CA-608F-DE41-9D8C-802038C92410}" destId="{9E7308DF-8EBF-DE41-94BA-4D14FF61517D}" srcOrd="2" destOrd="0" presId="urn:microsoft.com/office/officeart/2005/8/layout/hProcess6"/>
    <dgm:cxn modelId="{C02DEE05-C58C-F643-B3FD-BE4DDB2FD49E}" type="presParOf" srcId="{9E7308DF-8EBF-DE41-94BA-4D14FF61517D}" destId="{A3AB5321-9102-894F-A944-56596CA2866B}" srcOrd="0" destOrd="0" presId="urn:microsoft.com/office/officeart/2005/8/layout/hProcess6"/>
    <dgm:cxn modelId="{F869229D-FC36-434F-90C4-95665A2DC810}" type="presParOf" srcId="{9E7308DF-8EBF-DE41-94BA-4D14FF61517D}" destId="{F8E5DBD2-A9BF-3147-AFCA-904814676989}" srcOrd="1" destOrd="0" presId="urn:microsoft.com/office/officeart/2005/8/layout/hProcess6"/>
    <dgm:cxn modelId="{D8206017-6376-D343-B799-0F8FEBE7D548}" type="presParOf" srcId="{9E7308DF-8EBF-DE41-94BA-4D14FF61517D}" destId="{EB6A28B7-6A2A-7F4E-A6C7-209DF916EA0B}" srcOrd="2" destOrd="0" presId="urn:microsoft.com/office/officeart/2005/8/layout/hProcess6"/>
    <dgm:cxn modelId="{7DE7091A-F385-5B45-AB04-F56DEA1D7B7D}" type="presParOf" srcId="{9E7308DF-8EBF-DE41-94BA-4D14FF61517D}" destId="{04E71192-4730-CC48-B2B5-989FF6D8A78E}" srcOrd="3" destOrd="0" presId="urn:microsoft.com/office/officeart/2005/8/layout/hProcess6"/>
    <dgm:cxn modelId="{9E134988-75FA-0943-9685-396AF27AF276}" type="presParOf" srcId="{8F8A78CA-608F-DE41-9D8C-802038C92410}" destId="{2EEC58BB-F05C-DD4E-B083-3430D12952A4}" srcOrd="3" destOrd="0" presId="urn:microsoft.com/office/officeart/2005/8/layout/hProcess6"/>
    <dgm:cxn modelId="{447A8153-732E-704D-80F1-ECC44AFB141E}" type="presParOf" srcId="{8F8A78CA-608F-DE41-9D8C-802038C92410}" destId="{2E5C79F0-A6A3-9A46-B3BD-0A3819709EF0}" srcOrd="4" destOrd="0" presId="urn:microsoft.com/office/officeart/2005/8/layout/hProcess6"/>
    <dgm:cxn modelId="{A6703088-B25B-D244-8884-43338F47ECFA}" type="presParOf" srcId="{2E5C79F0-A6A3-9A46-B3BD-0A3819709EF0}" destId="{57600F0C-0B61-FE48-AC39-D689F79AAC34}" srcOrd="0" destOrd="0" presId="urn:microsoft.com/office/officeart/2005/8/layout/hProcess6"/>
    <dgm:cxn modelId="{59D43E32-1A9D-BC4D-B6D3-A88D770B81FB}" type="presParOf" srcId="{2E5C79F0-A6A3-9A46-B3BD-0A3819709EF0}" destId="{9D134159-88A7-614E-9401-743FB34FBF21}" srcOrd="1" destOrd="0" presId="urn:microsoft.com/office/officeart/2005/8/layout/hProcess6"/>
    <dgm:cxn modelId="{84751B82-93F6-9D49-ADE8-FA5B37F273F9}" type="presParOf" srcId="{2E5C79F0-A6A3-9A46-B3BD-0A3819709EF0}" destId="{1040E74C-D7A9-804E-B67F-42469C4C492F}" srcOrd="2" destOrd="0" presId="urn:microsoft.com/office/officeart/2005/8/layout/hProcess6"/>
    <dgm:cxn modelId="{A4D4F957-92CF-9E4B-A896-9078ADB6F905}" type="presParOf" srcId="{2E5C79F0-A6A3-9A46-B3BD-0A3819709EF0}" destId="{C5DBCFB5-43A0-0946-8360-379E674A5423}" srcOrd="3" destOrd="0" presId="urn:microsoft.com/office/officeart/2005/8/layout/hProcess6"/>
    <dgm:cxn modelId="{9EC77064-1670-F943-B32B-292E5B4E302B}" type="presParOf" srcId="{8F8A78CA-608F-DE41-9D8C-802038C92410}" destId="{39DAD995-E54A-7B46-91B5-048670D095EC}" srcOrd="5" destOrd="0" presId="urn:microsoft.com/office/officeart/2005/8/layout/hProcess6"/>
    <dgm:cxn modelId="{989E6AAD-DF77-C44D-8ED4-47745C7C1556}" type="presParOf" srcId="{8F8A78CA-608F-DE41-9D8C-802038C92410}" destId="{95B3B333-64FE-7348-B1B0-B3E4CB647450}" srcOrd="6" destOrd="0" presId="urn:microsoft.com/office/officeart/2005/8/layout/hProcess6"/>
    <dgm:cxn modelId="{5EB9DE39-9DEC-7D47-B9A4-A61C29F3E239}" type="presParOf" srcId="{95B3B333-64FE-7348-B1B0-B3E4CB647450}" destId="{A0680A2B-C466-1A45-AEBE-34F4D6972814}" srcOrd="0" destOrd="0" presId="urn:microsoft.com/office/officeart/2005/8/layout/hProcess6"/>
    <dgm:cxn modelId="{D73BBE98-BFEB-3F4E-9529-2333A0D6AEDE}" type="presParOf" srcId="{95B3B333-64FE-7348-B1B0-B3E4CB647450}" destId="{DDEB738D-CAAB-7B45-9859-54659E927DD7}" srcOrd="1" destOrd="0" presId="urn:microsoft.com/office/officeart/2005/8/layout/hProcess6"/>
    <dgm:cxn modelId="{19A07AE5-A60B-6D4C-B3C6-9502D7B96DE3}" type="presParOf" srcId="{95B3B333-64FE-7348-B1B0-B3E4CB647450}" destId="{999E8614-3337-8A4C-9C69-99F3A1BEE909}" srcOrd="2" destOrd="0" presId="urn:microsoft.com/office/officeart/2005/8/layout/hProcess6"/>
    <dgm:cxn modelId="{94FDD16C-317F-7846-8218-4B2052D7C08D}" type="presParOf" srcId="{95B3B333-64FE-7348-B1B0-B3E4CB647450}" destId="{8469FA01-2CA9-AD43-A763-64002A00B95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B692B-EED0-5643-B1DB-064C8E3DC30B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8F9F03-F1C7-4044-9D9B-AA0915D91178}">
      <dgm:prSet phldrT="[Text]"/>
      <dgm:spPr/>
      <dgm:t>
        <a:bodyPr/>
        <a:lstStyle/>
        <a:p>
          <a:r>
            <a:rPr lang="en-US" dirty="0"/>
            <a:t>Benefit	</a:t>
          </a:r>
        </a:p>
      </dgm:t>
    </dgm:pt>
    <dgm:pt modelId="{89991CE1-66E7-C840-A435-793510E8264F}" type="parTrans" cxnId="{5047186D-64B0-B642-888E-BAB7D3DFF5DB}">
      <dgm:prSet/>
      <dgm:spPr/>
      <dgm:t>
        <a:bodyPr/>
        <a:lstStyle/>
        <a:p>
          <a:endParaRPr lang="en-US"/>
        </a:p>
      </dgm:t>
    </dgm:pt>
    <dgm:pt modelId="{3396AE4F-0637-D347-87F5-C0508D769A26}" type="sibTrans" cxnId="{5047186D-64B0-B642-888E-BAB7D3DFF5DB}">
      <dgm:prSet/>
      <dgm:spPr/>
      <dgm:t>
        <a:bodyPr/>
        <a:lstStyle/>
        <a:p>
          <a:endParaRPr lang="en-US"/>
        </a:p>
      </dgm:t>
    </dgm:pt>
    <dgm:pt modelId="{6184A8B7-6E3F-574B-9ACA-7A1A3FCF6B7A}">
      <dgm:prSet phldrT="[Text]"/>
      <dgm:spPr/>
      <dgm:t>
        <a:bodyPr/>
        <a:lstStyle/>
        <a:p>
          <a:r>
            <a:rPr lang="en-US" dirty="0"/>
            <a:t>Safe</a:t>
          </a:r>
        </a:p>
      </dgm:t>
    </dgm:pt>
    <dgm:pt modelId="{3C301C7C-2B44-924E-904D-7BBFEBF4B505}" type="parTrans" cxnId="{7BC3D827-BF9C-5341-A7F7-40FEE1FFCDE0}">
      <dgm:prSet/>
      <dgm:spPr/>
      <dgm:t>
        <a:bodyPr/>
        <a:lstStyle/>
        <a:p>
          <a:endParaRPr lang="en-US"/>
        </a:p>
      </dgm:t>
    </dgm:pt>
    <dgm:pt modelId="{D52C3BF7-F9CD-FD4A-86EE-B4D97502E68B}" type="sibTrans" cxnId="{7BC3D827-BF9C-5341-A7F7-40FEE1FFCDE0}">
      <dgm:prSet/>
      <dgm:spPr/>
      <dgm:t>
        <a:bodyPr/>
        <a:lstStyle/>
        <a:p>
          <a:endParaRPr lang="en-US"/>
        </a:p>
      </dgm:t>
    </dgm:pt>
    <dgm:pt modelId="{184AA0EE-CC3D-FD49-A6B5-03B86804F660}">
      <dgm:prSet phldrT="[Text]"/>
      <dgm:spPr/>
      <dgm:t>
        <a:bodyPr/>
        <a:lstStyle/>
        <a:p>
          <a:r>
            <a:rPr lang="en-US" dirty="0"/>
            <a:t>Metastasis</a:t>
          </a:r>
        </a:p>
      </dgm:t>
    </dgm:pt>
    <dgm:pt modelId="{80C51EF7-60B5-B84F-BFDA-1D9849BF5A43}" type="parTrans" cxnId="{57D53114-07A4-CA40-9BF1-E70871C16108}">
      <dgm:prSet/>
      <dgm:spPr/>
      <dgm:t>
        <a:bodyPr/>
        <a:lstStyle/>
        <a:p>
          <a:endParaRPr lang="en-US"/>
        </a:p>
      </dgm:t>
    </dgm:pt>
    <dgm:pt modelId="{D4752865-0FC9-4543-A8E5-8F02C271CDBC}" type="sibTrans" cxnId="{57D53114-07A4-CA40-9BF1-E70871C16108}">
      <dgm:prSet/>
      <dgm:spPr/>
      <dgm:t>
        <a:bodyPr/>
        <a:lstStyle/>
        <a:p>
          <a:endParaRPr lang="en-US"/>
        </a:p>
      </dgm:t>
    </dgm:pt>
    <dgm:pt modelId="{7C2C1970-FF26-C043-96BD-19AADA7AE482}">
      <dgm:prSet phldrT="[Text]"/>
      <dgm:spPr/>
      <dgm:t>
        <a:bodyPr/>
        <a:lstStyle/>
        <a:p>
          <a:r>
            <a:rPr lang="en-US" dirty="0"/>
            <a:t>Harm</a:t>
          </a:r>
        </a:p>
      </dgm:t>
    </dgm:pt>
    <dgm:pt modelId="{9B715B44-13C2-EB4E-AF8E-8A068FBDC805}" type="parTrans" cxnId="{64220EBA-1067-C345-A4AE-2F74826BBD23}">
      <dgm:prSet/>
      <dgm:spPr/>
      <dgm:t>
        <a:bodyPr/>
        <a:lstStyle/>
        <a:p>
          <a:endParaRPr lang="en-US"/>
        </a:p>
      </dgm:t>
    </dgm:pt>
    <dgm:pt modelId="{8EF96AE9-BD7E-FB42-91CD-7C79FC7EB254}" type="sibTrans" cxnId="{64220EBA-1067-C345-A4AE-2F74826BBD23}">
      <dgm:prSet/>
      <dgm:spPr/>
      <dgm:t>
        <a:bodyPr/>
        <a:lstStyle/>
        <a:p>
          <a:endParaRPr lang="en-US"/>
        </a:p>
      </dgm:t>
    </dgm:pt>
    <dgm:pt modelId="{06ECF5FF-A4A6-E646-8972-8D62539513D8}">
      <dgm:prSet phldrT="[Text]"/>
      <dgm:spPr/>
      <dgm:t>
        <a:bodyPr/>
        <a:lstStyle/>
        <a:p>
          <a:r>
            <a:rPr lang="en-US" dirty="0"/>
            <a:t>False</a:t>
          </a:r>
          <a:r>
            <a:rPr lang="en-US" baseline="0" dirty="0"/>
            <a:t> Positivity</a:t>
          </a:r>
        </a:p>
      </dgm:t>
    </dgm:pt>
    <dgm:pt modelId="{45343C23-4D7C-214D-BBEA-BC3BC50F1CB8}" type="parTrans" cxnId="{9B863BD6-4748-AE40-BD35-5A2D0D19BE5B}">
      <dgm:prSet/>
      <dgm:spPr/>
      <dgm:t>
        <a:bodyPr/>
        <a:lstStyle/>
        <a:p>
          <a:endParaRPr lang="en-US"/>
        </a:p>
      </dgm:t>
    </dgm:pt>
    <dgm:pt modelId="{FBEF77D8-E0AC-6940-BA13-82D31DDE9F69}" type="sibTrans" cxnId="{9B863BD6-4748-AE40-BD35-5A2D0D19BE5B}">
      <dgm:prSet/>
      <dgm:spPr/>
      <dgm:t>
        <a:bodyPr/>
        <a:lstStyle/>
        <a:p>
          <a:endParaRPr lang="en-US"/>
        </a:p>
      </dgm:t>
    </dgm:pt>
    <dgm:pt modelId="{9969D8B5-67D6-1544-B7AB-FE6BD07EC3B1}">
      <dgm:prSet phldrT="[Text]"/>
      <dgm:spPr/>
      <dgm:t>
        <a:bodyPr/>
        <a:lstStyle/>
        <a:p>
          <a:r>
            <a:rPr lang="en-US" dirty="0" err="1"/>
            <a:t>Overdiagnosis</a:t>
          </a:r>
          <a:endParaRPr lang="en-US" dirty="0"/>
        </a:p>
      </dgm:t>
    </dgm:pt>
    <dgm:pt modelId="{55FC7C5D-F098-5340-8926-7163FF102301}" type="parTrans" cxnId="{1DE4149E-00EC-814C-B187-58B7B85A31CF}">
      <dgm:prSet/>
      <dgm:spPr/>
      <dgm:t>
        <a:bodyPr/>
        <a:lstStyle/>
        <a:p>
          <a:endParaRPr lang="en-US"/>
        </a:p>
      </dgm:t>
    </dgm:pt>
    <dgm:pt modelId="{FC367590-33C1-7542-9659-979D247ABCB7}" type="sibTrans" cxnId="{1DE4149E-00EC-814C-B187-58B7B85A31CF}">
      <dgm:prSet/>
      <dgm:spPr/>
      <dgm:t>
        <a:bodyPr/>
        <a:lstStyle/>
        <a:p>
          <a:endParaRPr lang="en-US"/>
        </a:p>
      </dgm:t>
    </dgm:pt>
    <dgm:pt modelId="{1F836302-54F4-E344-9352-AC1EE0235345}">
      <dgm:prSet phldrT="[Text]"/>
      <dgm:spPr/>
      <dgm:t>
        <a:bodyPr/>
        <a:lstStyle/>
        <a:p>
          <a:r>
            <a:rPr lang="en-US" dirty="0"/>
            <a:t>Overtreatment</a:t>
          </a:r>
        </a:p>
      </dgm:t>
    </dgm:pt>
    <dgm:pt modelId="{C3DEBBC9-71E5-8A4E-89F6-9AEEC1725064}" type="parTrans" cxnId="{249C6153-45E5-C243-B14D-17A19CF5BF7C}">
      <dgm:prSet/>
      <dgm:spPr/>
      <dgm:t>
        <a:bodyPr/>
        <a:lstStyle/>
        <a:p>
          <a:endParaRPr lang="en-US"/>
        </a:p>
      </dgm:t>
    </dgm:pt>
    <dgm:pt modelId="{4EE3D449-D2BA-9748-9E78-2D2F92CB9CCE}" type="sibTrans" cxnId="{249C6153-45E5-C243-B14D-17A19CF5BF7C}">
      <dgm:prSet/>
      <dgm:spPr/>
      <dgm:t>
        <a:bodyPr/>
        <a:lstStyle/>
        <a:p>
          <a:endParaRPr lang="en-US"/>
        </a:p>
      </dgm:t>
    </dgm:pt>
    <dgm:pt modelId="{56600E29-2E6B-9C43-BEA3-602A2FC6C7A2}">
      <dgm:prSet phldrT="[Text]"/>
      <dgm:spPr/>
      <dgm:t>
        <a:bodyPr/>
        <a:lstStyle/>
        <a:p>
          <a:r>
            <a:rPr lang="en-US" dirty="0"/>
            <a:t>Death</a:t>
          </a:r>
        </a:p>
      </dgm:t>
    </dgm:pt>
    <dgm:pt modelId="{04C4E48B-891B-9A43-8F06-18A5F4D1117A}" type="parTrans" cxnId="{35535E1C-D6B3-044C-8C69-F67067ECC3A3}">
      <dgm:prSet/>
      <dgm:spPr/>
      <dgm:t>
        <a:bodyPr/>
        <a:lstStyle/>
        <a:p>
          <a:endParaRPr lang="en-US"/>
        </a:p>
      </dgm:t>
    </dgm:pt>
    <dgm:pt modelId="{D6CF8038-BCAE-3343-A87E-FD6E22ADC13E}" type="sibTrans" cxnId="{35535E1C-D6B3-044C-8C69-F67067ECC3A3}">
      <dgm:prSet/>
      <dgm:spPr/>
      <dgm:t>
        <a:bodyPr/>
        <a:lstStyle/>
        <a:p>
          <a:endParaRPr lang="en-US"/>
        </a:p>
      </dgm:t>
    </dgm:pt>
    <dgm:pt modelId="{2BF4D108-3B02-D54A-972D-F66AC6F8BAE2}" type="pres">
      <dgm:prSet presAssocID="{384B692B-EED0-5643-B1DB-064C8E3DC30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401560B-8C54-754E-8D16-8272A8656FA8}" type="pres">
      <dgm:prSet presAssocID="{384B692B-EED0-5643-B1DB-064C8E3DC30B}" presName="dummyMaxCanvas" presStyleCnt="0"/>
      <dgm:spPr/>
    </dgm:pt>
    <dgm:pt modelId="{8410344F-38B7-3240-A988-B423FB67816F}" type="pres">
      <dgm:prSet presAssocID="{384B692B-EED0-5643-B1DB-064C8E3DC30B}" presName="parentComposite" presStyleCnt="0"/>
      <dgm:spPr/>
    </dgm:pt>
    <dgm:pt modelId="{B0216F49-3E15-0F4A-83A9-DF93A8566013}" type="pres">
      <dgm:prSet presAssocID="{384B692B-EED0-5643-B1DB-064C8E3DC30B}" presName="parent1" presStyleLbl="alignAccFollowNode1" presStyleIdx="0" presStyleCnt="4">
        <dgm:presLayoutVars>
          <dgm:chMax val="4"/>
        </dgm:presLayoutVars>
      </dgm:prSet>
      <dgm:spPr/>
    </dgm:pt>
    <dgm:pt modelId="{50A7D073-6BF3-E940-ACD7-60EFB616A621}" type="pres">
      <dgm:prSet presAssocID="{384B692B-EED0-5643-B1DB-064C8E3DC30B}" presName="parent2" presStyleLbl="alignAccFollowNode1" presStyleIdx="1" presStyleCnt="4">
        <dgm:presLayoutVars>
          <dgm:chMax val="4"/>
        </dgm:presLayoutVars>
      </dgm:prSet>
      <dgm:spPr/>
    </dgm:pt>
    <dgm:pt modelId="{FA26CCA5-E1A0-D349-85C1-239371A5AB55}" type="pres">
      <dgm:prSet presAssocID="{384B692B-EED0-5643-B1DB-064C8E3DC30B}" presName="childrenComposite" presStyleCnt="0"/>
      <dgm:spPr/>
    </dgm:pt>
    <dgm:pt modelId="{5DAD394C-7FF4-D34C-9D72-EF7157436A04}" type="pres">
      <dgm:prSet presAssocID="{384B692B-EED0-5643-B1DB-064C8E3DC30B}" presName="dummyMaxCanvas_ChildArea" presStyleCnt="0"/>
      <dgm:spPr/>
    </dgm:pt>
    <dgm:pt modelId="{83053EE5-066D-AA4E-84E2-A08571BB0F32}" type="pres">
      <dgm:prSet presAssocID="{384B692B-EED0-5643-B1DB-064C8E3DC30B}" presName="fulcrum" presStyleLbl="alignAccFollowNode1" presStyleIdx="2" presStyleCnt="4"/>
      <dgm:spPr/>
    </dgm:pt>
    <dgm:pt modelId="{55A6EADD-AE5C-EA4E-9E25-413E27DB957A}" type="pres">
      <dgm:prSet presAssocID="{384B692B-EED0-5643-B1DB-064C8E3DC30B}" presName="balance_33" presStyleLbl="alignAccFollowNode1" presStyleIdx="3" presStyleCnt="4">
        <dgm:presLayoutVars>
          <dgm:bulletEnabled val="1"/>
        </dgm:presLayoutVars>
      </dgm:prSet>
      <dgm:spPr/>
    </dgm:pt>
    <dgm:pt modelId="{5B1E3728-64CB-1D4F-9726-836F5B0F8791}" type="pres">
      <dgm:prSet presAssocID="{384B692B-EED0-5643-B1DB-064C8E3DC30B}" presName="right_33_1" presStyleLbl="node1" presStyleIdx="0" presStyleCnt="6">
        <dgm:presLayoutVars>
          <dgm:bulletEnabled val="1"/>
        </dgm:presLayoutVars>
      </dgm:prSet>
      <dgm:spPr/>
    </dgm:pt>
    <dgm:pt modelId="{1D4DEF2C-34F1-944C-A051-E21B89CB977F}" type="pres">
      <dgm:prSet presAssocID="{384B692B-EED0-5643-B1DB-064C8E3DC30B}" presName="right_33_2" presStyleLbl="node1" presStyleIdx="1" presStyleCnt="6">
        <dgm:presLayoutVars>
          <dgm:bulletEnabled val="1"/>
        </dgm:presLayoutVars>
      </dgm:prSet>
      <dgm:spPr/>
    </dgm:pt>
    <dgm:pt modelId="{C1B7781A-7AA2-9E47-A60A-845C3C1442D2}" type="pres">
      <dgm:prSet presAssocID="{384B692B-EED0-5643-B1DB-064C8E3DC30B}" presName="right_33_3" presStyleLbl="node1" presStyleIdx="2" presStyleCnt="6">
        <dgm:presLayoutVars>
          <dgm:bulletEnabled val="1"/>
        </dgm:presLayoutVars>
      </dgm:prSet>
      <dgm:spPr/>
    </dgm:pt>
    <dgm:pt modelId="{02EB86F3-B7ED-CB44-B813-B356C49C747C}" type="pres">
      <dgm:prSet presAssocID="{384B692B-EED0-5643-B1DB-064C8E3DC30B}" presName="left_33_1" presStyleLbl="node1" presStyleIdx="3" presStyleCnt="6">
        <dgm:presLayoutVars>
          <dgm:bulletEnabled val="1"/>
        </dgm:presLayoutVars>
      </dgm:prSet>
      <dgm:spPr/>
    </dgm:pt>
    <dgm:pt modelId="{0F1A9BDB-01E8-CF4B-A4B7-EA41E67CD966}" type="pres">
      <dgm:prSet presAssocID="{384B692B-EED0-5643-B1DB-064C8E3DC30B}" presName="left_33_2" presStyleLbl="node1" presStyleIdx="4" presStyleCnt="6">
        <dgm:presLayoutVars>
          <dgm:bulletEnabled val="1"/>
        </dgm:presLayoutVars>
      </dgm:prSet>
      <dgm:spPr/>
    </dgm:pt>
    <dgm:pt modelId="{3345A14F-69EA-2846-9746-3CAF412BD469}" type="pres">
      <dgm:prSet presAssocID="{384B692B-EED0-5643-B1DB-064C8E3DC30B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81A54E06-ECBE-0A46-B76C-5E65D306AA0F}" type="presOf" srcId="{6184A8B7-6E3F-574B-9ACA-7A1A3FCF6B7A}" destId="{02EB86F3-B7ED-CB44-B813-B356C49C747C}" srcOrd="0" destOrd="0" presId="urn:microsoft.com/office/officeart/2005/8/layout/balance1"/>
    <dgm:cxn modelId="{22FA2C11-E8CE-2044-BC9D-CC6DD8FCD53D}" type="presOf" srcId="{9969D8B5-67D6-1544-B7AB-FE6BD07EC3B1}" destId="{1D4DEF2C-34F1-944C-A051-E21B89CB977F}" srcOrd="0" destOrd="0" presId="urn:microsoft.com/office/officeart/2005/8/layout/balance1"/>
    <dgm:cxn modelId="{57D53114-07A4-CA40-9BF1-E70871C16108}" srcId="{BD8F9F03-F1C7-4044-9D9B-AA0915D91178}" destId="{184AA0EE-CC3D-FD49-A6B5-03B86804F660}" srcOrd="2" destOrd="0" parTransId="{80C51EF7-60B5-B84F-BFDA-1D9849BF5A43}" sibTransId="{D4752865-0FC9-4543-A8E5-8F02C271CDBC}"/>
    <dgm:cxn modelId="{35535E1C-D6B3-044C-8C69-F67067ECC3A3}" srcId="{BD8F9F03-F1C7-4044-9D9B-AA0915D91178}" destId="{56600E29-2E6B-9C43-BEA3-602A2FC6C7A2}" srcOrd="1" destOrd="0" parTransId="{04C4E48B-891B-9A43-8F06-18A5F4D1117A}" sibTransId="{D6CF8038-BCAE-3343-A87E-FD6E22ADC13E}"/>
    <dgm:cxn modelId="{69F19725-F273-8D4A-B941-875FC77CD4A6}" type="presOf" srcId="{06ECF5FF-A4A6-E646-8972-8D62539513D8}" destId="{5B1E3728-64CB-1D4F-9726-836F5B0F8791}" srcOrd="0" destOrd="0" presId="urn:microsoft.com/office/officeart/2005/8/layout/balance1"/>
    <dgm:cxn modelId="{7BC3D827-BF9C-5341-A7F7-40FEE1FFCDE0}" srcId="{BD8F9F03-F1C7-4044-9D9B-AA0915D91178}" destId="{6184A8B7-6E3F-574B-9ACA-7A1A3FCF6B7A}" srcOrd="0" destOrd="0" parTransId="{3C301C7C-2B44-924E-904D-7BBFEBF4B505}" sibTransId="{D52C3BF7-F9CD-FD4A-86EE-B4D97502E68B}"/>
    <dgm:cxn modelId="{249C6153-45E5-C243-B14D-17A19CF5BF7C}" srcId="{7C2C1970-FF26-C043-96BD-19AADA7AE482}" destId="{1F836302-54F4-E344-9352-AC1EE0235345}" srcOrd="2" destOrd="0" parTransId="{C3DEBBC9-71E5-8A4E-89F6-9AEEC1725064}" sibTransId="{4EE3D449-D2BA-9748-9E78-2D2F92CB9CCE}"/>
    <dgm:cxn modelId="{5047186D-64B0-B642-888E-BAB7D3DFF5DB}" srcId="{384B692B-EED0-5643-B1DB-064C8E3DC30B}" destId="{BD8F9F03-F1C7-4044-9D9B-AA0915D91178}" srcOrd="0" destOrd="0" parTransId="{89991CE1-66E7-C840-A435-793510E8264F}" sibTransId="{3396AE4F-0637-D347-87F5-C0508D769A26}"/>
    <dgm:cxn modelId="{489EE979-9407-8842-9578-A0F27A00C6F7}" type="presOf" srcId="{1F836302-54F4-E344-9352-AC1EE0235345}" destId="{C1B7781A-7AA2-9E47-A60A-845C3C1442D2}" srcOrd="0" destOrd="0" presId="urn:microsoft.com/office/officeart/2005/8/layout/balance1"/>
    <dgm:cxn modelId="{38E06393-262D-F344-931C-975BEDF9B7AB}" type="presOf" srcId="{384B692B-EED0-5643-B1DB-064C8E3DC30B}" destId="{2BF4D108-3B02-D54A-972D-F66AC6F8BAE2}" srcOrd="0" destOrd="0" presId="urn:microsoft.com/office/officeart/2005/8/layout/balance1"/>
    <dgm:cxn modelId="{DFF0DB97-9457-5344-84BD-D128C900772B}" type="presOf" srcId="{7C2C1970-FF26-C043-96BD-19AADA7AE482}" destId="{50A7D073-6BF3-E940-ACD7-60EFB616A621}" srcOrd="0" destOrd="0" presId="urn:microsoft.com/office/officeart/2005/8/layout/balance1"/>
    <dgm:cxn modelId="{1DE4149E-00EC-814C-B187-58B7B85A31CF}" srcId="{7C2C1970-FF26-C043-96BD-19AADA7AE482}" destId="{9969D8B5-67D6-1544-B7AB-FE6BD07EC3B1}" srcOrd="1" destOrd="0" parTransId="{55FC7C5D-F098-5340-8926-7163FF102301}" sibTransId="{FC367590-33C1-7542-9659-979D247ABCB7}"/>
    <dgm:cxn modelId="{E14A74B7-7EC6-7A4C-94DF-273B4D751178}" type="presOf" srcId="{BD8F9F03-F1C7-4044-9D9B-AA0915D91178}" destId="{B0216F49-3E15-0F4A-83A9-DF93A8566013}" srcOrd="0" destOrd="0" presId="urn:microsoft.com/office/officeart/2005/8/layout/balance1"/>
    <dgm:cxn modelId="{64220EBA-1067-C345-A4AE-2F74826BBD23}" srcId="{384B692B-EED0-5643-B1DB-064C8E3DC30B}" destId="{7C2C1970-FF26-C043-96BD-19AADA7AE482}" srcOrd="1" destOrd="0" parTransId="{9B715B44-13C2-EB4E-AF8E-8A068FBDC805}" sibTransId="{8EF96AE9-BD7E-FB42-91CD-7C79FC7EB254}"/>
    <dgm:cxn modelId="{50B3A5C6-6BBC-854D-8971-4793BF3DF366}" type="presOf" srcId="{184AA0EE-CC3D-FD49-A6B5-03B86804F660}" destId="{3345A14F-69EA-2846-9746-3CAF412BD469}" srcOrd="0" destOrd="0" presId="urn:microsoft.com/office/officeart/2005/8/layout/balance1"/>
    <dgm:cxn modelId="{9B863BD6-4748-AE40-BD35-5A2D0D19BE5B}" srcId="{7C2C1970-FF26-C043-96BD-19AADA7AE482}" destId="{06ECF5FF-A4A6-E646-8972-8D62539513D8}" srcOrd="0" destOrd="0" parTransId="{45343C23-4D7C-214D-BBEA-BC3BC50F1CB8}" sibTransId="{FBEF77D8-E0AC-6940-BA13-82D31DDE9F69}"/>
    <dgm:cxn modelId="{B4A372F7-88F5-DC41-AAC9-A9AF7AE904C3}" type="presOf" srcId="{56600E29-2E6B-9C43-BEA3-602A2FC6C7A2}" destId="{0F1A9BDB-01E8-CF4B-A4B7-EA41E67CD966}" srcOrd="0" destOrd="0" presId="urn:microsoft.com/office/officeart/2005/8/layout/balance1"/>
    <dgm:cxn modelId="{AA814354-17A9-F949-B31E-DB204D8FC85B}" type="presParOf" srcId="{2BF4D108-3B02-D54A-972D-F66AC6F8BAE2}" destId="{2401560B-8C54-754E-8D16-8272A8656FA8}" srcOrd="0" destOrd="0" presId="urn:microsoft.com/office/officeart/2005/8/layout/balance1"/>
    <dgm:cxn modelId="{7E6975DB-5750-4B40-B7E6-85C9ECB5F866}" type="presParOf" srcId="{2BF4D108-3B02-D54A-972D-F66AC6F8BAE2}" destId="{8410344F-38B7-3240-A988-B423FB67816F}" srcOrd="1" destOrd="0" presId="urn:microsoft.com/office/officeart/2005/8/layout/balance1"/>
    <dgm:cxn modelId="{F42C3997-2723-9140-95AC-E595EBBAE6FF}" type="presParOf" srcId="{8410344F-38B7-3240-A988-B423FB67816F}" destId="{B0216F49-3E15-0F4A-83A9-DF93A8566013}" srcOrd="0" destOrd="0" presId="urn:microsoft.com/office/officeart/2005/8/layout/balance1"/>
    <dgm:cxn modelId="{C66067CB-BD6F-1648-A6D2-A5F20C9FC8C9}" type="presParOf" srcId="{8410344F-38B7-3240-A988-B423FB67816F}" destId="{50A7D073-6BF3-E940-ACD7-60EFB616A621}" srcOrd="1" destOrd="0" presId="urn:microsoft.com/office/officeart/2005/8/layout/balance1"/>
    <dgm:cxn modelId="{991D7276-6018-E64C-8EF6-F0692D9B2AAC}" type="presParOf" srcId="{2BF4D108-3B02-D54A-972D-F66AC6F8BAE2}" destId="{FA26CCA5-E1A0-D349-85C1-239371A5AB55}" srcOrd="2" destOrd="0" presId="urn:microsoft.com/office/officeart/2005/8/layout/balance1"/>
    <dgm:cxn modelId="{922867C5-2B76-414C-A56C-917A1B82913C}" type="presParOf" srcId="{FA26CCA5-E1A0-D349-85C1-239371A5AB55}" destId="{5DAD394C-7FF4-D34C-9D72-EF7157436A04}" srcOrd="0" destOrd="0" presId="urn:microsoft.com/office/officeart/2005/8/layout/balance1"/>
    <dgm:cxn modelId="{54E4656A-C543-3842-9280-2BFD107200F7}" type="presParOf" srcId="{FA26CCA5-E1A0-D349-85C1-239371A5AB55}" destId="{83053EE5-066D-AA4E-84E2-A08571BB0F32}" srcOrd="1" destOrd="0" presId="urn:microsoft.com/office/officeart/2005/8/layout/balance1"/>
    <dgm:cxn modelId="{69079A2F-9C3A-0641-92B8-D6EA1CEA4EB3}" type="presParOf" srcId="{FA26CCA5-E1A0-D349-85C1-239371A5AB55}" destId="{55A6EADD-AE5C-EA4E-9E25-413E27DB957A}" srcOrd="2" destOrd="0" presId="urn:microsoft.com/office/officeart/2005/8/layout/balance1"/>
    <dgm:cxn modelId="{0642CF95-6087-4E46-A68A-49CF3A8503AC}" type="presParOf" srcId="{FA26CCA5-E1A0-D349-85C1-239371A5AB55}" destId="{5B1E3728-64CB-1D4F-9726-836F5B0F8791}" srcOrd="3" destOrd="0" presId="urn:microsoft.com/office/officeart/2005/8/layout/balance1"/>
    <dgm:cxn modelId="{55E27835-0D4F-A440-A152-B2813DF591EB}" type="presParOf" srcId="{FA26CCA5-E1A0-D349-85C1-239371A5AB55}" destId="{1D4DEF2C-34F1-944C-A051-E21B89CB977F}" srcOrd="4" destOrd="0" presId="urn:microsoft.com/office/officeart/2005/8/layout/balance1"/>
    <dgm:cxn modelId="{A03145AE-53B1-BA40-9506-7704890B1CCF}" type="presParOf" srcId="{FA26CCA5-E1A0-D349-85C1-239371A5AB55}" destId="{C1B7781A-7AA2-9E47-A60A-845C3C1442D2}" srcOrd="5" destOrd="0" presId="urn:microsoft.com/office/officeart/2005/8/layout/balance1"/>
    <dgm:cxn modelId="{B933614F-DE53-7949-A04D-A669E9F5E483}" type="presParOf" srcId="{FA26CCA5-E1A0-D349-85C1-239371A5AB55}" destId="{02EB86F3-B7ED-CB44-B813-B356C49C747C}" srcOrd="6" destOrd="0" presId="urn:microsoft.com/office/officeart/2005/8/layout/balance1"/>
    <dgm:cxn modelId="{19AFBC5E-5401-4B48-BD3E-18E9238BE742}" type="presParOf" srcId="{FA26CCA5-E1A0-D349-85C1-239371A5AB55}" destId="{0F1A9BDB-01E8-CF4B-A4B7-EA41E67CD966}" srcOrd="7" destOrd="0" presId="urn:microsoft.com/office/officeart/2005/8/layout/balance1"/>
    <dgm:cxn modelId="{BD952161-19F0-734D-9617-C2390B3E4878}" type="presParOf" srcId="{FA26CCA5-E1A0-D349-85C1-239371A5AB55}" destId="{3345A14F-69EA-2846-9746-3CAF412BD469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161A4-E347-ED45-953D-1DB74083C5B3}" type="doc">
      <dgm:prSet loTypeId="urn:microsoft.com/office/officeart/2005/8/layout/hChevron3" loCatId="" qsTypeId="urn:microsoft.com/office/officeart/2005/8/quickstyle/3D2" qsCatId="3D" csTypeId="urn:microsoft.com/office/officeart/2005/8/colors/accent2_2" csCatId="accent2" phldr="1"/>
      <dgm:spPr/>
    </dgm:pt>
    <dgm:pt modelId="{5B493489-A81F-C541-8AF4-B11AD6EFBD97}">
      <dgm:prSet phldrT="[Text]"/>
      <dgm:spPr/>
      <dgm:t>
        <a:bodyPr/>
        <a:lstStyle/>
        <a:p>
          <a:r>
            <a:rPr lang="en-US" b="1" dirty="0"/>
            <a:t>PSA &gt; 2-5-4 </a:t>
          </a:r>
          <a:r>
            <a:rPr lang="en-US" b="1" dirty="0" err="1"/>
            <a:t>ng</a:t>
          </a:r>
          <a:r>
            <a:rPr lang="en-US" b="1" dirty="0"/>
            <a:t>/ml</a:t>
          </a:r>
        </a:p>
      </dgm:t>
    </dgm:pt>
    <dgm:pt modelId="{E6A7A8AE-1CE3-9645-91AF-B35F8031A82F}" type="parTrans" cxnId="{F7B98F03-5A5E-844A-AF7B-1877A17851A2}">
      <dgm:prSet/>
      <dgm:spPr/>
      <dgm:t>
        <a:bodyPr/>
        <a:lstStyle/>
        <a:p>
          <a:endParaRPr lang="en-US"/>
        </a:p>
      </dgm:t>
    </dgm:pt>
    <dgm:pt modelId="{E8A32E8E-190A-5642-A584-035832EFEF92}" type="sibTrans" cxnId="{F7B98F03-5A5E-844A-AF7B-1877A17851A2}">
      <dgm:prSet/>
      <dgm:spPr/>
      <dgm:t>
        <a:bodyPr/>
        <a:lstStyle/>
        <a:p>
          <a:endParaRPr lang="en-US"/>
        </a:p>
      </dgm:t>
    </dgm:pt>
    <dgm:pt modelId="{4554A347-4F3E-3146-86D5-2F0DD0A11AD9}">
      <dgm:prSet phldrT="[Text]"/>
      <dgm:spPr/>
      <dgm:t>
        <a:bodyPr/>
        <a:lstStyle/>
        <a:p>
          <a:r>
            <a:rPr lang="en-US" b="1" dirty="0"/>
            <a:t>DRE</a:t>
          </a:r>
        </a:p>
      </dgm:t>
    </dgm:pt>
    <dgm:pt modelId="{53AE356A-9BD0-F84F-90D9-46AEEC42652B}" type="parTrans" cxnId="{5B9F8824-CAA3-734F-810E-DB9A1DBCC1F9}">
      <dgm:prSet/>
      <dgm:spPr/>
      <dgm:t>
        <a:bodyPr/>
        <a:lstStyle/>
        <a:p>
          <a:endParaRPr lang="en-US"/>
        </a:p>
      </dgm:t>
    </dgm:pt>
    <dgm:pt modelId="{93300B10-92C9-0A45-8A4C-7A040ED38C04}" type="sibTrans" cxnId="{5B9F8824-CAA3-734F-810E-DB9A1DBCC1F9}">
      <dgm:prSet/>
      <dgm:spPr/>
      <dgm:t>
        <a:bodyPr/>
        <a:lstStyle/>
        <a:p>
          <a:endParaRPr lang="en-US"/>
        </a:p>
      </dgm:t>
    </dgm:pt>
    <dgm:pt modelId="{063D7327-3B6D-9B43-BB08-6AC2D48586A3}">
      <dgm:prSet phldrT="[Text]"/>
      <dgm:spPr/>
      <dgm:t>
        <a:bodyPr/>
        <a:lstStyle/>
        <a:p>
          <a:r>
            <a:rPr lang="en-US" b="1" dirty="0" err="1"/>
            <a:t>Mp</a:t>
          </a:r>
          <a:r>
            <a:rPr lang="en-US" b="1" dirty="0"/>
            <a:t> MRI</a:t>
          </a:r>
        </a:p>
      </dgm:t>
    </dgm:pt>
    <dgm:pt modelId="{206E9845-5D51-AF45-88E5-72E63A4EF0F4}" type="parTrans" cxnId="{E96DF442-6B66-9848-ADE5-E3E6ACC8CC28}">
      <dgm:prSet/>
      <dgm:spPr/>
      <dgm:t>
        <a:bodyPr/>
        <a:lstStyle/>
        <a:p>
          <a:endParaRPr lang="en-US"/>
        </a:p>
      </dgm:t>
    </dgm:pt>
    <dgm:pt modelId="{94B15DFB-02F9-614B-BE19-0A1281275F31}" type="sibTrans" cxnId="{E96DF442-6B66-9848-ADE5-E3E6ACC8CC28}">
      <dgm:prSet/>
      <dgm:spPr/>
      <dgm:t>
        <a:bodyPr/>
        <a:lstStyle/>
        <a:p>
          <a:endParaRPr lang="en-US"/>
        </a:p>
      </dgm:t>
    </dgm:pt>
    <dgm:pt modelId="{A478505F-B220-C74F-A222-FB8E0EAA43BB}">
      <dgm:prSet phldrT="[Text]"/>
      <dgm:spPr/>
      <dgm:t>
        <a:bodyPr/>
        <a:lstStyle/>
        <a:p>
          <a:r>
            <a:rPr lang="en-US" b="1" dirty="0"/>
            <a:t>TRUS 12 quadrant </a:t>
          </a:r>
          <a:r>
            <a:rPr lang="en-US" b="1" dirty="0" err="1"/>
            <a:t>biyopsy</a:t>
          </a:r>
          <a:r>
            <a:rPr lang="en-US" b="1" dirty="0"/>
            <a:t> + Targeted </a:t>
          </a:r>
          <a:r>
            <a:rPr lang="en-US" b="1" dirty="0" err="1"/>
            <a:t>biyopsy</a:t>
          </a:r>
          <a:endParaRPr lang="en-US" b="1" dirty="0"/>
        </a:p>
      </dgm:t>
    </dgm:pt>
    <dgm:pt modelId="{842F6304-51C8-D94F-B0C6-9901B2762D1C}" type="parTrans" cxnId="{ECC7B956-0B65-094F-BDC7-2ACEBB46ECD9}">
      <dgm:prSet/>
      <dgm:spPr/>
      <dgm:t>
        <a:bodyPr/>
        <a:lstStyle/>
        <a:p>
          <a:endParaRPr lang="en-US"/>
        </a:p>
      </dgm:t>
    </dgm:pt>
    <dgm:pt modelId="{0B8A2075-1F6F-FF4C-9601-A86DA640AF52}" type="sibTrans" cxnId="{ECC7B956-0B65-094F-BDC7-2ACEBB46ECD9}">
      <dgm:prSet/>
      <dgm:spPr/>
      <dgm:t>
        <a:bodyPr/>
        <a:lstStyle/>
        <a:p>
          <a:endParaRPr lang="en-US"/>
        </a:p>
      </dgm:t>
    </dgm:pt>
    <dgm:pt modelId="{FBDD3BE8-DFEC-FD41-AD88-8293E4F23AF4}" type="pres">
      <dgm:prSet presAssocID="{B66161A4-E347-ED45-953D-1DB74083C5B3}" presName="Name0" presStyleCnt="0">
        <dgm:presLayoutVars>
          <dgm:dir/>
          <dgm:resizeHandles val="exact"/>
        </dgm:presLayoutVars>
      </dgm:prSet>
      <dgm:spPr/>
    </dgm:pt>
    <dgm:pt modelId="{E3922BBC-A19A-A544-9C04-501BAA6B36B6}" type="pres">
      <dgm:prSet presAssocID="{5B493489-A81F-C541-8AF4-B11AD6EFBD97}" presName="parTxOnly" presStyleLbl="node1" presStyleIdx="0" presStyleCnt="4">
        <dgm:presLayoutVars>
          <dgm:bulletEnabled val="1"/>
        </dgm:presLayoutVars>
      </dgm:prSet>
      <dgm:spPr/>
    </dgm:pt>
    <dgm:pt modelId="{A9751CAD-C436-1E47-BD55-04A0EF0C7167}" type="pres">
      <dgm:prSet presAssocID="{E8A32E8E-190A-5642-A584-035832EFEF92}" presName="parSpace" presStyleCnt="0"/>
      <dgm:spPr/>
    </dgm:pt>
    <dgm:pt modelId="{32D35CBB-10F4-CB40-BF6D-7353C19D6AFA}" type="pres">
      <dgm:prSet presAssocID="{4554A347-4F3E-3146-86D5-2F0DD0A11AD9}" presName="parTxOnly" presStyleLbl="node1" presStyleIdx="1" presStyleCnt="4">
        <dgm:presLayoutVars>
          <dgm:bulletEnabled val="1"/>
        </dgm:presLayoutVars>
      </dgm:prSet>
      <dgm:spPr/>
    </dgm:pt>
    <dgm:pt modelId="{2370623C-3963-FB4B-9C17-C0D156485488}" type="pres">
      <dgm:prSet presAssocID="{93300B10-92C9-0A45-8A4C-7A040ED38C04}" presName="parSpace" presStyleCnt="0"/>
      <dgm:spPr/>
    </dgm:pt>
    <dgm:pt modelId="{83F3DE09-67D8-C141-9A5A-6C486FCAFD6F}" type="pres">
      <dgm:prSet presAssocID="{063D7327-3B6D-9B43-BB08-6AC2D48586A3}" presName="parTxOnly" presStyleLbl="node1" presStyleIdx="2" presStyleCnt="4">
        <dgm:presLayoutVars>
          <dgm:bulletEnabled val="1"/>
        </dgm:presLayoutVars>
      </dgm:prSet>
      <dgm:spPr/>
    </dgm:pt>
    <dgm:pt modelId="{5142D3EB-CB55-AC41-A1EE-0E5997DD89EA}" type="pres">
      <dgm:prSet presAssocID="{94B15DFB-02F9-614B-BE19-0A1281275F31}" presName="parSpace" presStyleCnt="0"/>
      <dgm:spPr/>
    </dgm:pt>
    <dgm:pt modelId="{0A3EF888-D777-E94E-850C-D53F44C7C3DB}" type="pres">
      <dgm:prSet presAssocID="{A478505F-B220-C74F-A222-FB8E0EAA43BB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F7B98F03-5A5E-844A-AF7B-1877A17851A2}" srcId="{B66161A4-E347-ED45-953D-1DB74083C5B3}" destId="{5B493489-A81F-C541-8AF4-B11AD6EFBD97}" srcOrd="0" destOrd="0" parTransId="{E6A7A8AE-1CE3-9645-91AF-B35F8031A82F}" sibTransId="{E8A32E8E-190A-5642-A584-035832EFEF92}"/>
    <dgm:cxn modelId="{5B9F8824-CAA3-734F-810E-DB9A1DBCC1F9}" srcId="{B66161A4-E347-ED45-953D-1DB74083C5B3}" destId="{4554A347-4F3E-3146-86D5-2F0DD0A11AD9}" srcOrd="1" destOrd="0" parTransId="{53AE356A-9BD0-F84F-90D9-46AEEC42652B}" sibTransId="{93300B10-92C9-0A45-8A4C-7A040ED38C04}"/>
    <dgm:cxn modelId="{E96DF442-6B66-9848-ADE5-E3E6ACC8CC28}" srcId="{B66161A4-E347-ED45-953D-1DB74083C5B3}" destId="{063D7327-3B6D-9B43-BB08-6AC2D48586A3}" srcOrd="2" destOrd="0" parTransId="{206E9845-5D51-AF45-88E5-72E63A4EF0F4}" sibTransId="{94B15DFB-02F9-614B-BE19-0A1281275F31}"/>
    <dgm:cxn modelId="{ECC7B956-0B65-094F-BDC7-2ACEBB46ECD9}" srcId="{B66161A4-E347-ED45-953D-1DB74083C5B3}" destId="{A478505F-B220-C74F-A222-FB8E0EAA43BB}" srcOrd="3" destOrd="0" parTransId="{842F6304-51C8-D94F-B0C6-9901B2762D1C}" sibTransId="{0B8A2075-1F6F-FF4C-9601-A86DA640AF52}"/>
    <dgm:cxn modelId="{73284A68-2754-4C43-8058-7838CB97C197}" type="presOf" srcId="{5B493489-A81F-C541-8AF4-B11AD6EFBD97}" destId="{E3922BBC-A19A-A544-9C04-501BAA6B36B6}" srcOrd="0" destOrd="0" presId="urn:microsoft.com/office/officeart/2005/8/layout/hChevron3"/>
    <dgm:cxn modelId="{14CC6E7F-1BD1-D244-BD69-8C03FE13CB72}" type="presOf" srcId="{B66161A4-E347-ED45-953D-1DB74083C5B3}" destId="{FBDD3BE8-DFEC-FD41-AD88-8293E4F23AF4}" srcOrd="0" destOrd="0" presId="urn:microsoft.com/office/officeart/2005/8/layout/hChevron3"/>
    <dgm:cxn modelId="{729D7084-3B12-6040-88BB-0C59DF562734}" type="presOf" srcId="{063D7327-3B6D-9B43-BB08-6AC2D48586A3}" destId="{83F3DE09-67D8-C141-9A5A-6C486FCAFD6F}" srcOrd="0" destOrd="0" presId="urn:microsoft.com/office/officeart/2005/8/layout/hChevron3"/>
    <dgm:cxn modelId="{B52E668D-348A-5A41-9A64-293809F1122A}" type="presOf" srcId="{A478505F-B220-C74F-A222-FB8E0EAA43BB}" destId="{0A3EF888-D777-E94E-850C-D53F44C7C3DB}" srcOrd="0" destOrd="0" presId="urn:microsoft.com/office/officeart/2005/8/layout/hChevron3"/>
    <dgm:cxn modelId="{1B99AABC-9782-0944-BD40-2DB46F044A1A}" type="presOf" srcId="{4554A347-4F3E-3146-86D5-2F0DD0A11AD9}" destId="{32D35CBB-10F4-CB40-BF6D-7353C19D6AFA}" srcOrd="0" destOrd="0" presId="urn:microsoft.com/office/officeart/2005/8/layout/hChevron3"/>
    <dgm:cxn modelId="{DAD4C13C-C298-454A-A56F-CEAB38BFCFD3}" type="presParOf" srcId="{FBDD3BE8-DFEC-FD41-AD88-8293E4F23AF4}" destId="{E3922BBC-A19A-A544-9C04-501BAA6B36B6}" srcOrd="0" destOrd="0" presId="urn:microsoft.com/office/officeart/2005/8/layout/hChevron3"/>
    <dgm:cxn modelId="{80107102-950D-404D-B773-92044D03BE79}" type="presParOf" srcId="{FBDD3BE8-DFEC-FD41-AD88-8293E4F23AF4}" destId="{A9751CAD-C436-1E47-BD55-04A0EF0C7167}" srcOrd="1" destOrd="0" presId="urn:microsoft.com/office/officeart/2005/8/layout/hChevron3"/>
    <dgm:cxn modelId="{F8B97502-8D94-AD41-8CA4-D4E27C3BF253}" type="presParOf" srcId="{FBDD3BE8-DFEC-FD41-AD88-8293E4F23AF4}" destId="{32D35CBB-10F4-CB40-BF6D-7353C19D6AFA}" srcOrd="2" destOrd="0" presId="urn:microsoft.com/office/officeart/2005/8/layout/hChevron3"/>
    <dgm:cxn modelId="{5CCCCEF6-6CF7-014F-9A08-319263E8638F}" type="presParOf" srcId="{FBDD3BE8-DFEC-FD41-AD88-8293E4F23AF4}" destId="{2370623C-3963-FB4B-9C17-C0D156485488}" srcOrd="3" destOrd="0" presId="urn:microsoft.com/office/officeart/2005/8/layout/hChevron3"/>
    <dgm:cxn modelId="{D9C61C6D-B9D5-B44C-9B72-B32FE5191DFD}" type="presParOf" srcId="{FBDD3BE8-DFEC-FD41-AD88-8293E4F23AF4}" destId="{83F3DE09-67D8-C141-9A5A-6C486FCAFD6F}" srcOrd="4" destOrd="0" presId="urn:microsoft.com/office/officeart/2005/8/layout/hChevron3"/>
    <dgm:cxn modelId="{0CC446B7-25E0-6240-874B-8DB7415800F8}" type="presParOf" srcId="{FBDD3BE8-DFEC-FD41-AD88-8293E4F23AF4}" destId="{5142D3EB-CB55-AC41-A1EE-0E5997DD89EA}" srcOrd="5" destOrd="0" presId="urn:microsoft.com/office/officeart/2005/8/layout/hChevron3"/>
    <dgm:cxn modelId="{82257A7D-6995-8345-A72B-4C579F8B9B81}" type="presParOf" srcId="{FBDD3BE8-DFEC-FD41-AD88-8293E4F23AF4}" destId="{0A3EF888-D777-E94E-850C-D53F44C7C3D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E4D350-843D-FD41-BC1D-43325953C3F2}" type="doc">
      <dgm:prSet loTypeId="urn:microsoft.com/office/officeart/2005/8/layout/vList3" loCatId="" qsTypeId="urn:microsoft.com/office/officeart/2005/8/quickstyle/3D1" qsCatId="3D" csTypeId="urn:microsoft.com/office/officeart/2005/8/colors/colorful2" csCatId="colorful" phldr="1"/>
      <dgm:spPr/>
    </dgm:pt>
    <dgm:pt modelId="{DE374BF3-8E7D-CD4D-B281-28A4363D2A86}">
      <dgm:prSet phldrT="[Text]"/>
      <dgm:spPr/>
      <dgm:t>
        <a:bodyPr/>
        <a:lstStyle/>
        <a:p>
          <a:r>
            <a:rPr lang="en-US" dirty="0" err="1"/>
            <a:t>Localised</a:t>
          </a:r>
          <a:endParaRPr lang="en-US" dirty="0"/>
        </a:p>
      </dgm:t>
    </dgm:pt>
    <dgm:pt modelId="{45B37918-668D-3147-84D1-475782F67D41}" type="parTrans" cxnId="{1A27F7A6-D086-4242-891E-B42BDA3F76AA}">
      <dgm:prSet/>
      <dgm:spPr/>
      <dgm:t>
        <a:bodyPr/>
        <a:lstStyle/>
        <a:p>
          <a:endParaRPr lang="en-US"/>
        </a:p>
      </dgm:t>
    </dgm:pt>
    <dgm:pt modelId="{964F8815-FAAD-F34B-AB2A-F337ECB793C7}" type="sibTrans" cxnId="{1A27F7A6-D086-4242-891E-B42BDA3F76AA}">
      <dgm:prSet/>
      <dgm:spPr/>
      <dgm:t>
        <a:bodyPr/>
        <a:lstStyle/>
        <a:p>
          <a:endParaRPr lang="en-US"/>
        </a:p>
      </dgm:t>
    </dgm:pt>
    <dgm:pt modelId="{DE5115C7-419D-F04B-9FF6-F3CC7D7ED2C5}">
      <dgm:prSet phldrT="[Text]"/>
      <dgm:spPr/>
      <dgm:t>
        <a:bodyPr/>
        <a:lstStyle/>
        <a:p>
          <a:r>
            <a:rPr lang="en-US" dirty="0"/>
            <a:t>Locally Advanced</a:t>
          </a:r>
        </a:p>
      </dgm:t>
    </dgm:pt>
    <dgm:pt modelId="{E080DC68-C04D-9F4B-B257-43E516737A8A}" type="parTrans" cxnId="{A36EDE3E-1C55-7C4C-946B-FEEC7EE36959}">
      <dgm:prSet/>
      <dgm:spPr/>
      <dgm:t>
        <a:bodyPr/>
        <a:lstStyle/>
        <a:p>
          <a:endParaRPr lang="en-US"/>
        </a:p>
      </dgm:t>
    </dgm:pt>
    <dgm:pt modelId="{0137A868-3557-E84D-A9B2-4B5774FD0848}" type="sibTrans" cxnId="{A36EDE3E-1C55-7C4C-946B-FEEC7EE36959}">
      <dgm:prSet/>
      <dgm:spPr/>
      <dgm:t>
        <a:bodyPr/>
        <a:lstStyle/>
        <a:p>
          <a:endParaRPr lang="en-US"/>
        </a:p>
      </dgm:t>
    </dgm:pt>
    <dgm:pt modelId="{1649B897-E446-6A42-8C6A-ED6A6442E996}">
      <dgm:prSet phldrT="[Text]"/>
      <dgm:spPr/>
      <dgm:t>
        <a:bodyPr/>
        <a:lstStyle/>
        <a:p>
          <a:r>
            <a:rPr lang="en-US" dirty="0"/>
            <a:t>Metastatic</a:t>
          </a:r>
        </a:p>
      </dgm:t>
    </dgm:pt>
    <dgm:pt modelId="{255F5EE1-C325-9E46-BB70-F2C2593E4413}" type="parTrans" cxnId="{60EF5E8D-B963-6F4E-8B59-430541BC5D11}">
      <dgm:prSet/>
      <dgm:spPr/>
      <dgm:t>
        <a:bodyPr/>
        <a:lstStyle/>
        <a:p>
          <a:endParaRPr lang="en-US"/>
        </a:p>
      </dgm:t>
    </dgm:pt>
    <dgm:pt modelId="{D557DCE3-CD18-FD48-A59F-D7204F4F08AC}" type="sibTrans" cxnId="{60EF5E8D-B963-6F4E-8B59-430541BC5D11}">
      <dgm:prSet/>
      <dgm:spPr/>
      <dgm:t>
        <a:bodyPr/>
        <a:lstStyle/>
        <a:p>
          <a:endParaRPr lang="en-US"/>
        </a:p>
      </dgm:t>
    </dgm:pt>
    <dgm:pt modelId="{2EB9CB2F-EA2A-CA4C-B2DF-4463DB3908D2}" type="pres">
      <dgm:prSet presAssocID="{C4E4D350-843D-FD41-BC1D-43325953C3F2}" presName="linearFlow" presStyleCnt="0">
        <dgm:presLayoutVars>
          <dgm:dir/>
          <dgm:resizeHandles val="exact"/>
        </dgm:presLayoutVars>
      </dgm:prSet>
      <dgm:spPr/>
    </dgm:pt>
    <dgm:pt modelId="{E6DC745E-AB68-AD44-AAF7-E5E5D44EE78C}" type="pres">
      <dgm:prSet presAssocID="{DE374BF3-8E7D-CD4D-B281-28A4363D2A86}" presName="composite" presStyleCnt="0"/>
      <dgm:spPr/>
    </dgm:pt>
    <dgm:pt modelId="{5C03B1D2-76CC-824C-A2C0-437F0837CFED}" type="pres">
      <dgm:prSet presAssocID="{DE374BF3-8E7D-CD4D-B281-28A4363D2A86}" presName="imgShp" presStyleLbl="fgImgPlace1" presStyleIdx="0" presStyleCnt="3"/>
      <dgm:spPr/>
    </dgm:pt>
    <dgm:pt modelId="{996D01E3-BC79-AF4F-97EF-9ECE55DB0094}" type="pres">
      <dgm:prSet presAssocID="{DE374BF3-8E7D-CD4D-B281-28A4363D2A86}" presName="txShp" presStyleLbl="node1" presStyleIdx="0" presStyleCnt="3">
        <dgm:presLayoutVars>
          <dgm:bulletEnabled val="1"/>
        </dgm:presLayoutVars>
      </dgm:prSet>
      <dgm:spPr/>
    </dgm:pt>
    <dgm:pt modelId="{D4C91D1E-B4DD-744E-8024-7203FC0BA974}" type="pres">
      <dgm:prSet presAssocID="{964F8815-FAAD-F34B-AB2A-F337ECB793C7}" presName="spacing" presStyleCnt="0"/>
      <dgm:spPr/>
    </dgm:pt>
    <dgm:pt modelId="{BB05A234-A42C-C648-B0AB-968CA9F0FB28}" type="pres">
      <dgm:prSet presAssocID="{DE5115C7-419D-F04B-9FF6-F3CC7D7ED2C5}" presName="composite" presStyleCnt="0"/>
      <dgm:spPr/>
    </dgm:pt>
    <dgm:pt modelId="{FB4F306B-BB52-A344-95D9-56C630F6823D}" type="pres">
      <dgm:prSet presAssocID="{DE5115C7-419D-F04B-9FF6-F3CC7D7ED2C5}" presName="imgShp" presStyleLbl="fgImgPlace1" presStyleIdx="1" presStyleCnt="3"/>
      <dgm:spPr/>
    </dgm:pt>
    <dgm:pt modelId="{607E201F-43B0-0344-88EC-6A8CF98AE27E}" type="pres">
      <dgm:prSet presAssocID="{DE5115C7-419D-F04B-9FF6-F3CC7D7ED2C5}" presName="txShp" presStyleLbl="node1" presStyleIdx="1" presStyleCnt="3">
        <dgm:presLayoutVars>
          <dgm:bulletEnabled val="1"/>
        </dgm:presLayoutVars>
      </dgm:prSet>
      <dgm:spPr/>
    </dgm:pt>
    <dgm:pt modelId="{24425248-8FEE-C648-AC02-D5CADDC509A7}" type="pres">
      <dgm:prSet presAssocID="{0137A868-3557-E84D-A9B2-4B5774FD0848}" presName="spacing" presStyleCnt="0"/>
      <dgm:spPr/>
    </dgm:pt>
    <dgm:pt modelId="{1D105C80-2169-5649-8C63-EACD677CD605}" type="pres">
      <dgm:prSet presAssocID="{1649B897-E446-6A42-8C6A-ED6A6442E996}" presName="composite" presStyleCnt="0"/>
      <dgm:spPr/>
    </dgm:pt>
    <dgm:pt modelId="{4D7E0D7F-C65A-874D-AD72-9CF3136B18ED}" type="pres">
      <dgm:prSet presAssocID="{1649B897-E446-6A42-8C6A-ED6A6442E996}" presName="imgShp" presStyleLbl="fgImgPlace1" presStyleIdx="2" presStyleCnt="3"/>
      <dgm:spPr/>
    </dgm:pt>
    <dgm:pt modelId="{A699127D-596A-8349-9324-D9A5A692253E}" type="pres">
      <dgm:prSet presAssocID="{1649B897-E446-6A42-8C6A-ED6A6442E996}" presName="txShp" presStyleLbl="node1" presStyleIdx="2" presStyleCnt="3">
        <dgm:presLayoutVars>
          <dgm:bulletEnabled val="1"/>
        </dgm:presLayoutVars>
      </dgm:prSet>
      <dgm:spPr/>
    </dgm:pt>
  </dgm:ptLst>
  <dgm:cxnLst>
    <dgm:cxn modelId="{0C25AC21-E676-8F44-B51A-6AA4E14839C9}" type="presOf" srcId="{DE5115C7-419D-F04B-9FF6-F3CC7D7ED2C5}" destId="{607E201F-43B0-0344-88EC-6A8CF98AE27E}" srcOrd="0" destOrd="0" presId="urn:microsoft.com/office/officeart/2005/8/layout/vList3"/>
    <dgm:cxn modelId="{A36EDE3E-1C55-7C4C-946B-FEEC7EE36959}" srcId="{C4E4D350-843D-FD41-BC1D-43325953C3F2}" destId="{DE5115C7-419D-F04B-9FF6-F3CC7D7ED2C5}" srcOrd="1" destOrd="0" parTransId="{E080DC68-C04D-9F4B-B257-43E516737A8A}" sibTransId="{0137A868-3557-E84D-A9B2-4B5774FD0848}"/>
    <dgm:cxn modelId="{B14FAE56-67B3-B94D-BCF6-C9A0D0C4AB88}" type="presOf" srcId="{DE374BF3-8E7D-CD4D-B281-28A4363D2A86}" destId="{996D01E3-BC79-AF4F-97EF-9ECE55DB0094}" srcOrd="0" destOrd="0" presId="urn:microsoft.com/office/officeart/2005/8/layout/vList3"/>
    <dgm:cxn modelId="{60EF5E8D-B963-6F4E-8B59-430541BC5D11}" srcId="{C4E4D350-843D-FD41-BC1D-43325953C3F2}" destId="{1649B897-E446-6A42-8C6A-ED6A6442E996}" srcOrd="2" destOrd="0" parTransId="{255F5EE1-C325-9E46-BB70-F2C2593E4413}" sibTransId="{D557DCE3-CD18-FD48-A59F-D7204F4F08AC}"/>
    <dgm:cxn modelId="{AB43319F-841D-2C46-BDDE-3F38859D0C80}" type="presOf" srcId="{1649B897-E446-6A42-8C6A-ED6A6442E996}" destId="{A699127D-596A-8349-9324-D9A5A692253E}" srcOrd="0" destOrd="0" presId="urn:microsoft.com/office/officeart/2005/8/layout/vList3"/>
    <dgm:cxn modelId="{1A27F7A6-D086-4242-891E-B42BDA3F76AA}" srcId="{C4E4D350-843D-FD41-BC1D-43325953C3F2}" destId="{DE374BF3-8E7D-CD4D-B281-28A4363D2A86}" srcOrd="0" destOrd="0" parTransId="{45B37918-668D-3147-84D1-475782F67D41}" sibTransId="{964F8815-FAAD-F34B-AB2A-F337ECB793C7}"/>
    <dgm:cxn modelId="{DD83D2EF-BCA8-204C-BEF6-EBEA16399BFA}" type="presOf" srcId="{C4E4D350-843D-FD41-BC1D-43325953C3F2}" destId="{2EB9CB2F-EA2A-CA4C-B2DF-4463DB3908D2}" srcOrd="0" destOrd="0" presId="urn:microsoft.com/office/officeart/2005/8/layout/vList3"/>
    <dgm:cxn modelId="{7791603F-BD23-2844-BA9B-95C0ECE385D3}" type="presParOf" srcId="{2EB9CB2F-EA2A-CA4C-B2DF-4463DB3908D2}" destId="{E6DC745E-AB68-AD44-AAF7-E5E5D44EE78C}" srcOrd="0" destOrd="0" presId="urn:microsoft.com/office/officeart/2005/8/layout/vList3"/>
    <dgm:cxn modelId="{B1759725-0F44-444E-ABDC-09440FDF8EF7}" type="presParOf" srcId="{E6DC745E-AB68-AD44-AAF7-E5E5D44EE78C}" destId="{5C03B1D2-76CC-824C-A2C0-437F0837CFED}" srcOrd="0" destOrd="0" presId="urn:microsoft.com/office/officeart/2005/8/layout/vList3"/>
    <dgm:cxn modelId="{6371B85A-2C01-1348-9ED6-434AF3F01234}" type="presParOf" srcId="{E6DC745E-AB68-AD44-AAF7-E5E5D44EE78C}" destId="{996D01E3-BC79-AF4F-97EF-9ECE55DB0094}" srcOrd="1" destOrd="0" presId="urn:microsoft.com/office/officeart/2005/8/layout/vList3"/>
    <dgm:cxn modelId="{C61F2138-F3C4-FC4E-A2F9-F3A3F3FB7B92}" type="presParOf" srcId="{2EB9CB2F-EA2A-CA4C-B2DF-4463DB3908D2}" destId="{D4C91D1E-B4DD-744E-8024-7203FC0BA974}" srcOrd="1" destOrd="0" presId="urn:microsoft.com/office/officeart/2005/8/layout/vList3"/>
    <dgm:cxn modelId="{40A92A78-B4BD-E240-B5D0-823456ABE24F}" type="presParOf" srcId="{2EB9CB2F-EA2A-CA4C-B2DF-4463DB3908D2}" destId="{BB05A234-A42C-C648-B0AB-968CA9F0FB28}" srcOrd="2" destOrd="0" presId="urn:microsoft.com/office/officeart/2005/8/layout/vList3"/>
    <dgm:cxn modelId="{237DA3F0-0C98-BB46-9660-80DA774BB465}" type="presParOf" srcId="{BB05A234-A42C-C648-B0AB-968CA9F0FB28}" destId="{FB4F306B-BB52-A344-95D9-56C630F6823D}" srcOrd="0" destOrd="0" presId="urn:microsoft.com/office/officeart/2005/8/layout/vList3"/>
    <dgm:cxn modelId="{128294A0-CD7F-D644-B9F3-EFA45F640E15}" type="presParOf" srcId="{BB05A234-A42C-C648-B0AB-968CA9F0FB28}" destId="{607E201F-43B0-0344-88EC-6A8CF98AE27E}" srcOrd="1" destOrd="0" presId="urn:microsoft.com/office/officeart/2005/8/layout/vList3"/>
    <dgm:cxn modelId="{9904675F-5583-0146-AF09-DB6708A1172F}" type="presParOf" srcId="{2EB9CB2F-EA2A-CA4C-B2DF-4463DB3908D2}" destId="{24425248-8FEE-C648-AC02-D5CADDC509A7}" srcOrd="3" destOrd="0" presId="urn:microsoft.com/office/officeart/2005/8/layout/vList3"/>
    <dgm:cxn modelId="{4BD2B8B9-DDCC-644A-8AAB-A1094BC03862}" type="presParOf" srcId="{2EB9CB2F-EA2A-CA4C-B2DF-4463DB3908D2}" destId="{1D105C80-2169-5649-8C63-EACD677CD605}" srcOrd="4" destOrd="0" presId="urn:microsoft.com/office/officeart/2005/8/layout/vList3"/>
    <dgm:cxn modelId="{B485D6B6-C0D0-634A-8E48-0589AF073D6E}" type="presParOf" srcId="{1D105C80-2169-5649-8C63-EACD677CD605}" destId="{4D7E0D7F-C65A-874D-AD72-9CF3136B18ED}" srcOrd="0" destOrd="0" presId="urn:microsoft.com/office/officeart/2005/8/layout/vList3"/>
    <dgm:cxn modelId="{EA596ABE-13A7-0D40-9A6F-617CB5466852}" type="presParOf" srcId="{1D105C80-2169-5649-8C63-EACD677CD605}" destId="{A699127D-596A-8349-9324-D9A5A69225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87B91C-F91A-C94C-9FB8-38A13EC013E2}" type="doc">
      <dgm:prSet loTypeId="urn:microsoft.com/office/officeart/2005/8/layout/StepDownProcess" loCatId="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107164-C87D-354F-AAB9-8CC832E6813C}">
      <dgm:prSet phldrT="[Text]"/>
      <dgm:spPr/>
      <dgm:t>
        <a:bodyPr/>
        <a:lstStyle/>
        <a:p>
          <a:r>
            <a:rPr lang="en-US" dirty="0"/>
            <a:t>PSA , PRM, MRI</a:t>
          </a:r>
        </a:p>
      </dgm:t>
    </dgm:pt>
    <dgm:pt modelId="{080708D6-1542-1C4A-BAB5-BEC89D461F62}" type="parTrans" cxnId="{2A02E815-134B-2543-882C-CCD7B6FDB964}">
      <dgm:prSet/>
      <dgm:spPr/>
      <dgm:t>
        <a:bodyPr/>
        <a:lstStyle/>
        <a:p>
          <a:endParaRPr lang="en-US"/>
        </a:p>
      </dgm:t>
    </dgm:pt>
    <dgm:pt modelId="{BBA72616-CB97-D947-999C-BBB0EBAB5EE6}" type="sibTrans" cxnId="{2A02E815-134B-2543-882C-CCD7B6FDB964}">
      <dgm:prSet/>
      <dgm:spPr/>
      <dgm:t>
        <a:bodyPr/>
        <a:lstStyle/>
        <a:p>
          <a:endParaRPr lang="en-US"/>
        </a:p>
      </dgm:t>
    </dgm:pt>
    <dgm:pt modelId="{A53D2C4B-E13F-5F45-B211-279BE9C79F84}">
      <dgm:prSet phldrT="[Text]" phldr="1"/>
      <dgm:spPr/>
      <dgm:t>
        <a:bodyPr/>
        <a:lstStyle/>
        <a:p>
          <a:endParaRPr lang="en-US"/>
        </a:p>
      </dgm:t>
    </dgm:pt>
    <dgm:pt modelId="{8BE8897B-5880-5D4E-8470-C3AD30A5DCCF}" type="parTrans" cxnId="{3349A224-DADD-EF46-A08F-1DB0BD4B8EF8}">
      <dgm:prSet/>
      <dgm:spPr/>
      <dgm:t>
        <a:bodyPr/>
        <a:lstStyle/>
        <a:p>
          <a:endParaRPr lang="en-US"/>
        </a:p>
      </dgm:t>
    </dgm:pt>
    <dgm:pt modelId="{BB76660E-1F7C-3643-8A57-6C73259C659A}" type="sibTrans" cxnId="{3349A224-DADD-EF46-A08F-1DB0BD4B8EF8}">
      <dgm:prSet/>
      <dgm:spPr/>
      <dgm:t>
        <a:bodyPr/>
        <a:lstStyle/>
        <a:p>
          <a:endParaRPr lang="en-US"/>
        </a:p>
      </dgm:t>
    </dgm:pt>
    <dgm:pt modelId="{AA7E481B-DA79-3944-ADAC-E23BBEAFD17D}">
      <dgm:prSet phldrT="[Text]"/>
      <dgm:spPr/>
      <dgm:t>
        <a:bodyPr/>
        <a:lstStyle/>
        <a:p>
          <a:r>
            <a:rPr lang="en-US" dirty="0"/>
            <a:t>TRUS  Fusion </a:t>
          </a:r>
          <a:r>
            <a:rPr lang="en-US" dirty="0" err="1"/>
            <a:t>biyopsy</a:t>
          </a:r>
          <a:endParaRPr lang="en-US" dirty="0"/>
        </a:p>
      </dgm:t>
    </dgm:pt>
    <dgm:pt modelId="{A35A1556-B102-7347-A61F-57BF03A492CC}" type="parTrans" cxnId="{6338D640-1F79-BA40-AD47-DA8BF4473736}">
      <dgm:prSet/>
      <dgm:spPr/>
      <dgm:t>
        <a:bodyPr/>
        <a:lstStyle/>
        <a:p>
          <a:endParaRPr lang="en-US"/>
        </a:p>
      </dgm:t>
    </dgm:pt>
    <dgm:pt modelId="{78E30356-2F35-6445-A8C8-F55C6B7D69FD}" type="sibTrans" cxnId="{6338D640-1F79-BA40-AD47-DA8BF4473736}">
      <dgm:prSet/>
      <dgm:spPr/>
      <dgm:t>
        <a:bodyPr/>
        <a:lstStyle/>
        <a:p>
          <a:endParaRPr lang="en-US"/>
        </a:p>
      </dgm:t>
    </dgm:pt>
    <dgm:pt modelId="{B171F326-ECE8-BD49-A9B8-10A3DE1CEAA6}">
      <dgm:prSet phldrT="[Text]" phldr="1"/>
      <dgm:spPr/>
      <dgm:t>
        <a:bodyPr/>
        <a:lstStyle/>
        <a:p>
          <a:endParaRPr lang="en-US"/>
        </a:p>
      </dgm:t>
    </dgm:pt>
    <dgm:pt modelId="{0534794A-10AE-D646-B24B-440DDF4AF624}" type="parTrans" cxnId="{2C9B7F4F-55DE-2B41-828D-B84898C0A40B}">
      <dgm:prSet/>
      <dgm:spPr/>
      <dgm:t>
        <a:bodyPr/>
        <a:lstStyle/>
        <a:p>
          <a:endParaRPr lang="en-US"/>
        </a:p>
      </dgm:t>
    </dgm:pt>
    <dgm:pt modelId="{764AAC18-19B0-4B4D-AE18-0B81D6995956}" type="sibTrans" cxnId="{2C9B7F4F-55DE-2B41-828D-B84898C0A40B}">
      <dgm:prSet/>
      <dgm:spPr/>
      <dgm:t>
        <a:bodyPr/>
        <a:lstStyle/>
        <a:p>
          <a:endParaRPr lang="en-US"/>
        </a:p>
      </dgm:t>
    </dgm:pt>
    <dgm:pt modelId="{B03BC5E0-3E49-D249-A5E5-08C7CA03957B}">
      <dgm:prSet phldrT="[Text]"/>
      <dgm:spPr/>
      <dgm:t>
        <a:bodyPr/>
        <a:lstStyle/>
        <a:p>
          <a:r>
            <a:rPr lang="en-US" dirty="0"/>
            <a:t>Low risk </a:t>
          </a:r>
          <a:r>
            <a:rPr lang="en-US" dirty="0" err="1"/>
            <a:t>Prostat</a:t>
          </a:r>
          <a:r>
            <a:rPr lang="en-US" dirty="0"/>
            <a:t> Ca</a:t>
          </a:r>
        </a:p>
      </dgm:t>
    </dgm:pt>
    <dgm:pt modelId="{C0F8AFC6-9B94-0442-A2DE-C06AA2497408}" type="parTrans" cxnId="{48BA80D4-46E5-1E41-8496-DAF881475107}">
      <dgm:prSet/>
      <dgm:spPr/>
      <dgm:t>
        <a:bodyPr/>
        <a:lstStyle/>
        <a:p>
          <a:endParaRPr lang="en-US"/>
        </a:p>
      </dgm:t>
    </dgm:pt>
    <dgm:pt modelId="{EEE9BB06-DB3C-B94A-8EB4-9B09D735E907}" type="sibTrans" cxnId="{48BA80D4-46E5-1E41-8496-DAF881475107}">
      <dgm:prSet/>
      <dgm:spPr/>
      <dgm:t>
        <a:bodyPr/>
        <a:lstStyle/>
        <a:p>
          <a:endParaRPr lang="en-US"/>
        </a:p>
      </dgm:t>
    </dgm:pt>
    <dgm:pt modelId="{3123AEEE-AEE3-5A4D-8020-730502274FB2}">
      <dgm:prSet phldrT="[Text]" phldr="1"/>
      <dgm:spPr/>
      <dgm:t>
        <a:bodyPr/>
        <a:lstStyle/>
        <a:p>
          <a:endParaRPr lang="en-US" dirty="0"/>
        </a:p>
      </dgm:t>
    </dgm:pt>
    <dgm:pt modelId="{EAD80266-C2C9-8643-8EB1-8483D2B1AF1C}" type="parTrans" cxnId="{EAEFC28D-568C-804F-9D9F-BD25F16353D1}">
      <dgm:prSet/>
      <dgm:spPr/>
      <dgm:t>
        <a:bodyPr/>
        <a:lstStyle/>
        <a:p>
          <a:endParaRPr lang="en-US"/>
        </a:p>
      </dgm:t>
    </dgm:pt>
    <dgm:pt modelId="{39CFC487-2976-DA49-A454-0928E16D50B3}" type="sibTrans" cxnId="{EAEFC28D-568C-804F-9D9F-BD25F16353D1}">
      <dgm:prSet/>
      <dgm:spPr/>
      <dgm:t>
        <a:bodyPr/>
        <a:lstStyle/>
        <a:p>
          <a:endParaRPr lang="en-US"/>
        </a:p>
      </dgm:t>
    </dgm:pt>
    <dgm:pt modelId="{0698A8F5-8CD8-7F41-8610-E1CAE025DFA4}">
      <dgm:prSet phldrT="[Text]"/>
      <dgm:spPr/>
      <dgm:t>
        <a:bodyPr/>
        <a:lstStyle/>
        <a:p>
          <a:r>
            <a:rPr lang="en-US" dirty="0"/>
            <a:t>Active </a:t>
          </a:r>
          <a:r>
            <a:rPr lang="en-US" dirty="0" err="1"/>
            <a:t>Surviellance</a:t>
          </a:r>
          <a:endParaRPr lang="en-US" dirty="0"/>
        </a:p>
      </dgm:t>
    </dgm:pt>
    <dgm:pt modelId="{30BC0298-F051-D242-9FFA-DDE2F3B01863}" type="parTrans" cxnId="{0D53B3A5-9F08-7247-8C2B-789DA917742F}">
      <dgm:prSet/>
      <dgm:spPr/>
      <dgm:t>
        <a:bodyPr/>
        <a:lstStyle/>
        <a:p>
          <a:endParaRPr lang="en-US"/>
        </a:p>
      </dgm:t>
    </dgm:pt>
    <dgm:pt modelId="{E6040050-2E6C-2D4D-A9A8-71A489B38264}" type="sibTrans" cxnId="{0D53B3A5-9F08-7247-8C2B-789DA917742F}">
      <dgm:prSet/>
      <dgm:spPr/>
      <dgm:t>
        <a:bodyPr/>
        <a:lstStyle/>
        <a:p>
          <a:endParaRPr lang="en-US"/>
        </a:p>
      </dgm:t>
    </dgm:pt>
    <dgm:pt modelId="{847C3D5E-20CC-6940-96CB-6CB5F5A451F6}">
      <dgm:prSet phldrT="[Text]"/>
      <dgm:spPr/>
      <dgm:t>
        <a:bodyPr/>
        <a:lstStyle/>
        <a:p>
          <a:r>
            <a:rPr lang="en-US" dirty="0"/>
            <a:t>3-6 months PSA</a:t>
          </a:r>
        </a:p>
      </dgm:t>
    </dgm:pt>
    <dgm:pt modelId="{3F32073B-79E0-4247-8091-1B81F67D2BCA}" type="parTrans" cxnId="{4FE8725E-32E2-824A-918A-430DAC89E14E}">
      <dgm:prSet/>
      <dgm:spPr/>
      <dgm:t>
        <a:bodyPr/>
        <a:lstStyle/>
        <a:p>
          <a:endParaRPr lang="en-US"/>
        </a:p>
      </dgm:t>
    </dgm:pt>
    <dgm:pt modelId="{FA41CAE9-1672-304B-9606-E64E6B4209B5}" type="sibTrans" cxnId="{4FE8725E-32E2-824A-918A-430DAC89E14E}">
      <dgm:prSet/>
      <dgm:spPr/>
      <dgm:t>
        <a:bodyPr/>
        <a:lstStyle/>
        <a:p>
          <a:endParaRPr lang="en-US"/>
        </a:p>
      </dgm:t>
    </dgm:pt>
    <dgm:pt modelId="{067F2978-21AD-9142-AB33-CE2049366CDD}">
      <dgm:prSet phldrT="[Text]"/>
      <dgm:spPr/>
      <dgm:t>
        <a:bodyPr/>
        <a:lstStyle/>
        <a:p>
          <a:r>
            <a:rPr lang="en-US" dirty="0"/>
            <a:t>1-4-7.year </a:t>
          </a:r>
          <a:r>
            <a:rPr lang="en-US" dirty="0" err="1"/>
            <a:t>biyopsy</a:t>
          </a:r>
          <a:r>
            <a:rPr lang="en-US" dirty="0"/>
            <a:t> </a:t>
          </a:r>
          <a:r>
            <a:rPr lang="en-US" dirty="0" err="1"/>
            <a:t>ve</a:t>
          </a:r>
          <a:r>
            <a:rPr lang="en-US" dirty="0"/>
            <a:t> </a:t>
          </a:r>
          <a:r>
            <a:rPr lang="en-US" dirty="0" err="1"/>
            <a:t>MpMRI</a:t>
          </a:r>
          <a:endParaRPr lang="en-US" dirty="0"/>
        </a:p>
      </dgm:t>
    </dgm:pt>
    <dgm:pt modelId="{13BB6722-3C75-D142-AD4C-C393BA81FECE}" type="parTrans" cxnId="{44E9CB74-B35F-4243-88FD-4C49713141F3}">
      <dgm:prSet/>
      <dgm:spPr/>
      <dgm:t>
        <a:bodyPr/>
        <a:lstStyle/>
        <a:p>
          <a:endParaRPr lang="en-US"/>
        </a:p>
      </dgm:t>
    </dgm:pt>
    <dgm:pt modelId="{D241ADD7-F14B-E94C-81DC-54763989A4C2}" type="sibTrans" cxnId="{44E9CB74-B35F-4243-88FD-4C49713141F3}">
      <dgm:prSet/>
      <dgm:spPr/>
      <dgm:t>
        <a:bodyPr/>
        <a:lstStyle/>
        <a:p>
          <a:endParaRPr lang="en-US"/>
        </a:p>
      </dgm:t>
    </dgm:pt>
    <dgm:pt modelId="{AF0C7819-6177-0F44-8393-4675F29072A0}" type="pres">
      <dgm:prSet presAssocID="{8D87B91C-F91A-C94C-9FB8-38A13EC013E2}" presName="rootnode" presStyleCnt="0">
        <dgm:presLayoutVars>
          <dgm:chMax/>
          <dgm:chPref/>
          <dgm:dir/>
          <dgm:animLvl val="lvl"/>
        </dgm:presLayoutVars>
      </dgm:prSet>
      <dgm:spPr/>
    </dgm:pt>
    <dgm:pt modelId="{747F17FA-E6A0-2F43-842D-CB7FB1C5421D}" type="pres">
      <dgm:prSet presAssocID="{99107164-C87D-354F-AAB9-8CC832E6813C}" presName="composite" presStyleCnt="0"/>
      <dgm:spPr/>
    </dgm:pt>
    <dgm:pt modelId="{1FDC02CB-CD2F-4948-A28D-73E559D2325E}" type="pres">
      <dgm:prSet presAssocID="{99107164-C87D-354F-AAB9-8CC832E6813C}" presName="bentUpArrow1" presStyleLbl="alignImgPlace1" presStyleIdx="0" presStyleCnt="3"/>
      <dgm:spPr/>
    </dgm:pt>
    <dgm:pt modelId="{39936278-918B-F146-833E-412107F33DA0}" type="pres">
      <dgm:prSet presAssocID="{99107164-C87D-354F-AAB9-8CC832E6813C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EEA11064-DE4D-F749-9EC2-C69507AC2DE3}" type="pres">
      <dgm:prSet presAssocID="{99107164-C87D-354F-AAB9-8CC832E6813C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5D6B3359-0498-5246-BF5D-D5076BAA05FB}" type="pres">
      <dgm:prSet presAssocID="{BBA72616-CB97-D947-999C-BBB0EBAB5EE6}" presName="sibTrans" presStyleCnt="0"/>
      <dgm:spPr/>
    </dgm:pt>
    <dgm:pt modelId="{01C4B584-F5E1-1B4B-B327-1B8D0B02935F}" type="pres">
      <dgm:prSet presAssocID="{AA7E481B-DA79-3944-ADAC-E23BBEAFD17D}" presName="composite" presStyleCnt="0"/>
      <dgm:spPr/>
    </dgm:pt>
    <dgm:pt modelId="{D6308201-C628-9F43-9791-90AA619EE119}" type="pres">
      <dgm:prSet presAssocID="{AA7E481B-DA79-3944-ADAC-E23BBEAFD17D}" presName="bentUpArrow1" presStyleLbl="alignImgPlace1" presStyleIdx="1" presStyleCnt="3"/>
      <dgm:spPr/>
    </dgm:pt>
    <dgm:pt modelId="{4F124B2A-7A40-A148-9276-47599BDA5CBE}" type="pres">
      <dgm:prSet presAssocID="{AA7E481B-DA79-3944-ADAC-E23BBEAFD17D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2FFB9FD5-41B4-9E44-B811-CDBB69687A39}" type="pres">
      <dgm:prSet presAssocID="{AA7E481B-DA79-3944-ADAC-E23BBEAFD17D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2BC04E41-F9B6-F846-8B4A-1C7D27F26FDB}" type="pres">
      <dgm:prSet presAssocID="{78E30356-2F35-6445-A8C8-F55C6B7D69FD}" presName="sibTrans" presStyleCnt="0"/>
      <dgm:spPr/>
    </dgm:pt>
    <dgm:pt modelId="{06B763A7-AC79-F942-BD84-41C75C28418C}" type="pres">
      <dgm:prSet presAssocID="{B03BC5E0-3E49-D249-A5E5-08C7CA03957B}" presName="composite" presStyleCnt="0"/>
      <dgm:spPr/>
    </dgm:pt>
    <dgm:pt modelId="{F92BBCF3-B2B8-074C-AD30-7730E32F108B}" type="pres">
      <dgm:prSet presAssocID="{B03BC5E0-3E49-D249-A5E5-08C7CA03957B}" presName="bentUpArrow1" presStyleLbl="alignImgPlace1" presStyleIdx="2" presStyleCnt="3"/>
      <dgm:spPr/>
    </dgm:pt>
    <dgm:pt modelId="{CC74C3B3-D1C4-F34D-A308-29BFC8704D89}" type="pres">
      <dgm:prSet presAssocID="{B03BC5E0-3E49-D249-A5E5-08C7CA03957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2D9F5D87-F89F-1646-9B04-CB7461F53B24}" type="pres">
      <dgm:prSet presAssocID="{B03BC5E0-3E49-D249-A5E5-08C7CA03957B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8BA99AD-4FAE-044A-941F-C1EE898E1840}" type="pres">
      <dgm:prSet presAssocID="{EEE9BB06-DB3C-B94A-8EB4-9B09D735E907}" presName="sibTrans" presStyleCnt="0"/>
      <dgm:spPr/>
    </dgm:pt>
    <dgm:pt modelId="{07B3D332-E9D4-D74D-8055-457A3B1CB6A0}" type="pres">
      <dgm:prSet presAssocID="{0698A8F5-8CD8-7F41-8610-E1CAE025DFA4}" presName="composite" presStyleCnt="0"/>
      <dgm:spPr/>
    </dgm:pt>
    <dgm:pt modelId="{E81D0087-782A-4F4E-8E35-DE0FB1707121}" type="pres">
      <dgm:prSet presAssocID="{0698A8F5-8CD8-7F41-8610-E1CAE025DFA4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  <dgm:pt modelId="{A5264BBE-3889-6D4B-BB68-6571CC2870BC}" type="pres">
      <dgm:prSet presAssocID="{0698A8F5-8CD8-7F41-8610-E1CAE025DFA4}" presName="FinalChildText" presStyleLbl="revTx" presStyleIdx="3" presStyleCnt="4" custScaleX="220645" custScaleY="122786" custLinFactNeighborX="48510">
        <dgm:presLayoutVars>
          <dgm:chMax val="0"/>
          <dgm:chPref val="0"/>
          <dgm:bulletEnabled val="1"/>
        </dgm:presLayoutVars>
      </dgm:prSet>
      <dgm:spPr/>
    </dgm:pt>
  </dgm:ptLst>
  <dgm:cxnLst>
    <dgm:cxn modelId="{0231120D-FEC4-284E-B0C7-DB895C5AB743}" type="presOf" srcId="{B03BC5E0-3E49-D249-A5E5-08C7CA03957B}" destId="{CC74C3B3-D1C4-F34D-A308-29BFC8704D89}" srcOrd="0" destOrd="0" presId="urn:microsoft.com/office/officeart/2005/8/layout/StepDownProcess"/>
    <dgm:cxn modelId="{2A02E815-134B-2543-882C-CCD7B6FDB964}" srcId="{8D87B91C-F91A-C94C-9FB8-38A13EC013E2}" destId="{99107164-C87D-354F-AAB9-8CC832E6813C}" srcOrd="0" destOrd="0" parTransId="{080708D6-1542-1C4A-BAB5-BEC89D461F62}" sibTransId="{BBA72616-CB97-D947-999C-BBB0EBAB5EE6}"/>
    <dgm:cxn modelId="{3349A224-DADD-EF46-A08F-1DB0BD4B8EF8}" srcId="{99107164-C87D-354F-AAB9-8CC832E6813C}" destId="{A53D2C4B-E13F-5F45-B211-279BE9C79F84}" srcOrd="0" destOrd="0" parTransId="{8BE8897B-5880-5D4E-8470-C3AD30A5DCCF}" sibTransId="{BB76660E-1F7C-3643-8A57-6C73259C659A}"/>
    <dgm:cxn modelId="{6338D640-1F79-BA40-AD47-DA8BF4473736}" srcId="{8D87B91C-F91A-C94C-9FB8-38A13EC013E2}" destId="{AA7E481B-DA79-3944-ADAC-E23BBEAFD17D}" srcOrd="1" destOrd="0" parTransId="{A35A1556-B102-7347-A61F-57BF03A492CC}" sibTransId="{78E30356-2F35-6445-A8C8-F55C6B7D69FD}"/>
    <dgm:cxn modelId="{2C9B7F4F-55DE-2B41-828D-B84898C0A40B}" srcId="{AA7E481B-DA79-3944-ADAC-E23BBEAFD17D}" destId="{B171F326-ECE8-BD49-A9B8-10A3DE1CEAA6}" srcOrd="0" destOrd="0" parTransId="{0534794A-10AE-D646-B24B-440DDF4AF624}" sibTransId="{764AAC18-19B0-4B4D-AE18-0B81D6995956}"/>
    <dgm:cxn modelId="{6E953B5E-0083-CA4D-8FA0-ED035F109764}" type="presOf" srcId="{8D87B91C-F91A-C94C-9FB8-38A13EC013E2}" destId="{AF0C7819-6177-0F44-8393-4675F29072A0}" srcOrd="0" destOrd="0" presId="urn:microsoft.com/office/officeart/2005/8/layout/StepDownProcess"/>
    <dgm:cxn modelId="{4FE8725E-32E2-824A-918A-430DAC89E14E}" srcId="{0698A8F5-8CD8-7F41-8610-E1CAE025DFA4}" destId="{847C3D5E-20CC-6940-96CB-6CB5F5A451F6}" srcOrd="0" destOrd="0" parTransId="{3F32073B-79E0-4247-8091-1B81F67D2BCA}" sibTransId="{FA41CAE9-1672-304B-9606-E64E6B4209B5}"/>
    <dgm:cxn modelId="{EB5ACB5E-2664-1842-BBBA-0F8964780B44}" type="presOf" srcId="{847C3D5E-20CC-6940-96CB-6CB5F5A451F6}" destId="{A5264BBE-3889-6D4B-BB68-6571CC2870BC}" srcOrd="0" destOrd="0" presId="urn:microsoft.com/office/officeart/2005/8/layout/StepDownProcess"/>
    <dgm:cxn modelId="{A2513661-4BF3-024D-AD0A-62DF62ADDD91}" type="presOf" srcId="{AA7E481B-DA79-3944-ADAC-E23BBEAFD17D}" destId="{4F124B2A-7A40-A148-9276-47599BDA5CBE}" srcOrd="0" destOrd="0" presId="urn:microsoft.com/office/officeart/2005/8/layout/StepDownProcess"/>
    <dgm:cxn modelId="{44E9CB74-B35F-4243-88FD-4C49713141F3}" srcId="{0698A8F5-8CD8-7F41-8610-E1CAE025DFA4}" destId="{067F2978-21AD-9142-AB33-CE2049366CDD}" srcOrd="1" destOrd="0" parTransId="{13BB6722-3C75-D142-AD4C-C393BA81FECE}" sibTransId="{D241ADD7-F14B-E94C-81DC-54763989A4C2}"/>
    <dgm:cxn modelId="{27D80278-C8AA-9546-8AC5-36CD4397ACE7}" type="presOf" srcId="{067F2978-21AD-9142-AB33-CE2049366CDD}" destId="{A5264BBE-3889-6D4B-BB68-6571CC2870BC}" srcOrd="0" destOrd="1" presId="urn:microsoft.com/office/officeart/2005/8/layout/StepDownProcess"/>
    <dgm:cxn modelId="{D08A077A-7FE2-2B44-8EEA-2D0674435D2C}" type="presOf" srcId="{A53D2C4B-E13F-5F45-B211-279BE9C79F84}" destId="{EEA11064-DE4D-F749-9EC2-C69507AC2DE3}" srcOrd="0" destOrd="0" presId="urn:microsoft.com/office/officeart/2005/8/layout/StepDownProcess"/>
    <dgm:cxn modelId="{B4A20B8A-9B50-FC41-B307-35EE3441BC5A}" type="presOf" srcId="{3123AEEE-AEE3-5A4D-8020-730502274FB2}" destId="{2D9F5D87-F89F-1646-9B04-CB7461F53B24}" srcOrd="0" destOrd="0" presId="urn:microsoft.com/office/officeart/2005/8/layout/StepDownProcess"/>
    <dgm:cxn modelId="{EAEFC28D-568C-804F-9D9F-BD25F16353D1}" srcId="{B03BC5E0-3E49-D249-A5E5-08C7CA03957B}" destId="{3123AEEE-AEE3-5A4D-8020-730502274FB2}" srcOrd="0" destOrd="0" parTransId="{EAD80266-C2C9-8643-8EB1-8483D2B1AF1C}" sibTransId="{39CFC487-2976-DA49-A454-0928E16D50B3}"/>
    <dgm:cxn modelId="{E2FD15A4-18AE-A14A-B069-87F4CDCF6C03}" type="presOf" srcId="{0698A8F5-8CD8-7F41-8610-E1CAE025DFA4}" destId="{E81D0087-782A-4F4E-8E35-DE0FB1707121}" srcOrd="0" destOrd="0" presId="urn:microsoft.com/office/officeart/2005/8/layout/StepDownProcess"/>
    <dgm:cxn modelId="{0D53B3A5-9F08-7247-8C2B-789DA917742F}" srcId="{8D87B91C-F91A-C94C-9FB8-38A13EC013E2}" destId="{0698A8F5-8CD8-7F41-8610-E1CAE025DFA4}" srcOrd="3" destOrd="0" parTransId="{30BC0298-F051-D242-9FFA-DDE2F3B01863}" sibTransId="{E6040050-2E6C-2D4D-A9A8-71A489B38264}"/>
    <dgm:cxn modelId="{48BA80D4-46E5-1E41-8496-DAF881475107}" srcId="{8D87B91C-F91A-C94C-9FB8-38A13EC013E2}" destId="{B03BC5E0-3E49-D249-A5E5-08C7CA03957B}" srcOrd="2" destOrd="0" parTransId="{C0F8AFC6-9B94-0442-A2DE-C06AA2497408}" sibTransId="{EEE9BB06-DB3C-B94A-8EB4-9B09D735E907}"/>
    <dgm:cxn modelId="{C255ACF2-E9F6-004A-8C84-950BA605264C}" type="presOf" srcId="{99107164-C87D-354F-AAB9-8CC832E6813C}" destId="{39936278-918B-F146-833E-412107F33DA0}" srcOrd="0" destOrd="0" presId="urn:microsoft.com/office/officeart/2005/8/layout/StepDownProcess"/>
    <dgm:cxn modelId="{68B6C6FB-8B03-6741-B17D-AC78DEE916FA}" type="presOf" srcId="{B171F326-ECE8-BD49-A9B8-10A3DE1CEAA6}" destId="{2FFB9FD5-41B4-9E44-B811-CDBB69687A39}" srcOrd="0" destOrd="0" presId="urn:microsoft.com/office/officeart/2005/8/layout/StepDownProcess"/>
    <dgm:cxn modelId="{CAD64A35-DAF3-B04A-842A-F248D183B9F2}" type="presParOf" srcId="{AF0C7819-6177-0F44-8393-4675F29072A0}" destId="{747F17FA-E6A0-2F43-842D-CB7FB1C5421D}" srcOrd="0" destOrd="0" presId="urn:microsoft.com/office/officeart/2005/8/layout/StepDownProcess"/>
    <dgm:cxn modelId="{A71DA68E-9AAC-E24A-AE00-1CDF0262FC28}" type="presParOf" srcId="{747F17FA-E6A0-2F43-842D-CB7FB1C5421D}" destId="{1FDC02CB-CD2F-4948-A28D-73E559D2325E}" srcOrd="0" destOrd="0" presId="urn:microsoft.com/office/officeart/2005/8/layout/StepDownProcess"/>
    <dgm:cxn modelId="{2FEA8880-5BDD-7F4E-9695-731DCCF9948F}" type="presParOf" srcId="{747F17FA-E6A0-2F43-842D-CB7FB1C5421D}" destId="{39936278-918B-F146-833E-412107F33DA0}" srcOrd="1" destOrd="0" presId="urn:microsoft.com/office/officeart/2005/8/layout/StepDownProcess"/>
    <dgm:cxn modelId="{AA9B9CB9-3563-234D-BFD1-E844F0F9DA27}" type="presParOf" srcId="{747F17FA-E6A0-2F43-842D-CB7FB1C5421D}" destId="{EEA11064-DE4D-F749-9EC2-C69507AC2DE3}" srcOrd="2" destOrd="0" presId="urn:microsoft.com/office/officeart/2005/8/layout/StepDownProcess"/>
    <dgm:cxn modelId="{4239E7D1-6491-1142-A33F-447617AD6531}" type="presParOf" srcId="{AF0C7819-6177-0F44-8393-4675F29072A0}" destId="{5D6B3359-0498-5246-BF5D-D5076BAA05FB}" srcOrd="1" destOrd="0" presId="urn:microsoft.com/office/officeart/2005/8/layout/StepDownProcess"/>
    <dgm:cxn modelId="{F04BD9C4-2660-9343-8F22-B1C13488E4FD}" type="presParOf" srcId="{AF0C7819-6177-0F44-8393-4675F29072A0}" destId="{01C4B584-F5E1-1B4B-B327-1B8D0B02935F}" srcOrd="2" destOrd="0" presId="urn:microsoft.com/office/officeart/2005/8/layout/StepDownProcess"/>
    <dgm:cxn modelId="{1D71D5E4-7599-6642-BFF7-6A5FF7D926A8}" type="presParOf" srcId="{01C4B584-F5E1-1B4B-B327-1B8D0B02935F}" destId="{D6308201-C628-9F43-9791-90AA619EE119}" srcOrd="0" destOrd="0" presId="urn:microsoft.com/office/officeart/2005/8/layout/StepDownProcess"/>
    <dgm:cxn modelId="{F38695D1-2303-F64D-94E9-B95DF0A7B5F6}" type="presParOf" srcId="{01C4B584-F5E1-1B4B-B327-1B8D0B02935F}" destId="{4F124B2A-7A40-A148-9276-47599BDA5CBE}" srcOrd="1" destOrd="0" presId="urn:microsoft.com/office/officeart/2005/8/layout/StepDownProcess"/>
    <dgm:cxn modelId="{BD247E04-B176-1045-BF3A-C1567695984E}" type="presParOf" srcId="{01C4B584-F5E1-1B4B-B327-1B8D0B02935F}" destId="{2FFB9FD5-41B4-9E44-B811-CDBB69687A39}" srcOrd="2" destOrd="0" presId="urn:microsoft.com/office/officeart/2005/8/layout/StepDownProcess"/>
    <dgm:cxn modelId="{D0430637-90FD-0B40-BF85-CFFB8399E962}" type="presParOf" srcId="{AF0C7819-6177-0F44-8393-4675F29072A0}" destId="{2BC04E41-F9B6-F846-8B4A-1C7D27F26FDB}" srcOrd="3" destOrd="0" presId="urn:microsoft.com/office/officeart/2005/8/layout/StepDownProcess"/>
    <dgm:cxn modelId="{17A951A4-631E-394F-BD68-C23C33209E6E}" type="presParOf" srcId="{AF0C7819-6177-0F44-8393-4675F29072A0}" destId="{06B763A7-AC79-F942-BD84-41C75C28418C}" srcOrd="4" destOrd="0" presId="urn:microsoft.com/office/officeart/2005/8/layout/StepDownProcess"/>
    <dgm:cxn modelId="{7D4BD80E-38A2-E84D-8D09-3754470EA892}" type="presParOf" srcId="{06B763A7-AC79-F942-BD84-41C75C28418C}" destId="{F92BBCF3-B2B8-074C-AD30-7730E32F108B}" srcOrd="0" destOrd="0" presId="urn:microsoft.com/office/officeart/2005/8/layout/StepDownProcess"/>
    <dgm:cxn modelId="{2E32024E-2184-D548-B2D3-91BCA390C2A8}" type="presParOf" srcId="{06B763A7-AC79-F942-BD84-41C75C28418C}" destId="{CC74C3B3-D1C4-F34D-A308-29BFC8704D89}" srcOrd="1" destOrd="0" presId="urn:microsoft.com/office/officeart/2005/8/layout/StepDownProcess"/>
    <dgm:cxn modelId="{6A4F6C9B-4B99-0D4F-B845-905B33B52D4B}" type="presParOf" srcId="{06B763A7-AC79-F942-BD84-41C75C28418C}" destId="{2D9F5D87-F89F-1646-9B04-CB7461F53B24}" srcOrd="2" destOrd="0" presId="urn:microsoft.com/office/officeart/2005/8/layout/StepDownProcess"/>
    <dgm:cxn modelId="{5D49A336-F1B2-4043-BBFC-EB79FFACEA05}" type="presParOf" srcId="{AF0C7819-6177-0F44-8393-4675F29072A0}" destId="{08BA99AD-4FAE-044A-941F-C1EE898E1840}" srcOrd="5" destOrd="0" presId="urn:microsoft.com/office/officeart/2005/8/layout/StepDownProcess"/>
    <dgm:cxn modelId="{F079C435-E759-7F48-8AC8-A4FBB7F79F6A}" type="presParOf" srcId="{AF0C7819-6177-0F44-8393-4675F29072A0}" destId="{07B3D332-E9D4-D74D-8055-457A3B1CB6A0}" srcOrd="6" destOrd="0" presId="urn:microsoft.com/office/officeart/2005/8/layout/StepDownProcess"/>
    <dgm:cxn modelId="{882611AD-2DA0-BC43-B659-938A3007E35E}" type="presParOf" srcId="{07B3D332-E9D4-D74D-8055-457A3B1CB6A0}" destId="{E81D0087-782A-4F4E-8E35-DE0FB1707121}" srcOrd="0" destOrd="0" presId="urn:microsoft.com/office/officeart/2005/8/layout/StepDownProcess"/>
    <dgm:cxn modelId="{79B91F98-43F9-D94E-82A6-D0E896424893}" type="presParOf" srcId="{07B3D332-E9D4-D74D-8055-457A3B1CB6A0}" destId="{A5264BBE-3889-6D4B-BB68-6571CC2870B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D9E3B-06E4-F343-BE5B-4F37B8372DF8}">
      <dsp:nvSpPr>
        <dsp:cNvPr id="0" name=""/>
        <dsp:cNvSpPr/>
      </dsp:nvSpPr>
      <dsp:spPr>
        <a:xfrm rot="3116809">
          <a:off x="95400" y="1338707"/>
          <a:ext cx="2033741" cy="12339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Microscopic</a:t>
          </a:r>
        </a:p>
      </dsp:txBody>
      <dsp:txXfrm>
        <a:off x="589151" y="1553941"/>
        <a:ext cx="1093434" cy="863744"/>
      </dsp:txXfrm>
    </dsp:sp>
    <dsp:sp modelId="{DDEFFABA-EA7B-D84E-85EF-17B35486AFED}">
      <dsp:nvSpPr>
        <dsp:cNvPr id="0" name=""/>
        <dsp:cNvSpPr/>
      </dsp:nvSpPr>
      <dsp:spPr>
        <a:xfrm>
          <a:off x="139238" y="774650"/>
          <a:ext cx="705802" cy="7058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42600" y="878012"/>
        <a:ext cx="499078" cy="499078"/>
      </dsp:txXfrm>
    </dsp:sp>
    <dsp:sp modelId="{F8E5DBD2-A9BF-3147-AFCA-904814676989}">
      <dsp:nvSpPr>
        <dsp:cNvPr id="0" name=""/>
        <dsp:cNvSpPr/>
      </dsp:nvSpPr>
      <dsp:spPr>
        <a:xfrm rot="1460976">
          <a:off x="2021246" y="2834922"/>
          <a:ext cx="1780866" cy="12339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Localised</a:t>
          </a:r>
          <a:endParaRPr lang="en-US" sz="1600" kern="1200" dirty="0"/>
        </a:p>
      </dsp:txBody>
      <dsp:txXfrm>
        <a:off x="2465868" y="3022761"/>
        <a:ext cx="903778" cy="863744"/>
      </dsp:txXfrm>
    </dsp:sp>
    <dsp:sp modelId="{04E71192-4730-CC48-B2B5-989FF6D8A78E}">
      <dsp:nvSpPr>
        <dsp:cNvPr id="0" name=""/>
        <dsp:cNvSpPr/>
      </dsp:nvSpPr>
      <dsp:spPr>
        <a:xfrm>
          <a:off x="1650932" y="2757906"/>
          <a:ext cx="705802" cy="705802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754294" y="2861268"/>
        <a:ext cx="499078" cy="499078"/>
      </dsp:txXfrm>
    </dsp:sp>
    <dsp:sp modelId="{9D134159-88A7-614E-9401-743FB34FBF21}">
      <dsp:nvSpPr>
        <dsp:cNvPr id="0" name=""/>
        <dsp:cNvSpPr/>
      </dsp:nvSpPr>
      <dsp:spPr>
        <a:xfrm rot="21159074">
          <a:off x="4320482" y="3024539"/>
          <a:ext cx="1703581" cy="12339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Regional</a:t>
          </a:r>
        </a:p>
      </dsp:txBody>
      <dsp:txXfrm>
        <a:off x="4746402" y="3210009"/>
        <a:ext cx="845814" cy="863744"/>
      </dsp:txXfrm>
    </dsp:sp>
    <dsp:sp modelId="{C5DBCFB5-43A0-0946-8360-379E674A5423}">
      <dsp:nvSpPr>
        <dsp:cNvPr id="0" name=""/>
        <dsp:cNvSpPr/>
      </dsp:nvSpPr>
      <dsp:spPr>
        <a:xfrm>
          <a:off x="3867399" y="3430889"/>
          <a:ext cx="705802" cy="705802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970761" y="3534251"/>
        <a:ext cx="499078" cy="499078"/>
      </dsp:txXfrm>
    </dsp:sp>
    <dsp:sp modelId="{DDEB738D-CAAB-7B45-9859-54659E927DD7}">
      <dsp:nvSpPr>
        <dsp:cNvPr id="0" name=""/>
        <dsp:cNvSpPr/>
      </dsp:nvSpPr>
      <dsp:spPr>
        <a:xfrm rot="18471799">
          <a:off x="5601641" y="1463987"/>
          <a:ext cx="2480401" cy="1233920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Metastatic</a:t>
          </a:r>
        </a:p>
      </dsp:txBody>
      <dsp:txXfrm>
        <a:off x="6185392" y="1574775"/>
        <a:ext cx="1428429" cy="863744"/>
      </dsp:txXfrm>
    </dsp:sp>
    <dsp:sp modelId="{8469FA01-2CA9-AD43-A763-64002A00B956}">
      <dsp:nvSpPr>
        <dsp:cNvPr id="0" name=""/>
        <dsp:cNvSpPr/>
      </dsp:nvSpPr>
      <dsp:spPr>
        <a:xfrm>
          <a:off x="5773673" y="2632598"/>
          <a:ext cx="705802" cy="70580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877035" y="2735960"/>
        <a:ext cx="499078" cy="499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216F49-3E15-0F4A-83A9-DF93A8566013}">
      <dsp:nvSpPr>
        <dsp:cNvPr id="0" name=""/>
        <dsp:cNvSpPr/>
      </dsp:nvSpPr>
      <dsp:spPr>
        <a:xfrm>
          <a:off x="2123376" y="0"/>
          <a:ext cx="1629346" cy="9051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Benefit	</a:t>
          </a:r>
        </a:p>
      </dsp:txBody>
      <dsp:txXfrm>
        <a:off x="2149888" y="26512"/>
        <a:ext cx="1576322" cy="852168"/>
      </dsp:txXfrm>
    </dsp:sp>
    <dsp:sp modelId="{50A7D073-6BF3-E940-ACD7-60EFB616A621}">
      <dsp:nvSpPr>
        <dsp:cNvPr id="0" name=""/>
        <dsp:cNvSpPr/>
      </dsp:nvSpPr>
      <dsp:spPr>
        <a:xfrm>
          <a:off x="4476877" y="0"/>
          <a:ext cx="1629346" cy="9051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Harm</a:t>
          </a:r>
        </a:p>
      </dsp:txBody>
      <dsp:txXfrm>
        <a:off x="4503389" y="26512"/>
        <a:ext cx="1576322" cy="852168"/>
      </dsp:txXfrm>
    </dsp:sp>
    <dsp:sp modelId="{83053EE5-066D-AA4E-84E2-A08571BB0F32}">
      <dsp:nvSpPr>
        <dsp:cNvPr id="0" name=""/>
        <dsp:cNvSpPr/>
      </dsp:nvSpPr>
      <dsp:spPr>
        <a:xfrm>
          <a:off x="3775352" y="3847068"/>
          <a:ext cx="678894" cy="67889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6EADD-AE5C-EA4E-9E25-413E27DB957A}">
      <dsp:nvSpPr>
        <dsp:cNvPr id="0" name=""/>
        <dsp:cNvSpPr/>
      </dsp:nvSpPr>
      <dsp:spPr>
        <a:xfrm>
          <a:off x="2078116" y="3562838"/>
          <a:ext cx="4073366" cy="2751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E3728-64CB-1D4F-9726-836F5B0F8791}">
      <dsp:nvSpPr>
        <dsp:cNvPr id="0" name=""/>
        <dsp:cNvSpPr/>
      </dsp:nvSpPr>
      <dsp:spPr>
        <a:xfrm>
          <a:off x="4476877" y="2769889"/>
          <a:ext cx="1629346" cy="7603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False</a:t>
          </a:r>
          <a:r>
            <a:rPr lang="en-US" sz="1800" kern="1200" baseline="0" dirty="0"/>
            <a:t> Positivity</a:t>
          </a:r>
        </a:p>
      </dsp:txBody>
      <dsp:txXfrm>
        <a:off x="4513995" y="2807007"/>
        <a:ext cx="1555110" cy="686125"/>
      </dsp:txXfrm>
    </dsp:sp>
    <dsp:sp modelId="{1D4DEF2C-34F1-944C-A051-E21B89CB977F}">
      <dsp:nvSpPr>
        <dsp:cNvPr id="0" name=""/>
        <dsp:cNvSpPr/>
      </dsp:nvSpPr>
      <dsp:spPr>
        <a:xfrm>
          <a:off x="4476877" y="1955216"/>
          <a:ext cx="1629346" cy="7603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Overdiagnosis</a:t>
          </a:r>
          <a:endParaRPr lang="en-US" sz="1800" kern="1200" dirty="0"/>
        </a:p>
      </dsp:txBody>
      <dsp:txXfrm>
        <a:off x="4513995" y="1992334"/>
        <a:ext cx="1555110" cy="686125"/>
      </dsp:txXfrm>
    </dsp:sp>
    <dsp:sp modelId="{C1B7781A-7AA2-9E47-A60A-845C3C1442D2}">
      <dsp:nvSpPr>
        <dsp:cNvPr id="0" name=""/>
        <dsp:cNvSpPr/>
      </dsp:nvSpPr>
      <dsp:spPr>
        <a:xfrm>
          <a:off x="4476877" y="1140542"/>
          <a:ext cx="1629346" cy="7603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Overtreatment</a:t>
          </a:r>
        </a:p>
      </dsp:txBody>
      <dsp:txXfrm>
        <a:off x="4513995" y="1177660"/>
        <a:ext cx="1555110" cy="686125"/>
      </dsp:txXfrm>
    </dsp:sp>
    <dsp:sp modelId="{02EB86F3-B7ED-CB44-B813-B356C49C747C}">
      <dsp:nvSpPr>
        <dsp:cNvPr id="0" name=""/>
        <dsp:cNvSpPr/>
      </dsp:nvSpPr>
      <dsp:spPr>
        <a:xfrm>
          <a:off x="2123376" y="2769889"/>
          <a:ext cx="1629346" cy="7603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</a:t>
          </a:r>
        </a:p>
      </dsp:txBody>
      <dsp:txXfrm>
        <a:off x="2160494" y="2807007"/>
        <a:ext cx="1555110" cy="686125"/>
      </dsp:txXfrm>
    </dsp:sp>
    <dsp:sp modelId="{0F1A9BDB-01E8-CF4B-A4B7-EA41E67CD966}">
      <dsp:nvSpPr>
        <dsp:cNvPr id="0" name=""/>
        <dsp:cNvSpPr/>
      </dsp:nvSpPr>
      <dsp:spPr>
        <a:xfrm>
          <a:off x="2123376" y="1955216"/>
          <a:ext cx="1629346" cy="7603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Death</a:t>
          </a:r>
        </a:p>
      </dsp:txBody>
      <dsp:txXfrm>
        <a:off x="2160494" y="1992334"/>
        <a:ext cx="1555110" cy="686125"/>
      </dsp:txXfrm>
    </dsp:sp>
    <dsp:sp modelId="{3345A14F-69EA-2846-9746-3CAF412BD469}">
      <dsp:nvSpPr>
        <dsp:cNvPr id="0" name=""/>
        <dsp:cNvSpPr/>
      </dsp:nvSpPr>
      <dsp:spPr>
        <a:xfrm>
          <a:off x="2123376" y="1140542"/>
          <a:ext cx="1629346" cy="7603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Metastasis</a:t>
          </a:r>
        </a:p>
      </dsp:txBody>
      <dsp:txXfrm>
        <a:off x="2160494" y="1177660"/>
        <a:ext cx="1555110" cy="6861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2BBC-A19A-A544-9C04-501BAA6B36B6}">
      <dsp:nvSpPr>
        <dsp:cNvPr id="0" name=""/>
        <dsp:cNvSpPr/>
      </dsp:nvSpPr>
      <dsp:spPr>
        <a:xfrm>
          <a:off x="2411" y="2069440"/>
          <a:ext cx="2419052" cy="96762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PSA &gt; 2-5-4 </a:t>
          </a:r>
          <a:r>
            <a:rPr lang="en-US" sz="1500" b="1" kern="1200" dirty="0" err="1"/>
            <a:t>ng</a:t>
          </a:r>
          <a:r>
            <a:rPr lang="en-US" sz="1500" b="1" kern="1200" dirty="0"/>
            <a:t>/ml</a:t>
          </a:r>
        </a:p>
      </dsp:txBody>
      <dsp:txXfrm>
        <a:off x="2411" y="2069440"/>
        <a:ext cx="2177147" cy="967620"/>
      </dsp:txXfrm>
    </dsp:sp>
    <dsp:sp modelId="{32D35CBB-10F4-CB40-BF6D-7353C19D6AFA}">
      <dsp:nvSpPr>
        <dsp:cNvPr id="0" name=""/>
        <dsp:cNvSpPr/>
      </dsp:nvSpPr>
      <dsp:spPr>
        <a:xfrm>
          <a:off x="1937652" y="2069440"/>
          <a:ext cx="2419052" cy="96762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DRE</a:t>
          </a:r>
        </a:p>
      </dsp:txBody>
      <dsp:txXfrm>
        <a:off x="2421462" y="2069440"/>
        <a:ext cx="1451432" cy="967620"/>
      </dsp:txXfrm>
    </dsp:sp>
    <dsp:sp modelId="{83F3DE09-67D8-C141-9A5A-6C486FCAFD6F}">
      <dsp:nvSpPr>
        <dsp:cNvPr id="0" name=""/>
        <dsp:cNvSpPr/>
      </dsp:nvSpPr>
      <dsp:spPr>
        <a:xfrm>
          <a:off x="3872894" y="2069440"/>
          <a:ext cx="2419052" cy="96762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Mp</a:t>
          </a:r>
          <a:r>
            <a:rPr lang="en-US" sz="1500" b="1" kern="1200" dirty="0"/>
            <a:t> MRI</a:t>
          </a:r>
        </a:p>
      </dsp:txBody>
      <dsp:txXfrm>
        <a:off x="4356704" y="2069440"/>
        <a:ext cx="1451432" cy="967620"/>
      </dsp:txXfrm>
    </dsp:sp>
    <dsp:sp modelId="{0A3EF888-D777-E94E-850C-D53F44C7C3DB}">
      <dsp:nvSpPr>
        <dsp:cNvPr id="0" name=""/>
        <dsp:cNvSpPr/>
      </dsp:nvSpPr>
      <dsp:spPr>
        <a:xfrm>
          <a:off x="5808136" y="2069440"/>
          <a:ext cx="2419052" cy="96762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TRUS 12 quadrant </a:t>
          </a:r>
          <a:r>
            <a:rPr lang="en-US" sz="1500" b="1" kern="1200" dirty="0" err="1"/>
            <a:t>biyopsy</a:t>
          </a:r>
          <a:r>
            <a:rPr lang="en-US" sz="1500" b="1" kern="1200" dirty="0"/>
            <a:t> + Targeted </a:t>
          </a:r>
          <a:r>
            <a:rPr lang="en-US" sz="1500" b="1" kern="1200" dirty="0" err="1"/>
            <a:t>biyopsy</a:t>
          </a:r>
          <a:endParaRPr lang="en-US" sz="1500" b="1" kern="1200" dirty="0"/>
        </a:p>
      </dsp:txBody>
      <dsp:txXfrm>
        <a:off x="6291946" y="2069440"/>
        <a:ext cx="1451432" cy="967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D01E3-BC79-AF4F-97EF-9ECE55DB0094}">
      <dsp:nvSpPr>
        <dsp:cNvPr id="0" name=""/>
        <dsp:cNvSpPr/>
      </dsp:nvSpPr>
      <dsp:spPr>
        <a:xfrm rot="10800000">
          <a:off x="1303273" y="1895"/>
          <a:ext cx="4053840" cy="112877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Localised</a:t>
          </a:r>
          <a:endParaRPr lang="en-US" sz="3400" kern="1200" dirty="0"/>
        </a:p>
      </dsp:txBody>
      <dsp:txXfrm rot="10800000">
        <a:off x="1585466" y="1895"/>
        <a:ext cx="3771647" cy="1128772"/>
      </dsp:txXfrm>
    </dsp:sp>
    <dsp:sp modelId="{5C03B1D2-76CC-824C-A2C0-437F0837CFED}">
      <dsp:nvSpPr>
        <dsp:cNvPr id="0" name=""/>
        <dsp:cNvSpPr/>
      </dsp:nvSpPr>
      <dsp:spPr>
        <a:xfrm>
          <a:off x="738886" y="1895"/>
          <a:ext cx="1128772" cy="112877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7E201F-43B0-0344-88EC-6A8CF98AE27E}">
      <dsp:nvSpPr>
        <dsp:cNvPr id="0" name=""/>
        <dsp:cNvSpPr/>
      </dsp:nvSpPr>
      <dsp:spPr>
        <a:xfrm rot="10800000">
          <a:off x="1303273" y="1467613"/>
          <a:ext cx="4053840" cy="1128772"/>
        </a:xfrm>
        <a:prstGeom prst="homePlat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Locally Advanced</a:t>
          </a:r>
        </a:p>
      </dsp:txBody>
      <dsp:txXfrm rot="10800000">
        <a:off x="1585466" y="1467613"/>
        <a:ext cx="3771647" cy="1128772"/>
      </dsp:txXfrm>
    </dsp:sp>
    <dsp:sp modelId="{FB4F306B-BB52-A344-95D9-56C630F6823D}">
      <dsp:nvSpPr>
        <dsp:cNvPr id="0" name=""/>
        <dsp:cNvSpPr/>
      </dsp:nvSpPr>
      <dsp:spPr>
        <a:xfrm>
          <a:off x="738886" y="1467613"/>
          <a:ext cx="1128772" cy="112877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2501437"/>
                <a:satOff val="-2237"/>
                <a:lumOff val="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hueOff val="2501437"/>
                <a:satOff val="-2237"/>
                <a:lumOff val="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99127D-596A-8349-9324-D9A5A692253E}">
      <dsp:nvSpPr>
        <dsp:cNvPr id="0" name=""/>
        <dsp:cNvSpPr/>
      </dsp:nvSpPr>
      <dsp:spPr>
        <a:xfrm rot="10800000">
          <a:off x="1303273" y="2933332"/>
          <a:ext cx="4053840" cy="1128772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757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Metastatic</a:t>
          </a:r>
        </a:p>
      </dsp:txBody>
      <dsp:txXfrm rot="10800000">
        <a:off x="1585466" y="2933332"/>
        <a:ext cx="3771647" cy="1128772"/>
      </dsp:txXfrm>
    </dsp:sp>
    <dsp:sp modelId="{4D7E0D7F-C65A-874D-AD72-9CF3136B18ED}">
      <dsp:nvSpPr>
        <dsp:cNvPr id="0" name=""/>
        <dsp:cNvSpPr/>
      </dsp:nvSpPr>
      <dsp:spPr>
        <a:xfrm>
          <a:off x="738886" y="2933332"/>
          <a:ext cx="1128772" cy="1128772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5002875"/>
                <a:satOff val="-4473"/>
                <a:lumOff val="1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hueOff val="5002875"/>
                <a:satOff val="-4473"/>
                <a:lumOff val="1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C02CB-CD2F-4948-A28D-73E559D2325E}">
      <dsp:nvSpPr>
        <dsp:cNvPr id="0" name=""/>
        <dsp:cNvSpPr/>
      </dsp:nvSpPr>
      <dsp:spPr>
        <a:xfrm rot="5400000">
          <a:off x="942204" y="989245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936278-918B-F146-833E-412107F33DA0}">
      <dsp:nvSpPr>
        <dsp:cNvPr id="0" name=""/>
        <dsp:cNvSpPr/>
      </dsp:nvSpPr>
      <dsp:spPr>
        <a:xfrm>
          <a:off x="712032" y="26193"/>
          <a:ext cx="1462501" cy="102370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PSA , PRM, MRI</a:t>
          </a:r>
        </a:p>
      </dsp:txBody>
      <dsp:txXfrm>
        <a:off x="762014" y="76175"/>
        <a:ext cx="1362537" cy="923739"/>
      </dsp:txXfrm>
    </dsp:sp>
    <dsp:sp modelId="{EEA11064-DE4D-F749-9EC2-C69507AC2DE3}">
      <dsp:nvSpPr>
        <dsp:cNvPr id="0" name=""/>
        <dsp:cNvSpPr/>
      </dsp:nvSpPr>
      <dsp:spPr>
        <a:xfrm>
          <a:off x="2174533" y="123827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</dsp:txBody>
      <dsp:txXfrm>
        <a:off x="2174533" y="123827"/>
        <a:ext cx="1063684" cy="827402"/>
      </dsp:txXfrm>
    </dsp:sp>
    <dsp:sp modelId="{D6308201-C628-9F43-9791-90AA619EE119}">
      <dsp:nvSpPr>
        <dsp:cNvPr id="0" name=""/>
        <dsp:cNvSpPr/>
      </dsp:nvSpPr>
      <dsp:spPr>
        <a:xfrm rot="5400000">
          <a:off x="2154773" y="2139202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2528518"/>
                <a:satOff val="-3470"/>
                <a:lumOff val="55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hueOff val="2528518"/>
                <a:satOff val="-3470"/>
                <a:lumOff val="55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F124B2A-7A40-A148-9276-47599BDA5CBE}">
      <dsp:nvSpPr>
        <dsp:cNvPr id="0" name=""/>
        <dsp:cNvSpPr/>
      </dsp:nvSpPr>
      <dsp:spPr>
        <a:xfrm>
          <a:off x="1924601" y="1176150"/>
          <a:ext cx="1462501" cy="102370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TRUS  Fusion </a:t>
          </a:r>
          <a:r>
            <a:rPr lang="en-US" sz="1800" kern="1200" dirty="0" err="1"/>
            <a:t>biyopsy</a:t>
          </a:r>
          <a:endParaRPr lang="en-US" sz="1800" kern="1200" dirty="0"/>
        </a:p>
      </dsp:txBody>
      <dsp:txXfrm>
        <a:off x="1974583" y="1226132"/>
        <a:ext cx="1362537" cy="923739"/>
      </dsp:txXfrm>
    </dsp:sp>
    <dsp:sp modelId="{2FFB9FD5-41B4-9E44-B811-CDBB69687A39}">
      <dsp:nvSpPr>
        <dsp:cNvPr id="0" name=""/>
        <dsp:cNvSpPr/>
      </dsp:nvSpPr>
      <dsp:spPr>
        <a:xfrm>
          <a:off x="3387103" y="1273784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/>
        </a:p>
      </dsp:txBody>
      <dsp:txXfrm>
        <a:off x="3387103" y="1273784"/>
        <a:ext cx="1063684" cy="827402"/>
      </dsp:txXfrm>
    </dsp:sp>
    <dsp:sp modelId="{F92BBCF3-B2B8-074C-AD30-7730E32F108B}">
      <dsp:nvSpPr>
        <dsp:cNvPr id="0" name=""/>
        <dsp:cNvSpPr/>
      </dsp:nvSpPr>
      <dsp:spPr>
        <a:xfrm rot="5400000">
          <a:off x="3367343" y="3289160"/>
          <a:ext cx="868772" cy="989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5057036"/>
                <a:satOff val="-6941"/>
                <a:lumOff val="111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hueOff val="5057036"/>
                <a:satOff val="-6941"/>
                <a:lumOff val="111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C74C3B3-D1C4-F34D-A308-29BFC8704D89}">
      <dsp:nvSpPr>
        <dsp:cNvPr id="0" name=""/>
        <dsp:cNvSpPr/>
      </dsp:nvSpPr>
      <dsp:spPr>
        <a:xfrm>
          <a:off x="3137170" y="2326108"/>
          <a:ext cx="1462501" cy="102370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Low risk </a:t>
          </a:r>
          <a:r>
            <a:rPr lang="en-US" sz="1800" kern="1200" dirty="0" err="1"/>
            <a:t>Prostat</a:t>
          </a:r>
          <a:r>
            <a:rPr lang="en-US" sz="1800" kern="1200" dirty="0"/>
            <a:t> Ca</a:t>
          </a:r>
        </a:p>
      </dsp:txBody>
      <dsp:txXfrm>
        <a:off x="3187152" y="2376090"/>
        <a:ext cx="1362537" cy="923739"/>
      </dsp:txXfrm>
    </dsp:sp>
    <dsp:sp modelId="{2D9F5D87-F89F-1646-9B04-CB7461F53B24}">
      <dsp:nvSpPr>
        <dsp:cNvPr id="0" name=""/>
        <dsp:cNvSpPr/>
      </dsp:nvSpPr>
      <dsp:spPr>
        <a:xfrm>
          <a:off x="4599672" y="2423741"/>
          <a:ext cx="1063684" cy="82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4599672" y="2423741"/>
        <a:ext cx="1063684" cy="827402"/>
      </dsp:txXfrm>
    </dsp:sp>
    <dsp:sp modelId="{E81D0087-782A-4F4E-8E35-DE0FB1707121}">
      <dsp:nvSpPr>
        <dsp:cNvPr id="0" name=""/>
        <dsp:cNvSpPr/>
      </dsp:nvSpPr>
      <dsp:spPr>
        <a:xfrm>
          <a:off x="4349740" y="3476065"/>
          <a:ext cx="1462501" cy="102370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Active </a:t>
          </a:r>
          <a:r>
            <a:rPr lang="en-US" sz="1800" kern="1200" dirty="0" err="1"/>
            <a:t>Surviellance</a:t>
          </a:r>
          <a:endParaRPr lang="en-US" sz="1800" kern="1200" dirty="0"/>
        </a:p>
      </dsp:txBody>
      <dsp:txXfrm>
        <a:off x="4399722" y="3526047"/>
        <a:ext cx="1362537" cy="923739"/>
      </dsp:txXfrm>
    </dsp:sp>
    <dsp:sp modelId="{A5264BBE-3889-6D4B-BB68-6571CC2870BC}">
      <dsp:nvSpPr>
        <dsp:cNvPr id="0" name=""/>
        <dsp:cNvSpPr/>
      </dsp:nvSpPr>
      <dsp:spPr>
        <a:xfrm>
          <a:off x="5686594" y="3479432"/>
          <a:ext cx="2346966" cy="1015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3-6 months PSA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1-4-7.year </a:t>
          </a:r>
          <a:r>
            <a:rPr lang="en-US" sz="1900" kern="1200" dirty="0" err="1"/>
            <a:t>biyopsy</a:t>
          </a:r>
          <a:r>
            <a:rPr lang="en-US" sz="1900" kern="1200" dirty="0"/>
            <a:t> </a:t>
          </a:r>
          <a:r>
            <a:rPr lang="en-US" sz="1900" kern="1200" dirty="0" err="1"/>
            <a:t>ve</a:t>
          </a:r>
          <a:r>
            <a:rPr lang="en-US" sz="1900" kern="1200" dirty="0"/>
            <a:t> </a:t>
          </a:r>
          <a:r>
            <a:rPr lang="en-US" sz="1900" kern="1200" dirty="0" err="1"/>
            <a:t>MpMRI</a:t>
          </a:r>
          <a:endParaRPr lang="en-US" sz="1900" kern="1200" dirty="0"/>
        </a:p>
      </dsp:txBody>
      <dsp:txXfrm>
        <a:off x="5686594" y="3479432"/>
        <a:ext cx="2346966" cy="101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D0F43-82FC-0043-AD5C-13167091D0F1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F8D13-948B-7F49-AA95-61880A9DE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9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>
              <a:latin typeface="Calibri" charset="0"/>
            </a:endParaRPr>
          </a:p>
        </p:txBody>
      </p:sp>
      <p:sp>
        <p:nvSpPr>
          <p:cNvPr id="39939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487DA0-9FAD-2244-B3DA-ECCC3519ED1B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0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7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1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7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8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9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A4CFE-8ACC-9648-8DF9-06F61FA1611D}" type="datetimeFigureOut">
              <a:rPr lang="en-US" smtClean="0"/>
              <a:t>12/6/22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F264-7904-FC4A-8E06-CDF6DF9D1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8152"/>
            <a:ext cx="7772400" cy="1470025"/>
          </a:xfrm>
        </p:spPr>
        <p:txBody>
          <a:bodyPr/>
          <a:lstStyle/>
          <a:p>
            <a:r>
              <a:rPr lang="en-US" dirty="0"/>
              <a:t>PROSTATE CANCER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496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tr-TR" dirty="0" err="1"/>
              <a:t>Assoc</a:t>
            </a:r>
            <a:r>
              <a:rPr lang="tr-TR" b="0" dirty="0" err="1"/>
              <a:t>.P</a:t>
            </a:r>
            <a:r>
              <a:rPr lang="tr-TR" dirty="0" err="1"/>
              <a:t>rof</a:t>
            </a:r>
            <a:r>
              <a:rPr lang="tr-TR" b="0" dirty="0" err="1"/>
              <a:t>.</a:t>
            </a:r>
            <a:r>
              <a:rPr lang="tr-TR" b="1" dirty="0" err="1"/>
              <a:t>Dr</a:t>
            </a:r>
            <a:r>
              <a:rPr lang="tr-TR" b="1" dirty="0"/>
              <a:t>. Evren Süer</a:t>
            </a:r>
          </a:p>
          <a:p>
            <a:r>
              <a:rPr lang="tr-TR" dirty="0" err="1"/>
              <a:t>Department</a:t>
            </a:r>
            <a:r>
              <a:rPr lang="tr-TR" dirty="0"/>
              <a:t> of </a:t>
            </a:r>
            <a:r>
              <a:rPr lang="tr-TR" dirty="0" err="1"/>
              <a:t>Urology</a:t>
            </a:r>
            <a:endParaRPr lang="tr-TR" dirty="0"/>
          </a:p>
          <a:p>
            <a:r>
              <a:rPr lang="tr-TR" b="1" dirty="0"/>
              <a:t>Ankara </a:t>
            </a:r>
            <a:r>
              <a:rPr lang="tr-TR" b="1" dirty="0" err="1"/>
              <a:t>University</a:t>
            </a:r>
            <a:r>
              <a:rPr lang="tr-TR" b="1" dirty="0"/>
              <a:t> </a:t>
            </a:r>
            <a:r>
              <a:rPr lang="tr-TR" b="1" dirty="0" err="1"/>
              <a:t>Faculty</a:t>
            </a:r>
            <a:r>
              <a:rPr lang="tr-TR" b="1" dirty="0"/>
              <a:t> of </a:t>
            </a:r>
            <a:r>
              <a:rPr lang="tr-TR" b="1" dirty="0" err="1"/>
              <a:t>Medicine</a:t>
            </a:r>
            <a:endParaRPr lang="tr-TR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7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(PSA 4 – 10 </a:t>
            </a:r>
            <a:r>
              <a:rPr lang="en-US" dirty="0" err="1"/>
              <a:t>ng</a:t>
            </a:r>
            <a:r>
              <a:rPr lang="en-US" dirty="0"/>
              <a:t>/ml) Gray Zone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762"/>
            <a:ext cx="6528558" cy="3656360"/>
          </a:xfrm>
        </p:spPr>
        <p:txBody>
          <a:bodyPr/>
          <a:lstStyle/>
          <a:p>
            <a:r>
              <a:rPr lang="en-US" dirty="0"/>
              <a:t>f/t PSA </a:t>
            </a:r>
          </a:p>
          <a:p>
            <a:r>
              <a:rPr lang="en-US" dirty="0"/>
              <a:t>PSA Density- &gt; 0,15</a:t>
            </a:r>
          </a:p>
          <a:p>
            <a:r>
              <a:rPr lang="en-US" dirty="0"/>
              <a:t>PSAV -&gt; 0,75 </a:t>
            </a:r>
            <a:r>
              <a:rPr lang="en-US" dirty="0" err="1"/>
              <a:t>ng</a:t>
            </a:r>
            <a:r>
              <a:rPr lang="en-US" dirty="0"/>
              <a:t>/ml</a:t>
            </a:r>
          </a:p>
          <a:p>
            <a:r>
              <a:rPr lang="en-US" dirty="0"/>
              <a:t>Age specific PSA</a:t>
            </a:r>
          </a:p>
          <a:p>
            <a:r>
              <a:rPr lang="en-US" dirty="0"/>
              <a:t>PSA DT </a:t>
            </a:r>
          </a:p>
          <a:p>
            <a:r>
              <a:rPr lang="en-US" dirty="0"/>
              <a:t>PSA İsoforms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219473" y="3988305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83905" y="3115243"/>
            <a:ext cx="2202895" cy="2301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To increase </a:t>
            </a:r>
            <a:r>
              <a:rPr lang="en-US" sz="3200" dirty="0" err="1"/>
              <a:t>specifity</a:t>
            </a:r>
            <a:endParaRPr lang="en-US" sz="3200" dirty="0"/>
          </a:p>
        </p:txBody>
      </p:sp>
      <p:sp>
        <p:nvSpPr>
          <p:cNvPr id="6" name="Down Arrow 5"/>
          <p:cNvSpPr/>
          <p:nvPr/>
        </p:nvSpPr>
        <p:spPr>
          <a:xfrm>
            <a:off x="2321971" y="2420761"/>
            <a:ext cx="317534" cy="69448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7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4927"/>
            <a:ext cx="8229600" cy="1143000"/>
          </a:xfrm>
        </p:spPr>
        <p:txBody>
          <a:bodyPr/>
          <a:lstStyle/>
          <a:p>
            <a:r>
              <a:rPr lang="en-US" dirty="0"/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348041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PSA (</a:t>
            </a:r>
            <a:r>
              <a:rPr lang="en-US" dirty="0" err="1"/>
              <a:t>Prostat</a:t>
            </a:r>
            <a:r>
              <a:rPr lang="en-US" dirty="0"/>
              <a:t> </a:t>
            </a:r>
            <a:r>
              <a:rPr lang="en-US" dirty="0" err="1"/>
              <a:t>spesific</a:t>
            </a:r>
            <a:r>
              <a:rPr lang="en-US" dirty="0"/>
              <a:t> antigen – human </a:t>
            </a:r>
            <a:r>
              <a:rPr lang="en-US" dirty="0" err="1"/>
              <a:t>kallikrein</a:t>
            </a:r>
            <a:r>
              <a:rPr lang="en-US" dirty="0"/>
              <a:t> 3) utilization increased </a:t>
            </a:r>
            <a:r>
              <a:rPr lang="en-US" dirty="0" err="1"/>
              <a:t>continously</a:t>
            </a:r>
            <a:r>
              <a:rPr lang="en-US" dirty="0"/>
              <a:t> after 1980`s</a:t>
            </a:r>
          </a:p>
          <a:p>
            <a:endParaRPr lang="en-US" dirty="0"/>
          </a:p>
          <a:p>
            <a:r>
              <a:rPr lang="en-US" dirty="0"/>
              <a:t>Recommended in the guidelines</a:t>
            </a:r>
          </a:p>
          <a:p>
            <a:endParaRPr lang="en-US" dirty="0"/>
          </a:p>
          <a:p>
            <a:r>
              <a:rPr lang="en-US" dirty="0"/>
              <a:t>The widespread usage of PSA for screening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2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aim of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diagnosis of potentially lethal cancer</a:t>
            </a:r>
          </a:p>
          <a:p>
            <a:r>
              <a:rPr lang="en-US" dirty="0"/>
              <a:t>To determine the patients who may benefit from the treatment of prostate cancer</a:t>
            </a:r>
          </a:p>
          <a:p>
            <a:r>
              <a:rPr lang="en-US" dirty="0"/>
              <a:t>The diagnosis of low risk prostate cancer patients must be decreased to reduce the complications due to treatment </a:t>
            </a:r>
          </a:p>
        </p:txBody>
      </p:sp>
    </p:spTree>
    <p:extLst>
      <p:ext uri="{BB962C8B-B14F-4D97-AF65-F5344CB8AC3E}">
        <p14:creationId xmlns:p14="http://schemas.microsoft.com/office/powerpoint/2010/main" val="419121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Balanced Approach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16687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452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-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must be informed</a:t>
            </a:r>
          </a:p>
          <a:p>
            <a:r>
              <a:rPr lang="en-US" dirty="0"/>
              <a:t>Patients who have a life expectancy &gt; 10 years are the main target</a:t>
            </a:r>
          </a:p>
          <a:p>
            <a:r>
              <a:rPr lang="en-US" dirty="0"/>
              <a:t>Men older than 50</a:t>
            </a:r>
          </a:p>
          <a:p>
            <a:r>
              <a:rPr lang="en-US" dirty="0"/>
              <a:t>Family history </a:t>
            </a:r>
            <a:r>
              <a:rPr lang="en-US" dirty="0" err="1"/>
              <a:t>ve</a:t>
            </a:r>
            <a:r>
              <a:rPr lang="en-US" dirty="0"/>
              <a:t>  Africans &gt; 45 </a:t>
            </a:r>
            <a:r>
              <a:rPr lang="en-US" dirty="0" err="1"/>
              <a:t>yaş</a:t>
            </a:r>
            <a:endParaRPr lang="en-US" dirty="0"/>
          </a:p>
          <a:p>
            <a:r>
              <a:rPr lang="en-US" dirty="0"/>
              <a:t>BRCA 2 mutation &gt; 40 </a:t>
            </a:r>
            <a:r>
              <a:rPr lang="en-US" dirty="0" err="1"/>
              <a:t>yaş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2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6662"/>
            <a:ext cx="8229600" cy="1143000"/>
          </a:xfrm>
        </p:spPr>
        <p:txBody>
          <a:bodyPr/>
          <a:lstStyle/>
          <a:p>
            <a:r>
              <a:rPr lang="en-US" dirty="0"/>
              <a:t>DIAGNOSIS</a:t>
            </a:r>
          </a:p>
        </p:txBody>
      </p:sp>
    </p:spTree>
    <p:extLst>
      <p:ext uri="{BB962C8B-B14F-4D97-AF65-F5344CB8AC3E}">
        <p14:creationId xmlns:p14="http://schemas.microsoft.com/office/powerpoint/2010/main" val="2747746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s/t PSA</a:t>
            </a:r>
          </a:p>
          <a:p>
            <a:r>
              <a:rPr lang="en-US" dirty="0"/>
              <a:t>Digital Rectal Exam</a:t>
            </a:r>
          </a:p>
          <a:p>
            <a:pPr lvl="1"/>
            <a:r>
              <a:rPr lang="en-US" dirty="0"/>
              <a:t>Firmness, nodularity, size, invasion</a:t>
            </a:r>
          </a:p>
          <a:p>
            <a:r>
              <a:rPr lang="en-US" dirty="0"/>
              <a:t>TRUS </a:t>
            </a:r>
          </a:p>
          <a:p>
            <a:r>
              <a:rPr lang="en-US" dirty="0" err="1"/>
              <a:t>Multiparametric</a:t>
            </a:r>
            <a:r>
              <a:rPr lang="en-US" dirty="0"/>
              <a:t> MRI </a:t>
            </a:r>
          </a:p>
          <a:p>
            <a:r>
              <a:rPr lang="en-US" dirty="0" err="1"/>
              <a:t>Biyopsy</a:t>
            </a:r>
            <a:endParaRPr lang="en-US" dirty="0"/>
          </a:p>
          <a:p>
            <a:r>
              <a:rPr lang="en-US" dirty="0"/>
              <a:t>PSMA PET/CT</a:t>
            </a:r>
          </a:p>
        </p:txBody>
      </p:sp>
    </p:spTree>
    <p:extLst>
      <p:ext uri="{BB962C8B-B14F-4D97-AF65-F5344CB8AC3E}">
        <p14:creationId xmlns:p14="http://schemas.microsoft.com/office/powerpoint/2010/main" val="223706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APPROACH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696893"/>
              </p:ext>
            </p:extLst>
          </p:nvPr>
        </p:nvGraphicFramePr>
        <p:xfrm>
          <a:off x="457200" y="1600200"/>
          <a:ext cx="8229600" cy="510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/>
          <p:cNvSpPr/>
          <p:nvPr/>
        </p:nvSpPr>
        <p:spPr>
          <a:xfrm>
            <a:off x="5254999" y="4881210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7213376" y="4881210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92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MRI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diagnosis of cancer</a:t>
            </a:r>
          </a:p>
          <a:p>
            <a:r>
              <a:rPr lang="en-US" dirty="0"/>
              <a:t>Guide for biopsy</a:t>
            </a:r>
          </a:p>
          <a:p>
            <a:r>
              <a:rPr lang="en-US" dirty="0"/>
              <a:t>Targeted lesions</a:t>
            </a:r>
          </a:p>
          <a:p>
            <a:r>
              <a:rPr lang="en-US" dirty="0"/>
              <a:t>To increase clinically significant cancer</a:t>
            </a:r>
          </a:p>
          <a:p>
            <a:r>
              <a:rPr lang="en-US" dirty="0"/>
              <a:t>To decrease clinically </a:t>
            </a:r>
            <a:r>
              <a:rPr lang="en-US" dirty="0" err="1"/>
              <a:t>insignficant</a:t>
            </a:r>
            <a:r>
              <a:rPr lang="en-US" dirty="0"/>
              <a:t> cancer</a:t>
            </a:r>
          </a:p>
          <a:p>
            <a:r>
              <a:rPr lang="en-US" dirty="0"/>
              <a:t>To define the grade and stage</a:t>
            </a:r>
          </a:p>
          <a:p>
            <a:r>
              <a:rPr lang="en-US" dirty="0"/>
              <a:t>Cost- </a:t>
            </a:r>
            <a:r>
              <a:rPr lang="en-US" dirty="0" err="1"/>
              <a:t>Effectivity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37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frequently diagnosed urologic cancer</a:t>
            </a:r>
          </a:p>
          <a:p>
            <a:endParaRPr lang="en-US" dirty="0"/>
          </a:p>
          <a:p>
            <a:r>
              <a:rPr lang="en-US" dirty="0"/>
              <a:t>Most common cancer in USA and Europe</a:t>
            </a:r>
          </a:p>
          <a:p>
            <a:endParaRPr lang="en-US" dirty="0"/>
          </a:p>
          <a:p>
            <a:r>
              <a:rPr lang="en-US" dirty="0"/>
              <a:t>Recently diagnosed in </a:t>
            </a:r>
            <a:r>
              <a:rPr lang="en-US" dirty="0" err="1"/>
              <a:t>localised</a:t>
            </a:r>
            <a:r>
              <a:rPr lang="en-US" dirty="0"/>
              <a:t> stage</a:t>
            </a:r>
          </a:p>
          <a:p>
            <a:endParaRPr lang="en-US" dirty="0"/>
          </a:p>
          <a:p>
            <a:r>
              <a:rPr lang="en-US" dirty="0"/>
              <a:t>African &gt; </a:t>
            </a:r>
            <a:r>
              <a:rPr lang="en-US" dirty="0" err="1"/>
              <a:t>Caucausian</a:t>
            </a:r>
            <a:r>
              <a:rPr lang="en-US" dirty="0"/>
              <a:t> &gt; Asian</a:t>
            </a:r>
          </a:p>
        </p:txBody>
      </p:sp>
    </p:spTree>
    <p:extLst>
      <p:ext uri="{BB962C8B-B14F-4D97-AF65-F5344CB8AC3E}">
        <p14:creationId xmlns:p14="http://schemas.microsoft.com/office/powerpoint/2010/main" val="2023663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PİRADS Scoring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PİRADS 1</a:t>
            </a:r>
          </a:p>
          <a:p>
            <a:r>
              <a:rPr lang="en-US" dirty="0"/>
              <a:t>PİRADS 2</a:t>
            </a:r>
          </a:p>
          <a:p>
            <a:r>
              <a:rPr lang="en-US" dirty="0"/>
              <a:t>PİRADS 3</a:t>
            </a:r>
          </a:p>
          <a:p>
            <a:r>
              <a:rPr lang="en-US" dirty="0"/>
              <a:t>PİRADS 4</a:t>
            </a:r>
          </a:p>
          <a:p>
            <a:r>
              <a:rPr lang="en-US" dirty="0"/>
              <a:t>PİRADS 5</a:t>
            </a:r>
          </a:p>
        </p:txBody>
      </p:sp>
      <p:sp>
        <p:nvSpPr>
          <p:cNvPr id="4" name="Right Brace 3"/>
          <p:cNvSpPr/>
          <p:nvPr/>
        </p:nvSpPr>
        <p:spPr>
          <a:xfrm>
            <a:off x="2540276" y="1765966"/>
            <a:ext cx="337380" cy="914400"/>
          </a:xfrm>
          <a:prstGeom prst="rightBrac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234883" y="200407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234883" y="292611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2579968" y="3585121"/>
            <a:ext cx="297688" cy="914400"/>
          </a:xfrm>
          <a:prstGeom prst="rightBrac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234883" y="385236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04250" y="1765966"/>
            <a:ext cx="2004436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risk for prostate cancer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04250" y="2985643"/>
            <a:ext cx="2004436" cy="5040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Intermediate Risk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04250" y="3852367"/>
            <a:ext cx="2004436" cy="6471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Risk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6648378" y="2985643"/>
            <a:ext cx="337380" cy="1513878"/>
          </a:xfrm>
          <a:prstGeom prst="rightBrac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85758" y="3135086"/>
            <a:ext cx="2158242" cy="1201913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Targeted </a:t>
            </a:r>
            <a:r>
              <a:rPr lang="en-US" dirty="0" err="1"/>
              <a:t>bx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6648378" y="1765966"/>
            <a:ext cx="337380" cy="914400"/>
          </a:xfrm>
          <a:prstGeom prst="rightBrac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85758" y="1765966"/>
            <a:ext cx="2158242" cy="914400"/>
          </a:xfrm>
          <a:prstGeom prst="round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biopsy </a:t>
            </a:r>
            <a:r>
              <a:rPr lang="en-US" dirty="0" err="1"/>
              <a:t>indcation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39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HAK – 51 y - 68701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093" t="11909" r="1223" b="4518"/>
          <a:stretch>
            <a:fillRect/>
          </a:stretch>
        </p:blipFill>
        <p:spPr bwMode="auto">
          <a:xfrm>
            <a:off x="662152" y="1439918"/>
            <a:ext cx="8032531" cy="489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Oval"/>
          <p:cNvSpPr/>
          <p:nvPr/>
        </p:nvSpPr>
        <p:spPr>
          <a:xfrm>
            <a:off x="4879428" y="3405351"/>
            <a:ext cx="291662" cy="430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7299435" y="2427891"/>
            <a:ext cx="1893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PI-RADS 3 LEZYON</a:t>
            </a:r>
            <a:endParaRPr lang="tr-TR" dirty="0"/>
          </a:p>
        </p:txBody>
      </p:sp>
      <p:cxnSp>
        <p:nvCxnSpPr>
          <p:cNvPr id="9" name="8 Düz Ok Bağlayıcısı"/>
          <p:cNvCxnSpPr/>
          <p:nvPr/>
        </p:nvCxnSpPr>
        <p:spPr>
          <a:xfrm flipH="1">
            <a:off x="5226269" y="2963917"/>
            <a:ext cx="2609193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90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16" t="16256" r="680" b="5725"/>
          <a:stretch>
            <a:fillRect/>
          </a:stretch>
        </p:blipFill>
        <p:spPr bwMode="auto">
          <a:xfrm>
            <a:off x="630620" y="1723696"/>
            <a:ext cx="7906407" cy="475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4225159" y="3983421"/>
            <a:ext cx="260131" cy="367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780394" y="2953407"/>
            <a:ext cx="17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PI-RADS 4 lezyon</a:t>
            </a:r>
          </a:p>
        </p:txBody>
      </p:sp>
      <p:cxnSp>
        <p:nvCxnSpPr>
          <p:cNvPr id="8" name="7 Düz Ok Bağlayıcısı"/>
          <p:cNvCxnSpPr/>
          <p:nvPr/>
        </p:nvCxnSpPr>
        <p:spPr>
          <a:xfrm>
            <a:off x="1970690" y="3342290"/>
            <a:ext cx="2159876" cy="7672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126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2339143"/>
            <a:ext cx="5740400" cy="323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12" y="1946925"/>
            <a:ext cx="3155065" cy="40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13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Parameters in patients are diagnosed 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tPSA</a:t>
            </a:r>
            <a:r>
              <a:rPr lang="en-US" dirty="0">
                <a:solidFill>
                  <a:srgbClr val="008000"/>
                </a:solidFill>
              </a:rPr>
              <a:t> 4-10 </a:t>
            </a:r>
            <a:r>
              <a:rPr lang="en-US" dirty="0" err="1">
                <a:solidFill>
                  <a:srgbClr val="008000"/>
                </a:solidFill>
              </a:rPr>
              <a:t>ng</a:t>
            </a:r>
            <a:r>
              <a:rPr lang="en-US" dirty="0">
                <a:solidFill>
                  <a:srgbClr val="008000"/>
                </a:solidFill>
              </a:rPr>
              <a:t>/ml, 10-20 </a:t>
            </a:r>
            <a:r>
              <a:rPr lang="en-US" dirty="0" err="1">
                <a:solidFill>
                  <a:srgbClr val="008000"/>
                </a:solidFill>
              </a:rPr>
              <a:t>ng</a:t>
            </a:r>
            <a:r>
              <a:rPr lang="en-US" dirty="0">
                <a:solidFill>
                  <a:srgbClr val="008000"/>
                </a:solidFill>
              </a:rPr>
              <a:t>/ml, &gt; 20 </a:t>
            </a:r>
            <a:r>
              <a:rPr lang="en-US" dirty="0" err="1">
                <a:solidFill>
                  <a:srgbClr val="008000"/>
                </a:solidFill>
              </a:rPr>
              <a:t>ng</a:t>
            </a:r>
            <a:r>
              <a:rPr lang="en-US" dirty="0">
                <a:solidFill>
                  <a:srgbClr val="008000"/>
                </a:solidFill>
              </a:rPr>
              <a:t>/ml </a:t>
            </a:r>
          </a:p>
          <a:p>
            <a:r>
              <a:rPr lang="en-US" dirty="0">
                <a:solidFill>
                  <a:srgbClr val="FF6600"/>
                </a:solidFill>
              </a:rPr>
              <a:t>DRM – </a:t>
            </a:r>
            <a:r>
              <a:rPr lang="en-US" dirty="0" err="1">
                <a:solidFill>
                  <a:srgbClr val="FF6600"/>
                </a:solidFill>
              </a:rPr>
              <a:t>Mp</a:t>
            </a:r>
            <a:r>
              <a:rPr lang="en-US" dirty="0">
                <a:solidFill>
                  <a:srgbClr val="FF6600"/>
                </a:solidFill>
              </a:rPr>
              <a:t> MRI (Stage)</a:t>
            </a:r>
          </a:p>
          <a:p>
            <a:r>
              <a:rPr lang="en-US" dirty="0" err="1">
                <a:solidFill>
                  <a:srgbClr val="000090"/>
                </a:solidFill>
              </a:rPr>
              <a:t>Biyopsy</a:t>
            </a:r>
            <a:r>
              <a:rPr lang="en-US" dirty="0">
                <a:solidFill>
                  <a:srgbClr val="000090"/>
                </a:solidFill>
              </a:rPr>
              <a:t> Gleason Grade </a:t>
            </a:r>
          </a:p>
          <a:p>
            <a:pPr lvl="1"/>
            <a:r>
              <a:rPr lang="en-US" b="1" dirty="0">
                <a:solidFill>
                  <a:srgbClr val="000090"/>
                </a:solidFill>
              </a:rPr>
              <a:t>ISUP Grade 1: Gleason score 3,3</a:t>
            </a:r>
          </a:p>
          <a:p>
            <a:pPr lvl="1"/>
            <a:r>
              <a:rPr lang="en-US" b="1" dirty="0">
                <a:solidFill>
                  <a:srgbClr val="000090"/>
                </a:solidFill>
              </a:rPr>
              <a:t>ISUP Grade 2: Gleason score 3,4</a:t>
            </a:r>
          </a:p>
          <a:p>
            <a:pPr lvl="1"/>
            <a:r>
              <a:rPr lang="en-US" b="1" dirty="0">
                <a:solidFill>
                  <a:srgbClr val="000090"/>
                </a:solidFill>
              </a:rPr>
              <a:t>ISUP Grade 3: Gleason score 4,3</a:t>
            </a:r>
          </a:p>
          <a:p>
            <a:pPr lvl="1"/>
            <a:r>
              <a:rPr lang="en-US" b="1" dirty="0">
                <a:solidFill>
                  <a:srgbClr val="000090"/>
                </a:solidFill>
              </a:rPr>
              <a:t>ISUP Grade 4: Gleason score 4,4</a:t>
            </a:r>
          </a:p>
          <a:p>
            <a:pPr lvl="1"/>
            <a:r>
              <a:rPr lang="en-US" b="1" dirty="0">
                <a:solidFill>
                  <a:srgbClr val="000090"/>
                </a:solidFill>
              </a:rPr>
              <a:t>ISUP Grade 5 : Gleason score 4,5 -5,4 -5,5 </a:t>
            </a:r>
          </a:p>
          <a:p>
            <a:r>
              <a:rPr lang="en-US" dirty="0" err="1">
                <a:solidFill>
                  <a:srgbClr val="FF0000"/>
                </a:solidFill>
              </a:rPr>
              <a:t>Biyopsy</a:t>
            </a:r>
            <a:r>
              <a:rPr lang="en-US" dirty="0">
                <a:solidFill>
                  <a:srgbClr val="FF0000"/>
                </a:solidFill>
              </a:rPr>
              <a:t> core number </a:t>
            </a:r>
            <a:r>
              <a:rPr lang="en-US" dirty="0" err="1">
                <a:solidFill>
                  <a:srgbClr val="FF0000"/>
                </a:solidFill>
              </a:rPr>
              <a:t>ve</a:t>
            </a:r>
            <a:r>
              <a:rPr lang="en-US" dirty="0">
                <a:solidFill>
                  <a:srgbClr val="FF0000"/>
                </a:solidFill>
              </a:rPr>
              <a:t> core percentage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6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EAU – Risk Classification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661128"/>
              </p:ext>
            </p:extLst>
          </p:nvPr>
        </p:nvGraphicFramePr>
        <p:xfrm>
          <a:off x="457200" y="1600200"/>
          <a:ext cx="8229599" cy="41365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61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430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Low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Intermediate Risk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High Risk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797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PSA &lt; 10 </a:t>
                      </a:r>
                      <a:r>
                        <a:rPr lang="en-US" b="1" dirty="0" err="1">
                          <a:solidFill>
                            <a:srgbClr val="000090"/>
                          </a:solidFill>
                        </a:rPr>
                        <a:t>ng</a:t>
                      </a:r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/ml </a:t>
                      </a:r>
                    </a:p>
                    <a:p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T1-2a </a:t>
                      </a:r>
                    </a:p>
                    <a:p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ISUP</a:t>
                      </a:r>
                      <a:r>
                        <a:rPr lang="en-US" b="1" baseline="0" dirty="0">
                          <a:solidFill>
                            <a:srgbClr val="000090"/>
                          </a:solidFill>
                        </a:rPr>
                        <a:t> Grade 1</a:t>
                      </a:r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PSA 10 -20 </a:t>
                      </a:r>
                      <a:r>
                        <a:rPr lang="en-US" b="1" dirty="0" err="1">
                          <a:solidFill>
                            <a:srgbClr val="000090"/>
                          </a:solidFill>
                        </a:rPr>
                        <a:t>ng</a:t>
                      </a:r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/ml </a:t>
                      </a:r>
                    </a:p>
                    <a:p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T2b </a:t>
                      </a:r>
                    </a:p>
                    <a:p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ISUP Grade 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PSA &gt; 20 </a:t>
                      </a:r>
                      <a:r>
                        <a:rPr lang="en-US" b="1" dirty="0" err="1">
                          <a:solidFill>
                            <a:srgbClr val="000090"/>
                          </a:solidFill>
                        </a:rPr>
                        <a:t>ng</a:t>
                      </a:r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/ml </a:t>
                      </a:r>
                    </a:p>
                    <a:p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  <a:p>
                      <a:pPr marL="285750" indent="-285750">
                        <a:buFont typeface="Wingdings" charset="0"/>
                        <a:buChar char="Ø"/>
                      </a:pPr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T2c </a:t>
                      </a:r>
                    </a:p>
                    <a:p>
                      <a:pPr marL="285750" indent="-285750">
                        <a:buFont typeface="Wingdings" charset="0"/>
                        <a:buChar char="Ø"/>
                      </a:pPr>
                      <a:endParaRPr lang="en-US" b="1" dirty="0">
                        <a:solidFill>
                          <a:srgbClr val="000090"/>
                        </a:solidFill>
                      </a:endParaRPr>
                    </a:p>
                    <a:p>
                      <a:pPr marL="0" indent="0">
                        <a:buFont typeface="Wingdings" charset="0"/>
                        <a:buNone/>
                      </a:pPr>
                      <a:r>
                        <a:rPr lang="en-US" b="1" dirty="0">
                          <a:solidFill>
                            <a:srgbClr val="000090"/>
                          </a:solidFill>
                        </a:rPr>
                        <a:t>ISUP Grade &gt;3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baseline="0" dirty="0">
                          <a:solidFill>
                            <a:srgbClr val="000090"/>
                          </a:solidFill>
                        </a:rPr>
                        <a:t>T3-4 </a:t>
                      </a:r>
                      <a:r>
                        <a:rPr lang="en-US" b="1" baseline="0" dirty="0" err="1">
                          <a:solidFill>
                            <a:srgbClr val="000090"/>
                          </a:solidFill>
                        </a:rPr>
                        <a:t>veya</a:t>
                      </a:r>
                      <a:endParaRPr lang="en-US" b="1" baseline="0" dirty="0">
                        <a:solidFill>
                          <a:srgbClr val="000090"/>
                        </a:solidFill>
                      </a:endParaRPr>
                    </a:p>
                    <a:p>
                      <a:endParaRPr lang="en-US" b="1" baseline="0" dirty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b="1" baseline="0" dirty="0">
                          <a:solidFill>
                            <a:srgbClr val="000090"/>
                          </a:solidFill>
                        </a:rPr>
                        <a:t>N+ </a:t>
                      </a:r>
                    </a:p>
                    <a:p>
                      <a:endParaRPr lang="en-US" b="1" baseline="0" dirty="0">
                        <a:solidFill>
                          <a:srgbClr val="000090"/>
                        </a:solidFill>
                      </a:endParaRPr>
                    </a:p>
                    <a:p>
                      <a:r>
                        <a:rPr lang="en-US" b="1" baseline="0" dirty="0">
                          <a:solidFill>
                            <a:srgbClr val="000090"/>
                          </a:solidFill>
                        </a:rPr>
                        <a:t>All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301">
                <a:tc gridSpan="3"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LOCALİSED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LOCALLY</a:t>
                      </a:r>
                      <a:r>
                        <a:rPr lang="en-US" i="1" baseline="0" dirty="0"/>
                        <a:t> ADVANCED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129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Abdominopelvic</a:t>
            </a:r>
            <a:r>
              <a:rPr lang="en-US" dirty="0"/>
              <a:t> CT</a:t>
            </a:r>
          </a:p>
          <a:p>
            <a:r>
              <a:rPr lang="en-US" dirty="0"/>
              <a:t>Bone Scan</a:t>
            </a:r>
          </a:p>
          <a:p>
            <a:r>
              <a:rPr lang="en-US" dirty="0"/>
              <a:t>Pelvic MRI</a:t>
            </a:r>
          </a:p>
          <a:p>
            <a:r>
              <a:rPr lang="en-US" dirty="0" err="1"/>
              <a:t>Galium</a:t>
            </a:r>
            <a:r>
              <a:rPr lang="en-US" dirty="0"/>
              <a:t> 68 PSMA PET/CT-MRI</a:t>
            </a:r>
          </a:p>
          <a:p>
            <a:r>
              <a:rPr lang="en-US" dirty="0" err="1"/>
              <a:t>Kranial</a:t>
            </a:r>
            <a:r>
              <a:rPr lang="en-US" dirty="0"/>
              <a:t> MRI – Not routine</a:t>
            </a:r>
          </a:p>
        </p:txBody>
      </p:sp>
    </p:spTree>
    <p:extLst>
      <p:ext uri="{BB962C8B-B14F-4D97-AF65-F5344CB8AC3E}">
        <p14:creationId xmlns:p14="http://schemas.microsoft.com/office/powerpoint/2010/main" val="124157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7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0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-356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5584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356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63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04" y="1179530"/>
            <a:ext cx="680045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47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356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9233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5232201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912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1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Localised</a:t>
            </a:r>
            <a:r>
              <a:rPr lang="en-US" dirty="0"/>
              <a:t> Prostate Cancer -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9053" cy="292384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Low Risk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Active  Surveillance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Radical Prostatectomy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Radiotherapy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000090"/>
                </a:solidFill>
              </a:rPr>
              <a:t>Ablation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9317" y="1600201"/>
            <a:ext cx="36459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Intermediate  Risk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Radical Prostatectomy + Pelvic Lymphadenectomy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Radiotherapy + 6 months ADT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Ablation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97874" y="4524049"/>
            <a:ext cx="3889053" cy="292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</a:rPr>
              <a:t>High Risk</a:t>
            </a:r>
          </a:p>
          <a:p>
            <a:pPr lvl="1" defTabSz="914400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Radical Prostatectomy + Pelvic Lymphadenectomy</a:t>
            </a:r>
          </a:p>
          <a:p>
            <a:pPr lvl="1" defTabSz="914400"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Radiotherapy +2-3 years ADT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6567806"/>
            <a:ext cx="388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ADT: </a:t>
            </a:r>
            <a:r>
              <a:rPr lang="en-US" dirty="0" err="1"/>
              <a:t>Androjen</a:t>
            </a:r>
            <a:r>
              <a:rPr lang="en-US" dirty="0"/>
              <a:t> </a:t>
            </a:r>
            <a:r>
              <a:rPr lang="en-US" dirty="0" err="1"/>
              <a:t>deprivasyon</a:t>
            </a:r>
            <a:r>
              <a:rPr lang="en-US" dirty="0"/>
              <a:t> </a:t>
            </a:r>
            <a:r>
              <a:rPr lang="en-US" dirty="0" err="1"/>
              <a:t>tedavisi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98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</a:t>
            </a:r>
            <a:r>
              <a:rPr lang="en-US" dirty="0" err="1"/>
              <a:t>Surviellance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Mostly indicated in low risk patients</a:t>
            </a:r>
          </a:p>
          <a:p>
            <a:r>
              <a:rPr lang="en-US" dirty="0"/>
              <a:t>Aim </a:t>
            </a:r>
          </a:p>
          <a:p>
            <a:pPr lvl="1"/>
            <a:r>
              <a:rPr lang="en-US" dirty="0"/>
              <a:t>1. To follow potentially low lethal cancers until they require treatment</a:t>
            </a:r>
          </a:p>
          <a:p>
            <a:pPr lvl="1"/>
            <a:r>
              <a:rPr lang="en-US" dirty="0"/>
              <a:t>2. Protect the patient from the side effects of treatment</a:t>
            </a:r>
          </a:p>
        </p:txBody>
      </p:sp>
    </p:spTree>
    <p:extLst>
      <p:ext uri="{BB962C8B-B14F-4D97-AF65-F5344CB8AC3E}">
        <p14:creationId xmlns:p14="http://schemas.microsoft.com/office/powerpoint/2010/main" val="707438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57" y="274638"/>
            <a:ext cx="8229600" cy="1143000"/>
          </a:xfrm>
        </p:spPr>
        <p:txBody>
          <a:bodyPr/>
          <a:lstStyle/>
          <a:p>
            <a:r>
              <a:rPr lang="en-US" dirty="0"/>
              <a:t>Active </a:t>
            </a:r>
            <a:r>
              <a:rPr lang="en-US" dirty="0" err="1"/>
              <a:t>Surviellance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986034"/>
              </p:ext>
            </p:extLst>
          </p:nvPr>
        </p:nvGraphicFramePr>
        <p:xfrm>
          <a:off x="-197715" y="16398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Up Arrow 4"/>
          <p:cNvSpPr/>
          <p:nvPr/>
        </p:nvSpPr>
        <p:spPr>
          <a:xfrm>
            <a:off x="6608686" y="4067675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77469" y="2202497"/>
            <a:ext cx="2554416" cy="16865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/>
              <a:buChar char="•"/>
            </a:pPr>
            <a:r>
              <a:rPr lang="en-US" dirty="0"/>
              <a:t>Consecutive rise of PSA in the control period</a:t>
            </a:r>
          </a:p>
          <a:p>
            <a:pPr marL="285750" indent="-285750" algn="ctr">
              <a:buFont typeface="Arial"/>
              <a:buChar char="•"/>
            </a:pPr>
            <a:r>
              <a:rPr lang="en-US" dirty="0"/>
              <a:t>Higher core number or upgrading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75928" y="1639884"/>
            <a:ext cx="2083820" cy="56261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PROGRESYON</a:t>
            </a:r>
          </a:p>
        </p:txBody>
      </p:sp>
    </p:spTree>
    <p:extLst>
      <p:ext uri="{BB962C8B-B14F-4D97-AF65-F5344CB8AC3E}">
        <p14:creationId xmlns:p14="http://schemas.microsoft.com/office/powerpoint/2010/main" val="2319944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Radical Prostatectomy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performed in all risk groups</a:t>
            </a:r>
          </a:p>
          <a:p>
            <a:r>
              <a:rPr lang="en-US" dirty="0"/>
              <a:t>Prostate, Seminal </a:t>
            </a:r>
            <a:r>
              <a:rPr lang="en-US" dirty="0" err="1"/>
              <a:t>vesicule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Vas Deferens is removed</a:t>
            </a:r>
          </a:p>
          <a:p>
            <a:r>
              <a:rPr lang="en-US" dirty="0" err="1"/>
              <a:t>Int</a:t>
            </a:r>
            <a:r>
              <a:rPr lang="en-US" dirty="0"/>
              <a:t>-High risk patients also underwent a concurrent Pelvic Lymphadenectomy </a:t>
            </a:r>
          </a:p>
          <a:p>
            <a:r>
              <a:rPr lang="en-US" dirty="0"/>
              <a:t>Lymphadenectomy is the best modality for staging</a:t>
            </a:r>
          </a:p>
        </p:txBody>
      </p:sp>
    </p:spTree>
    <p:extLst>
      <p:ext uri="{BB962C8B-B14F-4D97-AF65-F5344CB8AC3E}">
        <p14:creationId xmlns:p14="http://schemas.microsoft.com/office/powerpoint/2010/main" val="4241362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9E4B746C-16FD-BF73-7465-8213DB66A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82050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Utilized in low risk group as a </a:t>
            </a:r>
            <a:r>
              <a:rPr lang="en-US" dirty="0" err="1"/>
              <a:t>monotherapy</a:t>
            </a:r>
            <a:endParaRPr lang="en-US" dirty="0"/>
          </a:p>
          <a:p>
            <a:r>
              <a:rPr lang="en-US" dirty="0"/>
              <a:t> ADT is included to the treatment regimen in </a:t>
            </a:r>
            <a:r>
              <a:rPr lang="en-US" dirty="0" err="1"/>
              <a:t>int</a:t>
            </a:r>
            <a:r>
              <a:rPr lang="en-US" dirty="0"/>
              <a:t>-high risk patients</a:t>
            </a:r>
          </a:p>
          <a:p>
            <a:r>
              <a:rPr lang="en-US" dirty="0"/>
              <a:t>Fractions</a:t>
            </a:r>
          </a:p>
          <a:p>
            <a:r>
              <a:rPr lang="en-US" dirty="0"/>
              <a:t>&gt; 74 </a:t>
            </a:r>
            <a:r>
              <a:rPr lang="en-US" dirty="0" err="1"/>
              <a:t>Gy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781" y="3650986"/>
            <a:ext cx="3428019" cy="30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32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22" y="2536662"/>
            <a:ext cx="8229600" cy="1143000"/>
          </a:xfrm>
        </p:spPr>
        <p:txBody>
          <a:bodyPr/>
          <a:lstStyle/>
          <a:p>
            <a:r>
              <a:rPr lang="en-US" dirty="0"/>
              <a:t>Metastatic Disease</a:t>
            </a:r>
          </a:p>
        </p:txBody>
      </p:sp>
    </p:spTree>
    <p:extLst>
      <p:ext uri="{BB962C8B-B14F-4D97-AF65-F5344CB8AC3E}">
        <p14:creationId xmlns:p14="http://schemas.microsoft.com/office/powerpoint/2010/main" val="1808209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6" t="22321" r="19038" b="7635"/>
          <a:stretch>
            <a:fillRect/>
          </a:stretch>
        </p:blipFill>
        <p:spPr bwMode="auto">
          <a:xfrm>
            <a:off x="900113" y="306388"/>
            <a:ext cx="7343775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2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8900"/>
            <a:ext cx="9144000" cy="413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94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treatment strategy is androgen deprivation treatment  (CASTRATION)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LHRH Agonist</a:t>
            </a:r>
          </a:p>
          <a:p>
            <a:pPr lvl="1"/>
            <a:r>
              <a:rPr lang="en-US" dirty="0"/>
              <a:t>LHRH Antagonist</a:t>
            </a:r>
          </a:p>
          <a:p>
            <a:pPr lvl="1"/>
            <a:r>
              <a:rPr lang="en-US" dirty="0"/>
              <a:t>Bilateral Orchiectomy</a:t>
            </a:r>
          </a:p>
        </p:txBody>
      </p:sp>
    </p:spTree>
    <p:extLst>
      <p:ext uri="{BB962C8B-B14F-4D97-AF65-F5344CB8AC3E}">
        <p14:creationId xmlns:p14="http://schemas.microsoft.com/office/powerpoint/2010/main" val="1263166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Nobel Prizes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245" y="1676400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499" y="1676400"/>
            <a:ext cx="2324100" cy="34925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21014" y="5694744"/>
            <a:ext cx="3016577" cy="7738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Andrew Schally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7778" y="5694744"/>
            <a:ext cx="3016577" cy="7738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Charles Huggins</a:t>
            </a:r>
          </a:p>
        </p:txBody>
      </p:sp>
    </p:spTree>
    <p:extLst>
      <p:ext uri="{BB962C8B-B14F-4D97-AF65-F5344CB8AC3E}">
        <p14:creationId xmlns:p14="http://schemas.microsoft.com/office/powerpoint/2010/main" val="1317698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5400" dirty="0" err="1">
                <a:solidFill>
                  <a:srgbClr val="FF0000"/>
                </a:solidFill>
                <a:latin typeface="Calibri" charset="0"/>
              </a:rPr>
              <a:t>Treatment</a:t>
            </a:r>
            <a:r>
              <a:rPr lang="tr-TR" sz="5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tr-TR" sz="5400" dirty="0" err="1">
                <a:solidFill>
                  <a:srgbClr val="FF0000"/>
                </a:solidFill>
                <a:latin typeface="Calibri" charset="0"/>
              </a:rPr>
              <a:t>regimens</a:t>
            </a:r>
            <a:endParaRPr lang="tr-TR" sz="54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tr-TR" b="1" dirty="0">
                <a:solidFill>
                  <a:srgbClr val="0000FF"/>
                </a:solidFill>
                <a:ea typeface="+mn-ea"/>
                <a:cs typeface="+mn-cs"/>
              </a:rPr>
              <a:t>LHRH </a:t>
            </a: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tr-TR" b="1" dirty="0">
                <a:ea typeface="+mn-ea"/>
                <a:cs typeface="+mn-cs"/>
              </a:rPr>
              <a:t>LHRH + </a:t>
            </a:r>
            <a:r>
              <a:rPr lang="tr-TR" b="1" dirty="0" err="1">
                <a:ea typeface="+mn-ea"/>
                <a:cs typeface="+mn-cs"/>
              </a:rPr>
              <a:t>Bicalutamid</a:t>
            </a:r>
            <a:endParaRPr lang="tr-TR" b="1" dirty="0"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tr-TR" b="1" dirty="0">
                <a:solidFill>
                  <a:srgbClr val="0000FF"/>
                </a:solidFill>
                <a:ea typeface="+mn-ea"/>
                <a:cs typeface="+mn-cs"/>
              </a:rPr>
              <a:t>LHRH – </a:t>
            </a:r>
            <a:r>
              <a:rPr lang="tr-TR" b="1" dirty="0" err="1">
                <a:solidFill>
                  <a:srgbClr val="0000FF"/>
                </a:solidFill>
                <a:ea typeface="+mn-ea"/>
                <a:cs typeface="+mn-cs"/>
              </a:rPr>
              <a:t>Docetaxel</a:t>
            </a:r>
            <a:endParaRPr lang="tr-TR" b="1" dirty="0">
              <a:solidFill>
                <a:srgbClr val="0000FF"/>
              </a:solidFill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tr-TR" b="1" dirty="0">
                <a:ea typeface="+mn-ea"/>
                <a:cs typeface="+mn-cs"/>
              </a:rPr>
              <a:t>LHRH – </a:t>
            </a:r>
            <a:r>
              <a:rPr lang="tr-TR" b="1" dirty="0" err="1">
                <a:ea typeface="+mn-ea"/>
                <a:cs typeface="+mn-cs"/>
              </a:rPr>
              <a:t>Abiraterone</a:t>
            </a:r>
            <a:endParaRPr lang="tr-TR" b="1" dirty="0"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tr-TR" b="1" dirty="0">
                <a:solidFill>
                  <a:srgbClr val="0000FF"/>
                </a:solidFill>
                <a:ea typeface="+mn-ea"/>
                <a:cs typeface="+mn-cs"/>
              </a:rPr>
              <a:t>LHRH – </a:t>
            </a:r>
            <a:r>
              <a:rPr lang="tr-TR" b="1" dirty="0" err="1">
                <a:solidFill>
                  <a:srgbClr val="0000FF"/>
                </a:solidFill>
                <a:ea typeface="+mn-ea"/>
                <a:cs typeface="+mn-cs"/>
              </a:rPr>
              <a:t>Enzalutamide</a:t>
            </a:r>
            <a:endParaRPr lang="tr-TR" b="1" dirty="0">
              <a:solidFill>
                <a:srgbClr val="0000FF"/>
              </a:solidFill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tr-TR" b="1" dirty="0">
                <a:ea typeface="+mn-ea"/>
                <a:cs typeface="+mn-cs"/>
              </a:rPr>
              <a:t>LHRH – </a:t>
            </a:r>
            <a:r>
              <a:rPr lang="tr-TR" b="1" dirty="0" err="1">
                <a:ea typeface="+mn-ea"/>
                <a:cs typeface="+mn-cs"/>
              </a:rPr>
              <a:t>Apalutamide</a:t>
            </a:r>
            <a:endParaRPr lang="tr-TR" b="1" dirty="0">
              <a:ea typeface="+mn-ea"/>
              <a:cs typeface="+mn-cs"/>
            </a:endParaRPr>
          </a:p>
          <a:p>
            <a:pPr marL="514350" indent="-514350" eaLnBrk="1" fontAlgn="auto" hangingPunct="1">
              <a:lnSpc>
                <a:spcPct val="150000"/>
              </a:lnSpc>
              <a:spcAft>
                <a:spcPts val="0"/>
              </a:spcAft>
              <a:buFont typeface="+mj-lt"/>
              <a:buAutoNum type="alphaUcPeriod"/>
              <a:defRPr/>
            </a:pPr>
            <a:r>
              <a:rPr lang="tr-TR" b="1" dirty="0">
                <a:solidFill>
                  <a:srgbClr val="0000FF"/>
                </a:solidFill>
                <a:ea typeface="+mn-ea"/>
                <a:cs typeface="+mn-cs"/>
              </a:rPr>
              <a:t>Diğer 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3797679" y="3492248"/>
            <a:ext cx="654915" cy="535743"/>
          </a:xfrm>
          <a:prstGeom prst="star5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797679" y="2791428"/>
            <a:ext cx="654915" cy="53574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950079" y="4160550"/>
            <a:ext cx="654915" cy="535743"/>
          </a:xfrm>
          <a:prstGeom prst="star5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797679" y="4755821"/>
            <a:ext cx="654915" cy="53574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2599343"/>
            <a:ext cx="3492879" cy="0"/>
          </a:xfrm>
          <a:prstGeom prst="line">
            <a:avLst/>
          </a:prstGeom>
          <a:ln w="539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462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Abiraterone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0365"/>
            <a:ext cx="9144000" cy="37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18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Enzalutamide</a:t>
            </a:r>
            <a:r>
              <a:rPr lang="en-US" dirty="0"/>
              <a:t> - </a:t>
            </a:r>
            <a:r>
              <a:rPr lang="en-US" dirty="0" err="1"/>
              <a:t>Apalutamide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47" y="1235440"/>
            <a:ext cx="6530894" cy="494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237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8151" y="257950"/>
            <a:ext cx="3453187" cy="1091328"/>
          </a:xfrm>
          <a:prstGeom prst="round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METASTATİC PROSTATE CANCER</a:t>
            </a:r>
          </a:p>
        </p:txBody>
      </p:sp>
      <p:sp>
        <p:nvSpPr>
          <p:cNvPr id="5" name="Down Arrow 4"/>
          <p:cNvSpPr/>
          <p:nvPr/>
        </p:nvSpPr>
        <p:spPr>
          <a:xfrm>
            <a:off x="1805977" y="1561408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8152" y="2817609"/>
            <a:ext cx="3453186" cy="166675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               </a:t>
            </a:r>
          </a:p>
          <a:p>
            <a:pPr algn="ctr"/>
            <a:r>
              <a:rPr lang="en-US" sz="2400" b="1" dirty="0"/>
              <a:t>               </a:t>
            </a:r>
            <a:r>
              <a:rPr lang="en-US" sz="2400" b="1" dirty="0" err="1">
                <a:solidFill>
                  <a:srgbClr val="000090"/>
                </a:solidFill>
              </a:rPr>
              <a:t>Enzalutamid</a:t>
            </a:r>
            <a:endParaRPr lang="en-US" sz="2400" b="1" dirty="0">
              <a:solidFill>
                <a:srgbClr val="000090"/>
              </a:solidFill>
            </a:endParaRPr>
          </a:p>
          <a:p>
            <a:pPr algn="ctr"/>
            <a:r>
              <a:rPr lang="en-US" sz="2400" b="1" dirty="0">
                <a:solidFill>
                  <a:srgbClr val="000090"/>
                </a:solidFill>
              </a:rPr>
              <a:t>ADT + </a:t>
            </a:r>
            <a:r>
              <a:rPr lang="en-US" sz="2400" b="1" dirty="0" err="1">
                <a:solidFill>
                  <a:srgbClr val="000090"/>
                </a:solidFill>
              </a:rPr>
              <a:t>Docetaxel</a:t>
            </a:r>
            <a:endParaRPr lang="en-US" sz="2400" b="1" dirty="0">
              <a:solidFill>
                <a:srgbClr val="000090"/>
              </a:solidFill>
            </a:endParaRPr>
          </a:p>
          <a:p>
            <a:pPr algn="ctr"/>
            <a:r>
              <a:rPr lang="en-US" sz="2400" b="1" dirty="0">
                <a:solidFill>
                  <a:srgbClr val="000090"/>
                </a:solidFill>
              </a:rPr>
              <a:t>             </a:t>
            </a:r>
            <a:r>
              <a:rPr lang="en-US" sz="2400" b="1" dirty="0" err="1">
                <a:solidFill>
                  <a:srgbClr val="000090"/>
                </a:solidFill>
              </a:rPr>
              <a:t>Abirateron</a:t>
            </a:r>
            <a:endParaRPr lang="en-US" sz="2400" b="1" dirty="0">
              <a:solidFill>
                <a:srgbClr val="000090"/>
              </a:solidFill>
            </a:endParaRPr>
          </a:p>
          <a:p>
            <a:pPr algn="ctr"/>
            <a:r>
              <a:rPr lang="en-US" sz="2400" b="1" dirty="0">
                <a:solidFill>
                  <a:srgbClr val="000090"/>
                </a:solidFill>
              </a:rPr>
              <a:t>              </a:t>
            </a:r>
            <a:r>
              <a:rPr lang="en-US" sz="2400" b="1" dirty="0" err="1">
                <a:solidFill>
                  <a:srgbClr val="000090"/>
                </a:solidFill>
              </a:rPr>
              <a:t>Apalutamid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</a:p>
          <a:p>
            <a:pPr algn="ctr"/>
            <a:r>
              <a:rPr lang="en-US" sz="2400" b="1" dirty="0"/>
              <a:t> </a:t>
            </a:r>
          </a:p>
        </p:txBody>
      </p:sp>
      <p:sp>
        <p:nvSpPr>
          <p:cNvPr id="8" name="Down Arrow 7"/>
          <p:cNvSpPr/>
          <p:nvPr/>
        </p:nvSpPr>
        <p:spPr>
          <a:xfrm>
            <a:off x="1805977" y="4829051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6763" y="5952694"/>
            <a:ext cx="3274575" cy="905306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2-3 years after Castration resistance</a:t>
            </a:r>
          </a:p>
        </p:txBody>
      </p:sp>
    </p:spTree>
    <p:extLst>
      <p:ext uri="{BB962C8B-B14F-4D97-AF65-F5344CB8AC3E}">
        <p14:creationId xmlns:p14="http://schemas.microsoft.com/office/powerpoint/2010/main" val="24482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39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0527"/>
            <a:ext cx="9144000" cy="39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4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959204"/>
              </p:ext>
            </p:extLst>
          </p:nvPr>
        </p:nvGraphicFramePr>
        <p:xfrm>
          <a:off x="596121" y="694481"/>
          <a:ext cx="8686800" cy="630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601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PSA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Serine </a:t>
            </a:r>
            <a:r>
              <a:rPr lang="tr-TR" dirty="0" err="1"/>
              <a:t>proteases</a:t>
            </a:r>
            <a:endParaRPr lang="tr-TR" dirty="0"/>
          </a:p>
          <a:p>
            <a:r>
              <a:rPr lang="tr-TR" dirty="0" err="1"/>
              <a:t>Human</a:t>
            </a:r>
            <a:r>
              <a:rPr lang="tr-TR" dirty="0"/>
              <a:t> </a:t>
            </a:r>
            <a:r>
              <a:rPr lang="tr-TR" dirty="0" err="1"/>
              <a:t>kallikrein</a:t>
            </a:r>
            <a:r>
              <a:rPr lang="tr-TR" dirty="0"/>
              <a:t> 3</a:t>
            </a:r>
          </a:p>
          <a:p>
            <a:r>
              <a:rPr lang="tr-TR" dirty="0"/>
              <a:t>First </a:t>
            </a:r>
            <a:r>
              <a:rPr lang="tr-TR" dirty="0" err="1"/>
              <a:t>identification</a:t>
            </a:r>
            <a:r>
              <a:rPr lang="tr-TR" dirty="0"/>
              <a:t> in 1970</a:t>
            </a:r>
          </a:p>
          <a:p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practice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1987</a:t>
            </a:r>
          </a:p>
          <a:p>
            <a:r>
              <a:rPr lang="tr-TR" dirty="0" err="1"/>
              <a:t>Secreted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prostate</a:t>
            </a:r>
            <a:r>
              <a:rPr lang="tr-TR" dirty="0"/>
              <a:t> </a:t>
            </a:r>
            <a:r>
              <a:rPr lang="tr-TR" dirty="0" err="1"/>
              <a:t>epithelium</a:t>
            </a:r>
            <a:endParaRPr lang="tr-TR" dirty="0"/>
          </a:p>
          <a:p>
            <a:r>
              <a:rPr lang="tr-TR" dirty="0"/>
              <a:t>BPH, </a:t>
            </a:r>
            <a:r>
              <a:rPr lang="tr-TR" dirty="0" err="1"/>
              <a:t>Prostatitis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trauma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PSA </a:t>
            </a:r>
            <a:r>
              <a:rPr lang="tr-TR" dirty="0" err="1"/>
              <a:t>elevation</a:t>
            </a:r>
            <a:r>
              <a:rPr lang="tr-TR" dirty="0"/>
              <a:t> </a:t>
            </a:r>
          </a:p>
          <a:p>
            <a:endParaRPr lang="tr-TR" dirty="0"/>
          </a:p>
          <a:p>
            <a:endParaRPr lang="tr-TR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080078"/>
              </p:ext>
            </p:extLst>
          </p:nvPr>
        </p:nvGraphicFramePr>
        <p:xfrm>
          <a:off x="6588224" y="974003"/>
          <a:ext cx="2310342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067743" imgH="4277322" progId="">
                  <p:embed/>
                </p:oleObj>
              </mc:Choice>
              <mc:Fallback>
                <p:oleObj name="Photo Editor Photo" r:id="rId2" imgW="4067743" imgH="4277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974003"/>
                        <a:ext cx="2310342" cy="2520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96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PSA  &gt; 4 </a:t>
            </a:r>
            <a:r>
              <a:rPr lang="en-US" dirty="0" err="1"/>
              <a:t>ng</a:t>
            </a:r>
            <a:r>
              <a:rPr lang="en-US" dirty="0"/>
              <a:t>/ml;</a:t>
            </a:r>
          </a:p>
          <a:p>
            <a:pPr lvl="1"/>
            <a:r>
              <a:rPr lang="en-US" dirty="0"/>
              <a:t>Sensitivity%78</a:t>
            </a:r>
          </a:p>
          <a:p>
            <a:pPr lvl="1"/>
            <a:r>
              <a:rPr lang="en-US" dirty="0" err="1"/>
              <a:t>Specifity</a:t>
            </a:r>
            <a:r>
              <a:rPr lang="en-US" dirty="0"/>
              <a:t>  %33</a:t>
            </a:r>
          </a:p>
          <a:p>
            <a:r>
              <a:rPr lang="en-US" dirty="0"/>
              <a:t>The rise in PSA due to non-cancerous diagnosis is the reason of low </a:t>
            </a:r>
            <a:r>
              <a:rPr lang="en-US" dirty="0" err="1"/>
              <a:t>specifity</a:t>
            </a:r>
            <a:endParaRPr lang="en-US" dirty="0"/>
          </a:p>
          <a:p>
            <a:pPr marL="0" indent="0">
              <a:buNone/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83816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761</Words>
  <Application>Microsoft Macintosh PowerPoint</Application>
  <PresentationFormat>Ekran Gösterisi (4:3)</PresentationFormat>
  <Paragraphs>214</Paragraphs>
  <Slides>45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0" baseType="lpstr">
      <vt:lpstr>Arial</vt:lpstr>
      <vt:lpstr>Calibri</vt:lpstr>
      <vt:lpstr>Wingdings</vt:lpstr>
      <vt:lpstr>Office Theme</vt:lpstr>
      <vt:lpstr>Photo Editor Photo</vt:lpstr>
      <vt:lpstr>PROSTATE CANCER</vt:lpstr>
      <vt:lpstr>INTRODUCTION</vt:lpstr>
      <vt:lpstr>PowerPoint Sunusu</vt:lpstr>
      <vt:lpstr>PowerPoint Sunusu</vt:lpstr>
      <vt:lpstr>PowerPoint Sunusu</vt:lpstr>
      <vt:lpstr>PowerPoint Sunusu</vt:lpstr>
      <vt:lpstr>STAGE</vt:lpstr>
      <vt:lpstr>PSA </vt:lpstr>
      <vt:lpstr>Efficacy</vt:lpstr>
      <vt:lpstr>(PSA 4 – 10 ng/ml) Gray Zone</vt:lpstr>
      <vt:lpstr>SCREENING</vt:lpstr>
      <vt:lpstr>PowerPoint Sunusu</vt:lpstr>
      <vt:lpstr>The aim of screening</vt:lpstr>
      <vt:lpstr>A Balanced Approach</vt:lpstr>
      <vt:lpstr>Screening - Recommendations</vt:lpstr>
      <vt:lpstr>DIAGNOSIS</vt:lpstr>
      <vt:lpstr>Tools</vt:lpstr>
      <vt:lpstr>CURRENT APPROACH</vt:lpstr>
      <vt:lpstr>Why MRI ?</vt:lpstr>
      <vt:lpstr>PİRADS Scoring System</vt:lpstr>
      <vt:lpstr>HAK – 51 y - 68701</vt:lpstr>
      <vt:lpstr>PowerPoint Sunusu</vt:lpstr>
      <vt:lpstr>PowerPoint Sunusu</vt:lpstr>
      <vt:lpstr>Parameters in patients are diagnosed as</vt:lpstr>
      <vt:lpstr>EAU – Risk Classification</vt:lpstr>
      <vt:lpstr>Staging</vt:lpstr>
      <vt:lpstr>PowerPoint Sunusu</vt:lpstr>
      <vt:lpstr>PowerPoint Sunusu</vt:lpstr>
      <vt:lpstr>PowerPoint Sunusu</vt:lpstr>
      <vt:lpstr>PowerPoint Sunusu</vt:lpstr>
      <vt:lpstr>Treatment</vt:lpstr>
      <vt:lpstr>Localised Prostate Cancer - Treatment</vt:lpstr>
      <vt:lpstr>Active Surviellance</vt:lpstr>
      <vt:lpstr>Active Surviellance</vt:lpstr>
      <vt:lpstr>Radical Prostatectomy</vt:lpstr>
      <vt:lpstr>PowerPoint Sunusu</vt:lpstr>
      <vt:lpstr>Radiotherapy</vt:lpstr>
      <vt:lpstr>Metastatic Disease</vt:lpstr>
      <vt:lpstr>PowerPoint Sunusu</vt:lpstr>
      <vt:lpstr>Treatment</vt:lpstr>
      <vt:lpstr>Two Nobel Prizes</vt:lpstr>
      <vt:lpstr>Treatment regimens</vt:lpstr>
      <vt:lpstr>Abiraterone</vt:lpstr>
      <vt:lpstr>Enzalutamide - Apalutamide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PROSTATE CANCER</dc:title>
  <dc:creator>Evren Suer</dc:creator>
  <cp:lastModifiedBy>Evren Suer</cp:lastModifiedBy>
  <cp:revision>13</cp:revision>
  <dcterms:created xsi:type="dcterms:W3CDTF">2022-05-09T08:56:18Z</dcterms:created>
  <dcterms:modified xsi:type="dcterms:W3CDTF">2022-12-06T07:18:43Z</dcterms:modified>
</cp:coreProperties>
</file>