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38EA-AA85-45EF-8D73-8F0AF9A2DCF7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F468-79C4-4B68-B89F-70FB4BC822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0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F468-79C4-4B68-B89F-70FB4BC8228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94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AC619-BE69-4948-96CC-592126D4B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18582D5-D569-4490-884F-89762CDE3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677021-DB73-4F9F-8891-13739119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CD0B73-BEF8-4A5E-A120-5B200C78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2A1B5F-B71C-42C9-927F-C9EDE6B0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9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6AFB4-8533-4794-A7D1-066F21F3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3FB05E-F37E-47F2-AE08-046F81183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9D172F-2B40-48BA-AB45-4E6A8A42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7F8F77-FBD9-48CB-9F3D-D36A1840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860762-BA84-4C29-9239-79663BA3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77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27E4B7D-4A63-4316-9481-9B10996F3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93925A8-F876-4F21-9B37-E826856D0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B9A1D7-B8E6-4563-A7B0-8D93FDA1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EE4F94-C562-4024-8A23-562EA019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E26DC2-A2D7-47B8-A508-A5AD65FD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23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2A0AB-A5B7-4940-AC15-F37CB6EC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8A78D6-800D-4674-A83F-27B6EAC1F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E19AB2-D522-4C05-9199-25ABC6F5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6B0D5B-A3B0-45A4-A783-EE1C5B84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E6656B-CF2F-4FAC-BF94-0C9EE377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32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D41F85-E242-4726-8387-4687CDC2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957EB6-E58D-459A-89F0-1EF098F0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E5711A-13FE-4777-A91E-C278BE4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9B0164-2F89-4B9B-9030-5E5E822D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E69300-1F38-44CA-B8E5-CF419A88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47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5921AE-2DF3-4E6A-9B8C-C3187FEE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A88205-2066-4361-82D7-BC911DF18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1FDC66-52E0-426A-82DB-924BE4560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6C16EA-ECAE-4C27-B232-A9F410B94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D21E2A-FF0D-4B1E-BDE0-A67D38EB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91703F-C5A3-4260-8349-3566E6AE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74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B1D424-9E60-4D43-86D9-7297B4AD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0491A5-4966-4D95-9F1F-05116287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8FFD39D-8476-475F-94A7-3E3920A3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B996CB-F986-4763-8BD5-E5E6B0AD9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40FA5F3-2775-43A3-A85F-1D255EB6B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4E5055-A407-44BC-9642-66CB7C22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F17CC78-1117-4F20-A1D5-CF596CB8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36AC656-5445-410D-AE58-241FE872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0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2061CE-EF8D-4494-8156-D7103CF2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A08F3AA-A6D2-449F-9FCA-317DD75D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EC24F2-8302-40E6-B06B-7AA72031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463CF77-0BA2-4F20-AB5F-A56FB92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1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B0B3BDC-F5E1-4E9E-BA5C-2BEA161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81543F1-B3F1-40A8-BA3F-EC1C31AF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D4F761-1DCB-468B-9B92-A3D5DBAA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13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A75A3E-132D-425C-8BC7-CA5FF978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D18DC8-7272-49FA-92B6-43B98E2B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D6B24D-B0C6-49DE-97BB-94E3CD678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A67282-C192-42B8-8942-22D67C077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33A9795-C7A5-4E30-878B-BA6F9C93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913A64-6937-4DC9-8317-3528401A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00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1BE421-3A64-4351-92AB-AC0077E5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061C90B-93D1-41F6-8879-264D514A6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FDFF79-EEA6-43B4-A356-95274CE68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A943D1-953F-485F-8B2C-9A1B3332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D4C038-37AD-4E73-8713-9BC14E82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8AC0F4-5D63-46D0-9448-1AF72704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35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46BF1E7-86A2-4ACB-937A-5C59E0A9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FCF2F1F-1B16-460F-9683-C24F9B9DC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1C8D38-556B-41F0-9949-DE4BE494B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BEA7C-18B4-490F-ABFD-9E34333D9F30}" type="datetimeFigureOut">
              <a:rPr lang="tr-TR" smtClean="0"/>
              <a:t>16.11.2023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AE936B-C82D-4389-8479-155A2FBBE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9E5C5D-36AD-4038-9CC1-6270FE861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7ABA-F39F-497D-8771-00333EE79A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69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959FFFD-EC10-43D4-A73B-7F739DE2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47" y="840459"/>
            <a:ext cx="7405906" cy="51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E3C8BA9-F0DD-4126-9DFA-4AAD82F7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81" y="0"/>
            <a:ext cx="485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8B9F962-3814-48AB-8D73-6A680594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86" y="1423707"/>
            <a:ext cx="2600688" cy="110505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21439D9-94D6-49B4-9172-0DC50F64A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39" y="290002"/>
            <a:ext cx="4522839" cy="337246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BEE7317-C88D-45A8-BD7F-AFD5F44EE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374" y="4767522"/>
            <a:ext cx="2457793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191BD6-C041-41BC-AA68-6F394B2FC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433" y="1785278"/>
            <a:ext cx="4562168" cy="301850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BD7A62-E98D-4E04-8C70-9D8B929F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93" y="1785278"/>
            <a:ext cx="4562168" cy="30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Tablo">
            <a:extLst>
              <a:ext uri="{FF2B5EF4-FFF2-40B4-BE49-F238E27FC236}">
                <a16:creationId xmlns:a16="http://schemas.microsoft.com/office/drawing/2014/main" id="{462FD9F1-3828-42D1-80BF-CE11F30D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6568"/>
              </p:ext>
            </p:extLst>
          </p:nvPr>
        </p:nvGraphicFramePr>
        <p:xfrm>
          <a:off x="2242017" y="1080620"/>
          <a:ext cx="7993062" cy="56832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779">
                <a:tc>
                  <a:txBody>
                    <a:bodyPr/>
                    <a:lstStyle/>
                    <a:p>
                      <a:r>
                        <a:rPr lang="tr-TR" sz="1800" dirty="0" err="1"/>
                        <a:t>Östrus</a:t>
                      </a:r>
                      <a:r>
                        <a:rPr lang="tr-TR" sz="1800" dirty="0"/>
                        <a:t> süresi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5-7 gün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3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Ovulasyon</a:t>
                      </a:r>
                      <a:r>
                        <a:rPr lang="tr-TR" sz="1800" b="1" dirty="0"/>
                        <a:t> zamanı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 err="1"/>
                        <a:t>Östrus</a:t>
                      </a:r>
                      <a:r>
                        <a:rPr lang="tr-TR" sz="1800" b="0" dirty="0"/>
                        <a:t> bitiminden 1-2 gün önce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37">
                <a:tc>
                  <a:txBody>
                    <a:bodyPr/>
                    <a:lstStyle/>
                    <a:p>
                      <a:r>
                        <a:rPr lang="tr-TR" sz="1800" b="1" dirty="0"/>
                        <a:t>Sperm </a:t>
                      </a:r>
                      <a:r>
                        <a:rPr lang="tr-TR" sz="1800" b="1" dirty="0" err="1"/>
                        <a:t>fertil</a:t>
                      </a:r>
                      <a:r>
                        <a:rPr lang="tr-TR" sz="1800" b="1" dirty="0"/>
                        <a:t> yaşam süresi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72-96 saat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3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Ovum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fertil</a:t>
                      </a:r>
                      <a:r>
                        <a:rPr lang="tr-TR" sz="1800" b="1" dirty="0"/>
                        <a:t> yaşam süresi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6-8 saat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545">
                <a:tc>
                  <a:txBody>
                    <a:bodyPr/>
                    <a:lstStyle/>
                    <a:p>
                      <a:r>
                        <a:rPr lang="tr-TR" sz="1800" b="1" dirty="0"/>
                        <a:t>Uygun tohumlama</a:t>
                      </a:r>
                      <a:r>
                        <a:rPr lang="tr-TR" sz="1800" b="1" baseline="0" dirty="0"/>
                        <a:t> zamanı</a:t>
                      </a:r>
                      <a:endParaRPr lang="tr-TR" sz="1800" b="1" dirty="0"/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r-TR" sz="1400" b="0" dirty="0" err="1"/>
                        <a:t>Östrus</a:t>
                      </a:r>
                      <a:r>
                        <a:rPr lang="tr-TR" sz="1400" b="0" dirty="0"/>
                        <a:t> başlangıcından itibaren bitene kadar gün aşırı tohumlama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r-TR" sz="1400" b="0" dirty="0"/>
                        <a:t>3,5 cm ve üzeri </a:t>
                      </a:r>
                      <a:r>
                        <a:rPr lang="tr-TR" sz="1400" b="0" dirty="0" err="1"/>
                        <a:t>folilkül</a:t>
                      </a:r>
                      <a:r>
                        <a:rPr lang="tr-TR" sz="1400" b="0" dirty="0"/>
                        <a:t> varlığında tohumlama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r-TR" sz="1400" b="0" dirty="0" err="1"/>
                        <a:t>Folikül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pre-ovulatör</a:t>
                      </a:r>
                      <a:r>
                        <a:rPr lang="tr-TR" sz="1400" b="0" dirty="0"/>
                        <a:t> çap boyutuna ulaştığında tohumlama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79">
                <a:tc>
                  <a:txBody>
                    <a:bodyPr/>
                    <a:lstStyle/>
                    <a:p>
                      <a:r>
                        <a:rPr lang="tr-TR" sz="1800" b="1" dirty="0"/>
                        <a:t>Tohumlama</a:t>
                      </a:r>
                      <a:r>
                        <a:rPr lang="tr-TR" sz="1800" b="1" baseline="0" dirty="0"/>
                        <a:t> yöntemi</a:t>
                      </a:r>
                      <a:endParaRPr lang="tr-TR" sz="1800" b="1" dirty="0"/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 err="1"/>
                        <a:t>Vaginal</a:t>
                      </a:r>
                      <a:r>
                        <a:rPr lang="tr-TR" sz="1800" b="0" dirty="0"/>
                        <a:t> Yöntem 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037">
                <a:tc>
                  <a:txBody>
                    <a:bodyPr/>
                    <a:lstStyle/>
                    <a:p>
                      <a:r>
                        <a:rPr lang="tr-TR" sz="1800" b="1" dirty="0"/>
                        <a:t>Spermanın bırakıldığı yer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 err="1"/>
                        <a:t>Corpus</a:t>
                      </a:r>
                      <a:r>
                        <a:rPr lang="tr-TR" sz="1800" b="0" dirty="0"/>
                        <a:t> </a:t>
                      </a:r>
                      <a:r>
                        <a:rPr lang="tr-TR" sz="1800" b="0" dirty="0" err="1"/>
                        <a:t>Uteri</a:t>
                      </a:r>
                      <a:endParaRPr lang="tr-TR" sz="1800" b="0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46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i_mare.jpg">
            <a:extLst>
              <a:ext uri="{FF2B5EF4-FFF2-40B4-BE49-F238E27FC236}">
                <a16:creationId xmlns:a16="http://schemas.microsoft.com/office/drawing/2014/main" id="{F8C0CFED-F9A1-4D72-AE05-46189A92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44" y="1160462"/>
            <a:ext cx="63357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1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</Words>
  <Application>Microsoft Office PowerPoint</Application>
  <PresentationFormat>Geniş ekran</PresentationFormat>
  <Paragraphs>17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2023-11-16T09:54:27Z</dcterms:created>
  <dcterms:modified xsi:type="dcterms:W3CDTF">2023-11-16T10:54:37Z</dcterms:modified>
</cp:coreProperties>
</file>