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6166F-0405-4754-BF1C-691E07D4EC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1643578-2658-4F01-8A25-4C9AB37C8E55}">
      <dgm:prSet/>
      <dgm:spPr/>
      <dgm:t>
        <a:bodyPr/>
        <a:lstStyle/>
        <a:p>
          <a:r>
            <a:rPr lang="el-GR"/>
            <a:t>Μεγάλοι ποιητές της περιόδου είναι  ο Γιώργος Σεφέρης, ο Οδυσσέας Ελύτης, ο Γιάννης Ρίτσος κ.ά., ενώ σπουδαίοι πεζογράφοι ο Μυριβήλης, ο Θεοτοκάς, ο Πολίτης, ο Καραγάτσης, ο Τερζάκης.</a:t>
          </a:r>
          <a:endParaRPr lang="en-US"/>
        </a:p>
      </dgm:t>
    </dgm:pt>
    <dgm:pt modelId="{D108179F-81CF-46D3-8A5F-3E3727321953}" type="parTrans" cxnId="{A3380ACE-9BB0-4805-BB47-D1357D396F2C}">
      <dgm:prSet/>
      <dgm:spPr/>
      <dgm:t>
        <a:bodyPr/>
        <a:lstStyle/>
        <a:p>
          <a:endParaRPr lang="en-US"/>
        </a:p>
      </dgm:t>
    </dgm:pt>
    <dgm:pt modelId="{FF34CC33-A801-4E40-8155-D8B7FE95A184}" type="sibTrans" cxnId="{A3380ACE-9BB0-4805-BB47-D1357D396F2C}">
      <dgm:prSet/>
      <dgm:spPr/>
      <dgm:t>
        <a:bodyPr/>
        <a:lstStyle/>
        <a:p>
          <a:endParaRPr lang="en-US"/>
        </a:p>
      </dgm:t>
    </dgm:pt>
    <dgm:pt modelId="{8D499F98-F1E4-40DA-807E-43F25506AD35}">
      <dgm:prSet/>
      <dgm:spPr/>
      <dgm:t>
        <a:bodyPr/>
        <a:lstStyle/>
        <a:p>
          <a:r>
            <a:rPr lang="el-GR"/>
            <a:t>•	Ο όρος «Γενιά του Τριάντα» χρησιμοποιήθηκε για πρώτη φορά από την ομάδα των νεοτεριστών ποιητών και μυθιστοριογράφων που συνεργάστηκαν στην έκδοση του περιοδικού Τα Νέα Γράμματα (1935-1944).</a:t>
          </a:r>
          <a:endParaRPr lang="en-US"/>
        </a:p>
      </dgm:t>
    </dgm:pt>
    <dgm:pt modelId="{0051F15E-6001-472A-8978-CFDE2EC75514}" type="parTrans" cxnId="{B9A9197B-B867-4BD5-95DA-EE9F649AB0B2}">
      <dgm:prSet/>
      <dgm:spPr/>
      <dgm:t>
        <a:bodyPr/>
        <a:lstStyle/>
        <a:p>
          <a:endParaRPr lang="en-US"/>
        </a:p>
      </dgm:t>
    </dgm:pt>
    <dgm:pt modelId="{BB7E5C15-AD37-4183-B6A0-3630CB17BC53}" type="sibTrans" cxnId="{B9A9197B-B867-4BD5-95DA-EE9F649AB0B2}">
      <dgm:prSet/>
      <dgm:spPr/>
      <dgm:t>
        <a:bodyPr/>
        <a:lstStyle/>
        <a:p>
          <a:endParaRPr lang="en-US"/>
        </a:p>
      </dgm:t>
    </dgm:pt>
    <dgm:pt modelId="{2466BE6C-BA7D-425F-8E97-15B784DC7D00}" type="pres">
      <dgm:prSet presAssocID="{DAE6166F-0405-4754-BF1C-691E07D4ECDE}" presName="linear" presStyleCnt="0">
        <dgm:presLayoutVars>
          <dgm:animLvl val="lvl"/>
          <dgm:resizeHandles val="exact"/>
        </dgm:presLayoutVars>
      </dgm:prSet>
      <dgm:spPr/>
    </dgm:pt>
    <dgm:pt modelId="{E05A2090-EBB8-4F4D-9027-1C0321CFCA5F}" type="pres">
      <dgm:prSet presAssocID="{51643578-2658-4F01-8A25-4C9AB37C8E55}" presName="parentText" presStyleLbl="node1" presStyleIdx="0" presStyleCnt="2">
        <dgm:presLayoutVars>
          <dgm:chMax val="0"/>
          <dgm:bulletEnabled val="1"/>
        </dgm:presLayoutVars>
      </dgm:prSet>
      <dgm:spPr/>
    </dgm:pt>
    <dgm:pt modelId="{4935DB24-3F63-4C79-98E9-771EC66FC73A}" type="pres">
      <dgm:prSet presAssocID="{FF34CC33-A801-4E40-8155-D8B7FE95A184}" presName="spacer" presStyleCnt="0"/>
      <dgm:spPr/>
    </dgm:pt>
    <dgm:pt modelId="{6FADC08E-1BF3-4B4B-8A54-4872F5BEDD7A}" type="pres">
      <dgm:prSet presAssocID="{8D499F98-F1E4-40DA-807E-43F25506AD35}" presName="parentText" presStyleLbl="node1" presStyleIdx="1" presStyleCnt="2">
        <dgm:presLayoutVars>
          <dgm:chMax val="0"/>
          <dgm:bulletEnabled val="1"/>
        </dgm:presLayoutVars>
      </dgm:prSet>
      <dgm:spPr/>
    </dgm:pt>
  </dgm:ptLst>
  <dgm:cxnLst>
    <dgm:cxn modelId="{DF109E48-E4B3-4AA2-98FA-0FA511BDC370}" type="presOf" srcId="{DAE6166F-0405-4754-BF1C-691E07D4ECDE}" destId="{2466BE6C-BA7D-425F-8E97-15B784DC7D00}" srcOrd="0" destOrd="0" presId="urn:microsoft.com/office/officeart/2005/8/layout/vList2"/>
    <dgm:cxn modelId="{B9A9197B-B867-4BD5-95DA-EE9F649AB0B2}" srcId="{DAE6166F-0405-4754-BF1C-691E07D4ECDE}" destId="{8D499F98-F1E4-40DA-807E-43F25506AD35}" srcOrd="1" destOrd="0" parTransId="{0051F15E-6001-472A-8978-CFDE2EC75514}" sibTransId="{BB7E5C15-AD37-4183-B6A0-3630CB17BC53}"/>
    <dgm:cxn modelId="{A3380ACE-9BB0-4805-BB47-D1357D396F2C}" srcId="{DAE6166F-0405-4754-BF1C-691E07D4ECDE}" destId="{51643578-2658-4F01-8A25-4C9AB37C8E55}" srcOrd="0" destOrd="0" parTransId="{D108179F-81CF-46D3-8A5F-3E3727321953}" sibTransId="{FF34CC33-A801-4E40-8155-D8B7FE95A184}"/>
    <dgm:cxn modelId="{571C3ED4-9234-4099-BE79-579D77FEFD1A}" type="presOf" srcId="{51643578-2658-4F01-8A25-4C9AB37C8E55}" destId="{E05A2090-EBB8-4F4D-9027-1C0321CFCA5F}" srcOrd="0" destOrd="0" presId="urn:microsoft.com/office/officeart/2005/8/layout/vList2"/>
    <dgm:cxn modelId="{DF1803EE-F452-4C3E-96EF-2E7DEF2EDF4E}" type="presOf" srcId="{8D499F98-F1E4-40DA-807E-43F25506AD35}" destId="{6FADC08E-1BF3-4B4B-8A54-4872F5BEDD7A}" srcOrd="0" destOrd="0" presId="urn:microsoft.com/office/officeart/2005/8/layout/vList2"/>
    <dgm:cxn modelId="{FC564AF4-7FA5-4899-B50F-16839C44B2CF}" type="presParOf" srcId="{2466BE6C-BA7D-425F-8E97-15B784DC7D00}" destId="{E05A2090-EBB8-4F4D-9027-1C0321CFCA5F}" srcOrd="0" destOrd="0" presId="urn:microsoft.com/office/officeart/2005/8/layout/vList2"/>
    <dgm:cxn modelId="{AAAF7B8D-9A64-4578-966A-CBC1A3C25934}" type="presParOf" srcId="{2466BE6C-BA7D-425F-8E97-15B784DC7D00}" destId="{4935DB24-3F63-4C79-98E9-771EC66FC73A}" srcOrd="1" destOrd="0" presId="urn:microsoft.com/office/officeart/2005/8/layout/vList2"/>
    <dgm:cxn modelId="{CB90D8A3-F1B4-46DC-BF75-3892FF590E1C}" type="presParOf" srcId="{2466BE6C-BA7D-425F-8E97-15B784DC7D00}" destId="{6FADC08E-1BF3-4B4B-8A54-4872F5BEDD7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A0015B-D62A-404B-8E6E-3EDDD6D1F528}"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AD53FDDA-9081-49B3-A0C3-580CE024DAC8}">
      <dgm:prSet/>
      <dgm:spPr/>
      <dgm:t>
        <a:bodyPr/>
        <a:lstStyle/>
        <a:p>
          <a:r>
            <a:rPr lang="el-GR"/>
            <a:t>•	Οι λογοτέχνες που εντάσσονται στη γενιά αυτή εμφανίζονται στα γράμματα από το 1928 έως το 1935 περίπου.</a:t>
          </a:r>
          <a:endParaRPr lang="en-US"/>
        </a:p>
      </dgm:t>
    </dgm:pt>
    <dgm:pt modelId="{0A0532C8-4660-46D9-8165-46D9B0BDEB2E}" type="parTrans" cxnId="{E60A0589-ECAA-44FD-A0A2-5D254A7C2B7C}">
      <dgm:prSet/>
      <dgm:spPr/>
      <dgm:t>
        <a:bodyPr/>
        <a:lstStyle/>
        <a:p>
          <a:endParaRPr lang="en-US"/>
        </a:p>
      </dgm:t>
    </dgm:pt>
    <dgm:pt modelId="{2888F60B-71B5-4CB7-8BB1-510F6DEA413E}" type="sibTrans" cxnId="{E60A0589-ECAA-44FD-A0A2-5D254A7C2B7C}">
      <dgm:prSet/>
      <dgm:spPr/>
      <dgm:t>
        <a:bodyPr/>
        <a:lstStyle/>
        <a:p>
          <a:endParaRPr lang="en-US"/>
        </a:p>
      </dgm:t>
    </dgm:pt>
    <dgm:pt modelId="{4B79DB0D-669D-415D-AB6E-33705A735467}">
      <dgm:prSet/>
      <dgm:spPr/>
      <dgm:t>
        <a:bodyPr/>
        <a:lstStyle/>
        <a:p>
          <a:r>
            <a:rPr lang="el-GR"/>
            <a:t>•	Το 1929, ένα χρόνο μετά την αυτοκτονία του Καρυωτάκη, κυκλοφόρησε ένα μικρό βιβλίο με τίτλο Το Ελεύθερο πνεύμα και συγγραφέα του το Γιώργο Θεοτοκά, που υπέγραφε με το ψευδώνυμο «Ορέστης Διγενής». Με το έργο αυτό, το οποίο σύντομα απετέλεσε ένα είδος μανιφέστου, ο νεαρός Θεοτοκάς εξηγεί τους λόγους για τους οποίους, κατά τη γνώμη του, απέτυχε η ελληνική λογοτεχνία και ειδικότερα η πεζογραφία της προηγούμενης πεντηκονταετίας</a:t>
          </a:r>
          <a:endParaRPr lang="en-US"/>
        </a:p>
      </dgm:t>
    </dgm:pt>
    <dgm:pt modelId="{29DEF225-CC33-42D9-904F-72EBE9E96D34}" type="parTrans" cxnId="{BDEE26A6-5089-4CFC-87E1-F1C0FBB644CA}">
      <dgm:prSet/>
      <dgm:spPr/>
      <dgm:t>
        <a:bodyPr/>
        <a:lstStyle/>
        <a:p>
          <a:endParaRPr lang="en-US"/>
        </a:p>
      </dgm:t>
    </dgm:pt>
    <dgm:pt modelId="{C7A19F15-603A-40FC-B18D-3E0737F1B26D}" type="sibTrans" cxnId="{BDEE26A6-5089-4CFC-87E1-F1C0FBB644CA}">
      <dgm:prSet/>
      <dgm:spPr/>
      <dgm:t>
        <a:bodyPr/>
        <a:lstStyle/>
        <a:p>
          <a:endParaRPr lang="en-US"/>
        </a:p>
      </dgm:t>
    </dgm:pt>
    <dgm:pt modelId="{D2A2167F-A0B0-4E4B-AB4E-95B2AC2FD448}" type="pres">
      <dgm:prSet presAssocID="{80A0015B-D62A-404B-8E6E-3EDDD6D1F528}" presName="Name0" presStyleCnt="0">
        <dgm:presLayoutVars>
          <dgm:dir/>
          <dgm:resizeHandles val="exact"/>
        </dgm:presLayoutVars>
      </dgm:prSet>
      <dgm:spPr/>
    </dgm:pt>
    <dgm:pt modelId="{2C77C0C1-56EC-4564-A542-A711BB2D2FF2}" type="pres">
      <dgm:prSet presAssocID="{AD53FDDA-9081-49B3-A0C3-580CE024DAC8}" presName="node" presStyleLbl="node1" presStyleIdx="0" presStyleCnt="2">
        <dgm:presLayoutVars>
          <dgm:bulletEnabled val="1"/>
        </dgm:presLayoutVars>
      </dgm:prSet>
      <dgm:spPr/>
    </dgm:pt>
    <dgm:pt modelId="{8A3C1786-FE6E-4D40-B9A5-49218A86B31D}" type="pres">
      <dgm:prSet presAssocID="{2888F60B-71B5-4CB7-8BB1-510F6DEA413E}" presName="sibTrans" presStyleLbl="sibTrans2D1" presStyleIdx="0" presStyleCnt="1"/>
      <dgm:spPr/>
    </dgm:pt>
    <dgm:pt modelId="{EBC0B679-0C39-4755-8740-4A280183E13F}" type="pres">
      <dgm:prSet presAssocID="{2888F60B-71B5-4CB7-8BB1-510F6DEA413E}" presName="connectorText" presStyleLbl="sibTrans2D1" presStyleIdx="0" presStyleCnt="1"/>
      <dgm:spPr/>
    </dgm:pt>
    <dgm:pt modelId="{E2297B1A-B9AF-4ECC-AE0E-A5C7DA3E0C68}" type="pres">
      <dgm:prSet presAssocID="{4B79DB0D-669D-415D-AB6E-33705A735467}" presName="node" presStyleLbl="node1" presStyleIdx="1" presStyleCnt="2">
        <dgm:presLayoutVars>
          <dgm:bulletEnabled val="1"/>
        </dgm:presLayoutVars>
      </dgm:prSet>
      <dgm:spPr/>
    </dgm:pt>
  </dgm:ptLst>
  <dgm:cxnLst>
    <dgm:cxn modelId="{804F623E-8C7D-4E90-AA98-7731E06093D4}" type="presOf" srcId="{80A0015B-D62A-404B-8E6E-3EDDD6D1F528}" destId="{D2A2167F-A0B0-4E4B-AB4E-95B2AC2FD448}" srcOrd="0" destOrd="0" presId="urn:microsoft.com/office/officeart/2005/8/layout/process1"/>
    <dgm:cxn modelId="{096D2065-8E78-4526-9C95-9D8B0349F7B8}" type="presOf" srcId="{4B79DB0D-669D-415D-AB6E-33705A735467}" destId="{E2297B1A-B9AF-4ECC-AE0E-A5C7DA3E0C68}" srcOrd="0" destOrd="0" presId="urn:microsoft.com/office/officeart/2005/8/layout/process1"/>
    <dgm:cxn modelId="{E60A0589-ECAA-44FD-A0A2-5D254A7C2B7C}" srcId="{80A0015B-D62A-404B-8E6E-3EDDD6D1F528}" destId="{AD53FDDA-9081-49B3-A0C3-580CE024DAC8}" srcOrd="0" destOrd="0" parTransId="{0A0532C8-4660-46D9-8165-46D9B0BDEB2E}" sibTransId="{2888F60B-71B5-4CB7-8BB1-510F6DEA413E}"/>
    <dgm:cxn modelId="{BDEE26A6-5089-4CFC-87E1-F1C0FBB644CA}" srcId="{80A0015B-D62A-404B-8E6E-3EDDD6D1F528}" destId="{4B79DB0D-669D-415D-AB6E-33705A735467}" srcOrd="1" destOrd="0" parTransId="{29DEF225-CC33-42D9-904F-72EBE9E96D34}" sibTransId="{C7A19F15-603A-40FC-B18D-3E0737F1B26D}"/>
    <dgm:cxn modelId="{3D86C2A9-4DC4-4722-A7C8-2106A16332DA}" type="presOf" srcId="{2888F60B-71B5-4CB7-8BB1-510F6DEA413E}" destId="{8A3C1786-FE6E-4D40-B9A5-49218A86B31D}" srcOrd="0" destOrd="0" presId="urn:microsoft.com/office/officeart/2005/8/layout/process1"/>
    <dgm:cxn modelId="{44A62EEF-4DEC-4BEF-8544-5C6F0FCB1940}" type="presOf" srcId="{2888F60B-71B5-4CB7-8BB1-510F6DEA413E}" destId="{EBC0B679-0C39-4755-8740-4A280183E13F}" srcOrd="1" destOrd="0" presId="urn:microsoft.com/office/officeart/2005/8/layout/process1"/>
    <dgm:cxn modelId="{3F15C3F0-4213-47F0-A73A-277B67343F99}" type="presOf" srcId="{AD53FDDA-9081-49B3-A0C3-580CE024DAC8}" destId="{2C77C0C1-56EC-4564-A542-A711BB2D2FF2}" srcOrd="0" destOrd="0" presId="urn:microsoft.com/office/officeart/2005/8/layout/process1"/>
    <dgm:cxn modelId="{431FCD9E-E37E-4D4F-9406-1D30E645B007}" type="presParOf" srcId="{D2A2167F-A0B0-4E4B-AB4E-95B2AC2FD448}" destId="{2C77C0C1-56EC-4564-A542-A711BB2D2FF2}" srcOrd="0" destOrd="0" presId="urn:microsoft.com/office/officeart/2005/8/layout/process1"/>
    <dgm:cxn modelId="{8945D56F-DACA-4ABB-8BDC-5C191D932484}" type="presParOf" srcId="{D2A2167F-A0B0-4E4B-AB4E-95B2AC2FD448}" destId="{8A3C1786-FE6E-4D40-B9A5-49218A86B31D}" srcOrd="1" destOrd="0" presId="urn:microsoft.com/office/officeart/2005/8/layout/process1"/>
    <dgm:cxn modelId="{55B55EF8-0199-4309-9295-A4812C999339}" type="presParOf" srcId="{8A3C1786-FE6E-4D40-B9A5-49218A86B31D}" destId="{EBC0B679-0C39-4755-8740-4A280183E13F}" srcOrd="0" destOrd="0" presId="urn:microsoft.com/office/officeart/2005/8/layout/process1"/>
    <dgm:cxn modelId="{88388E93-0B5A-45E3-9D87-A0586AE200B5}" type="presParOf" srcId="{D2A2167F-A0B0-4E4B-AB4E-95B2AC2FD448}" destId="{E2297B1A-B9AF-4ECC-AE0E-A5C7DA3E0C6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9399EE-887D-4787-8F24-46718EFE49D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CEED8E5-0BA2-46D0-8015-D1FD8239CCF8}">
      <dgm:prSet/>
      <dgm:spPr/>
      <dgm:t>
        <a:bodyPr/>
        <a:lstStyle/>
        <a:p>
          <a:r>
            <a:rPr lang="el-GR"/>
            <a:t>ο «επαρχιωτισμός» που τη χαρακτήριζε και η έλλειψη επαφής με την Ευρώπη ήταν κάποιοι από αυτούς. Ο Θεοτοκάς κατέθεσε μια νέα πρόταση προσέγγισης των προβλημάτων της εποχής εκφράζοντας τις απόψεις των περισσοτέρων για την τέχνη και τα ιδεολογικά ζητήματα.</a:t>
          </a:r>
          <a:endParaRPr lang="en-US"/>
        </a:p>
      </dgm:t>
    </dgm:pt>
    <dgm:pt modelId="{A112CECC-09D1-4271-8AD0-82DB116E538D}" type="parTrans" cxnId="{A4EFF26F-C2DB-4BB6-9C92-30414228E205}">
      <dgm:prSet/>
      <dgm:spPr/>
      <dgm:t>
        <a:bodyPr/>
        <a:lstStyle/>
        <a:p>
          <a:endParaRPr lang="en-US"/>
        </a:p>
      </dgm:t>
    </dgm:pt>
    <dgm:pt modelId="{5D8506A4-236C-4DA5-8B7C-CFC4D7747CC1}" type="sibTrans" cxnId="{A4EFF26F-C2DB-4BB6-9C92-30414228E205}">
      <dgm:prSet/>
      <dgm:spPr/>
      <dgm:t>
        <a:bodyPr/>
        <a:lstStyle/>
        <a:p>
          <a:endParaRPr lang="en-US"/>
        </a:p>
      </dgm:t>
    </dgm:pt>
    <dgm:pt modelId="{4ECAFAD4-B04A-4633-9980-E820B79BE2AF}">
      <dgm:prSet/>
      <dgm:spPr/>
      <dgm:t>
        <a:bodyPr/>
        <a:lstStyle/>
        <a:p>
          <a:r>
            <a:rPr lang="el-GR"/>
            <a:t>η λέξη "νέο" παρουσιάζεται πολύ συχνά στους τίτλους άρθρων και των λογοτεχνικών περιοδικών, δίνοντας το στίγμα αυτής της γενιάς, ενώ γύρω από τους ποιητές και τους πεζογράφους υπάρχουν και αρκετοί κριτικοί της λογοτεχνίας που υποστηρίζουν και προβάλλουν τον ανανεωτικό χαρακτήρα που έχουν τα κείμενα των συγκεκριμένων δημιουργών.</a:t>
          </a:r>
          <a:endParaRPr lang="en-US"/>
        </a:p>
      </dgm:t>
    </dgm:pt>
    <dgm:pt modelId="{16815E7D-C3F6-47FF-BB3A-4A32AC8C252A}" type="parTrans" cxnId="{AAB85E80-6BB6-479A-842C-5A23F9EC140C}">
      <dgm:prSet/>
      <dgm:spPr/>
      <dgm:t>
        <a:bodyPr/>
        <a:lstStyle/>
        <a:p>
          <a:endParaRPr lang="en-US"/>
        </a:p>
      </dgm:t>
    </dgm:pt>
    <dgm:pt modelId="{30C3FA3A-EBBB-4D08-A6FB-67E117338008}" type="sibTrans" cxnId="{AAB85E80-6BB6-479A-842C-5A23F9EC140C}">
      <dgm:prSet/>
      <dgm:spPr/>
      <dgm:t>
        <a:bodyPr/>
        <a:lstStyle/>
        <a:p>
          <a:endParaRPr lang="en-US"/>
        </a:p>
      </dgm:t>
    </dgm:pt>
    <dgm:pt modelId="{FB059FAB-A2D0-460A-AAA3-271B6E8BCD50}" type="pres">
      <dgm:prSet presAssocID="{869399EE-887D-4787-8F24-46718EFE49D3}" presName="hierChild1" presStyleCnt="0">
        <dgm:presLayoutVars>
          <dgm:chPref val="1"/>
          <dgm:dir/>
          <dgm:animOne val="branch"/>
          <dgm:animLvl val="lvl"/>
          <dgm:resizeHandles/>
        </dgm:presLayoutVars>
      </dgm:prSet>
      <dgm:spPr/>
    </dgm:pt>
    <dgm:pt modelId="{76A35018-ACD3-45BE-A7E8-559411210D0A}" type="pres">
      <dgm:prSet presAssocID="{7CEED8E5-0BA2-46D0-8015-D1FD8239CCF8}" presName="hierRoot1" presStyleCnt="0"/>
      <dgm:spPr/>
    </dgm:pt>
    <dgm:pt modelId="{7FE02117-161A-4F48-A26E-92E46C9A5EE9}" type="pres">
      <dgm:prSet presAssocID="{7CEED8E5-0BA2-46D0-8015-D1FD8239CCF8}" presName="composite" presStyleCnt="0"/>
      <dgm:spPr/>
    </dgm:pt>
    <dgm:pt modelId="{94CDC3AC-D4A7-46F6-86FA-28B4F2FA3D95}" type="pres">
      <dgm:prSet presAssocID="{7CEED8E5-0BA2-46D0-8015-D1FD8239CCF8}" presName="background" presStyleLbl="node0" presStyleIdx="0" presStyleCnt="2"/>
      <dgm:spPr/>
    </dgm:pt>
    <dgm:pt modelId="{1746C954-11CA-46CB-BD66-2A55FC963B47}" type="pres">
      <dgm:prSet presAssocID="{7CEED8E5-0BA2-46D0-8015-D1FD8239CCF8}" presName="text" presStyleLbl="fgAcc0" presStyleIdx="0" presStyleCnt="2">
        <dgm:presLayoutVars>
          <dgm:chPref val="3"/>
        </dgm:presLayoutVars>
      </dgm:prSet>
      <dgm:spPr/>
    </dgm:pt>
    <dgm:pt modelId="{4DCA3045-F354-4098-AC94-719AED5D431E}" type="pres">
      <dgm:prSet presAssocID="{7CEED8E5-0BA2-46D0-8015-D1FD8239CCF8}" presName="hierChild2" presStyleCnt="0"/>
      <dgm:spPr/>
    </dgm:pt>
    <dgm:pt modelId="{B006B714-1139-45AB-B55D-4D257862577E}" type="pres">
      <dgm:prSet presAssocID="{4ECAFAD4-B04A-4633-9980-E820B79BE2AF}" presName="hierRoot1" presStyleCnt="0"/>
      <dgm:spPr/>
    </dgm:pt>
    <dgm:pt modelId="{AECFE49C-F1AC-4AEE-AC98-B4993860A219}" type="pres">
      <dgm:prSet presAssocID="{4ECAFAD4-B04A-4633-9980-E820B79BE2AF}" presName="composite" presStyleCnt="0"/>
      <dgm:spPr/>
    </dgm:pt>
    <dgm:pt modelId="{ECB466D3-702D-41A3-A3DB-A607EC4B6B7B}" type="pres">
      <dgm:prSet presAssocID="{4ECAFAD4-B04A-4633-9980-E820B79BE2AF}" presName="background" presStyleLbl="node0" presStyleIdx="1" presStyleCnt="2"/>
      <dgm:spPr/>
    </dgm:pt>
    <dgm:pt modelId="{221D9D8B-DE24-4C17-8812-600CDFFB7B02}" type="pres">
      <dgm:prSet presAssocID="{4ECAFAD4-B04A-4633-9980-E820B79BE2AF}" presName="text" presStyleLbl="fgAcc0" presStyleIdx="1" presStyleCnt="2">
        <dgm:presLayoutVars>
          <dgm:chPref val="3"/>
        </dgm:presLayoutVars>
      </dgm:prSet>
      <dgm:spPr/>
    </dgm:pt>
    <dgm:pt modelId="{FDAE443F-BD59-43A8-9EA9-0C3E13411EBD}" type="pres">
      <dgm:prSet presAssocID="{4ECAFAD4-B04A-4633-9980-E820B79BE2AF}" presName="hierChild2" presStyleCnt="0"/>
      <dgm:spPr/>
    </dgm:pt>
  </dgm:ptLst>
  <dgm:cxnLst>
    <dgm:cxn modelId="{A412792A-6C68-4E7E-BCA1-7E28CC702274}" type="presOf" srcId="{7CEED8E5-0BA2-46D0-8015-D1FD8239CCF8}" destId="{1746C954-11CA-46CB-BD66-2A55FC963B47}" srcOrd="0" destOrd="0" presId="urn:microsoft.com/office/officeart/2005/8/layout/hierarchy1"/>
    <dgm:cxn modelId="{A4EFF26F-C2DB-4BB6-9C92-30414228E205}" srcId="{869399EE-887D-4787-8F24-46718EFE49D3}" destId="{7CEED8E5-0BA2-46D0-8015-D1FD8239CCF8}" srcOrd="0" destOrd="0" parTransId="{A112CECC-09D1-4271-8AD0-82DB116E538D}" sibTransId="{5D8506A4-236C-4DA5-8B7C-CFC4D7747CC1}"/>
    <dgm:cxn modelId="{AAB85E80-6BB6-479A-842C-5A23F9EC140C}" srcId="{869399EE-887D-4787-8F24-46718EFE49D3}" destId="{4ECAFAD4-B04A-4633-9980-E820B79BE2AF}" srcOrd="1" destOrd="0" parTransId="{16815E7D-C3F6-47FF-BB3A-4A32AC8C252A}" sibTransId="{30C3FA3A-EBBB-4D08-A6FB-67E117338008}"/>
    <dgm:cxn modelId="{A58C0C9C-9043-499D-96C3-46279B74F328}" type="presOf" srcId="{4ECAFAD4-B04A-4633-9980-E820B79BE2AF}" destId="{221D9D8B-DE24-4C17-8812-600CDFFB7B02}" srcOrd="0" destOrd="0" presId="urn:microsoft.com/office/officeart/2005/8/layout/hierarchy1"/>
    <dgm:cxn modelId="{5FCD4BDB-BC1D-4795-B705-C4EBF6CD914A}" type="presOf" srcId="{869399EE-887D-4787-8F24-46718EFE49D3}" destId="{FB059FAB-A2D0-460A-AAA3-271B6E8BCD50}" srcOrd="0" destOrd="0" presId="urn:microsoft.com/office/officeart/2005/8/layout/hierarchy1"/>
    <dgm:cxn modelId="{234D6DF3-8793-4C13-A7DF-2426FCD615F0}" type="presParOf" srcId="{FB059FAB-A2D0-460A-AAA3-271B6E8BCD50}" destId="{76A35018-ACD3-45BE-A7E8-559411210D0A}" srcOrd="0" destOrd="0" presId="urn:microsoft.com/office/officeart/2005/8/layout/hierarchy1"/>
    <dgm:cxn modelId="{56C5CAEE-6EFC-4B86-8826-119E8D871146}" type="presParOf" srcId="{76A35018-ACD3-45BE-A7E8-559411210D0A}" destId="{7FE02117-161A-4F48-A26E-92E46C9A5EE9}" srcOrd="0" destOrd="0" presId="urn:microsoft.com/office/officeart/2005/8/layout/hierarchy1"/>
    <dgm:cxn modelId="{33666A38-97FA-45E2-B3B4-843420C861AD}" type="presParOf" srcId="{7FE02117-161A-4F48-A26E-92E46C9A5EE9}" destId="{94CDC3AC-D4A7-46F6-86FA-28B4F2FA3D95}" srcOrd="0" destOrd="0" presId="urn:microsoft.com/office/officeart/2005/8/layout/hierarchy1"/>
    <dgm:cxn modelId="{1381E678-FEE9-4AAC-84F8-5A6E7E475E99}" type="presParOf" srcId="{7FE02117-161A-4F48-A26E-92E46C9A5EE9}" destId="{1746C954-11CA-46CB-BD66-2A55FC963B47}" srcOrd="1" destOrd="0" presId="urn:microsoft.com/office/officeart/2005/8/layout/hierarchy1"/>
    <dgm:cxn modelId="{E3751448-4E83-479E-802A-7F09C0E3EBB8}" type="presParOf" srcId="{76A35018-ACD3-45BE-A7E8-559411210D0A}" destId="{4DCA3045-F354-4098-AC94-719AED5D431E}" srcOrd="1" destOrd="0" presId="urn:microsoft.com/office/officeart/2005/8/layout/hierarchy1"/>
    <dgm:cxn modelId="{D85BD6CE-8935-4326-8167-7D71A4D9D28E}" type="presParOf" srcId="{FB059FAB-A2D0-460A-AAA3-271B6E8BCD50}" destId="{B006B714-1139-45AB-B55D-4D257862577E}" srcOrd="1" destOrd="0" presId="urn:microsoft.com/office/officeart/2005/8/layout/hierarchy1"/>
    <dgm:cxn modelId="{2D728EBE-37EC-4EBB-A4B0-3F0D725446A3}" type="presParOf" srcId="{B006B714-1139-45AB-B55D-4D257862577E}" destId="{AECFE49C-F1AC-4AEE-AC98-B4993860A219}" srcOrd="0" destOrd="0" presId="urn:microsoft.com/office/officeart/2005/8/layout/hierarchy1"/>
    <dgm:cxn modelId="{CA2F8AAC-AB04-4FF5-AE80-FC25AD073163}" type="presParOf" srcId="{AECFE49C-F1AC-4AEE-AC98-B4993860A219}" destId="{ECB466D3-702D-41A3-A3DB-A607EC4B6B7B}" srcOrd="0" destOrd="0" presId="urn:microsoft.com/office/officeart/2005/8/layout/hierarchy1"/>
    <dgm:cxn modelId="{70D0905A-D42E-4B6F-BDA5-42A07385CA02}" type="presParOf" srcId="{AECFE49C-F1AC-4AEE-AC98-B4993860A219}" destId="{221D9D8B-DE24-4C17-8812-600CDFFB7B02}" srcOrd="1" destOrd="0" presId="urn:microsoft.com/office/officeart/2005/8/layout/hierarchy1"/>
    <dgm:cxn modelId="{D9497512-090E-4883-9CE2-C05A06BB0077}" type="presParOf" srcId="{B006B714-1139-45AB-B55D-4D257862577E}" destId="{FDAE443F-BD59-43A8-9EA9-0C3E13411E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A2090-EBB8-4F4D-9027-1C0321CFCA5F}">
      <dsp:nvSpPr>
        <dsp:cNvPr id="0" name=""/>
        <dsp:cNvSpPr/>
      </dsp:nvSpPr>
      <dsp:spPr>
        <a:xfrm>
          <a:off x="0" y="54765"/>
          <a:ext cx="4828172" cy="27380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Μεγάλοι ποιητές της περιόδου είναι  ο Γιώργος Σεφέρης, ο Οδυσσέας Ελύτης, ο Γιάννης Ρίτσος κ.ά., ενώ σπουδαίοι πεζογράφοι ο Μυριβήλης, ο Θεοτοκάς, ο Πολίτης, ο Καραγάτσης, ο Τερζάκης.</a:t>
          </a:r>
          <a:endParaRPr lang="en-US" sz="2300" kern="1200"/>
        </a:p>
      </dsp:txBody>
      <dsp:txXfrm>
        <a:off x="133663" y="188428"/>
        <a:ext cx="4560846" cy="2470766"/>
      </dsp:txXfrm>
    </dsp:sp>
    <dsp:sp modelId="{6FADC08E-1BF3-4B4B-8A54-4872F5BEDD7A}">
      <dsp:nvSpPr>
        <dsp:cNvPr id="0" name=""/>
        <dsp:cNvSpPr/>
      </dsp:nvSpPr>
      <dsp:spPr>
        <a:xfrm>
          <a:off x="0" y="2859097"/>
          <a:ext cx="4828172" cy="273809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Ο όρος «Γενιά του Τριάντα» χρησιμοποιήθηκε για πρώτη φορά από την ομάδα των νεοτεριστών ποιητών και μυθιστοριογράφων που συνεργάστηκαν στην έκδοση του περιοδικού Τα Νέα Γράμματα (1935-1944).</a:t>
          </a:r>
          <a:endParaRPr lang="en-US" sz="2300" kern="1200"/>
        </a:p>
      </dsp:txBody>
      <dsp:txXfrm>
        <a:off x="133663" y="2992760"/>
        <a:ext cx="4560846" cy="2470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7C0C1-56EC-4564-A542-A711BB2D2FF2}">
      <dsp:nvSpPr>
        <dsp:cNvPr id="0" name=""/>
        <dsp:cNvSpPr/>
      </dsp:nvSpPr>
      <dsp:spPr>
        <a:xfrm>
          <a:off x="2053" y="1224891"/>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	Οι λογοτέχνες που εντάσσονται στη γενιά αυτή εμφανίζονται στα γράμματα από το 1928 έως το 1935 περίπου.</a:t>
          </a:r>
          <a:endParaRPr lang="en-US" sz="1800" kern="1200"/>
        </a:p>
      </dsp:txBody>
      <dsp:txXfrm>
        <a:off x="100668" y="1323506"/>
        <a:ext cx="4182558" cy="3169732"/>
      </dsp:txXfrm>
    </dsp:sp>
    <dsp:sp modelId="{8A3C1786-FE6E-4D40-B9A5-49218A86B31D}">
      <dsp:nvSpPr>
        <dsp:cNvPr id="0" name=""/>
        <dsp:cNvSpPr/>
      </dsp:nvSpPr>
      <dsp:spPr>
        <a:xfrm>
          <a:off x="4819821" y="2365278"/>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9821" y="2582515"/>
        <a:ext cx="649961" cy="651713"/>
      </dsp:txXfrm>
    </dsp:sp>
    <dsp:sp modelId="{E2297B1A-B9AF-4ECC-AE0E-A5C7DA3E0C68}">
      <dsp:nvSpPr>
        <dsp:cNvPr id="0" name=""/>
        <dsp:cNvSpPr/>
      </dsp:nvSpPr>
      <dsp:spPr>
        <a:xfrm>
          <a:off x="6133757" y="1224891"/>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	Το 1929, ένα χρόνο μετά την αυτοκτονία του Καρυωτάκη, κυκλοφόρησε ένα μικρό βιβλίο με τίτλο Το Ελεύθερο πνεύμα και συγγραφέα του το Γιώργο Θεοτοκά, που υπέγραφε με το ψευδώνυμο «Ορέστης Διγενής». Με το έργο αυτό, το οποίο σύντομα απετέλεσε ένα είδος μανιφέστου, ο νεαρός Θεοτοκάς εξηγεί τους λόγους για τους οποίους, κατά τη γνώμη του, απέτυχε η ελληνική λογοτεχνία και ειδικότερα η πεζογραφία της προηγούμενης πεντηκονταετίας</a:t>
          </a:r>
          <a:endParaRPr lang="en-US" sz="1800" kern="1200"/>
        </a:p>
      </dsp:txBody>
      <dsp:txXfrm>
        <a:off x="6232372" y="1323506"/>
        <a:ext cx="4182558" cy="3169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DC3AC-D4A7-46F6-86FA-28B4F2FA3D95}">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46C954-11CA-46CB-BD66-2A55FC963B47}">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ο «επαρχιωτισμός» που τη χαρακτήριζε και η έλλειψη επαφής με την Ευρώπη ήταν κάποιοι από αυτούς. Ο Θεοτοκάς κατέθεσε μια νέα πρόταση προσέγγισης των προβλημάτων της εποχής εκφράζοντας τις απόψεις των περισσοτέρων για την τέχνη και τα ιδεολογικά ζητήματα.</a:t>
          </a:r>
          <a:endParaRPr lang="en-US" sz="1800" kern="1200"/>
        </a:p>
      </dsp:txBody>
      <dsp:txXfrm>
        <a:off x="602678" y="725825"/>
        <a:ext cx="4463730" cy="2771523"/>
      </dsp:txXfrm>
    </dsp:sp>
    <dsp:sp modelId="{ECB466D3-702D-41A3-A3DB-A607EC4B6B7B}">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D9D8B-DE24-4C17-8812-600CDFFB7B02}">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η λέξη "νέο" παρουσιάζεται πολύ συχνά στους τίτλους άρθρων και των λογοτεχνικών περιοδικών, δίνοντας το στίγμα αυτής της γενιάς, ενώ γύρω από τους ποιητές και τους πεζογράφους υπάρχουν και αρκετοί κριτικοί της λογοτεχνίας που υποστηρίζουν και προβάλλουν τον ανανεωτικό χαρακτήρα που έχουν τα κείμενα των συγκεκριμένων δημιουργών.</a:t>
          </a:r>
          <a:endParaRPr lang="en-US" sz="1800" kern="1200"/>
        </a:p>
      </dsp:txBody>
      <dsp:txXfrm>
        <a:off x="6269123" y="725825"/>
        <a:ext cx="4463730" cy="27715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D6AB20-156F-072F-C662-494AFDEF817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43587D7-6F75-6173-284C-3C6C19FCA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4DA1D7A-CB26-61A9-701F-9507616BD708}"/>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0E8ABFDB-F808-E152-4004-4A065CEF7A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AE1D9E-0B18-F2BE-6383-E6B4E6444A9B}"/>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96162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F7A4C5-AD8F-1D76-4250-15D1A365782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2F020C5-7D04-665C-0A28-D6415A399A6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E694FCA-CE9F-6636-D803-1578F3F9213A}"/>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1824404A-7E5E-1860-1152-A23EB85D3D1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5DDE6E-9814-DF9E-677F-AF46B2244B66}"/>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70057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2D259B9-EEF8-3E7A-273A-A5AE0D4B5D8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4071589-53EE-AE06-463B-29B0986A970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E271158-F595-A4BC-47EE-90A70D13186C}"/>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38D8D408-403B-B276-401F-DEA32D6C45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C583E5-2FD3-7B4F-523D-0CFA8E7B4F25}"/>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360754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9497FA-73C8-29F2-C3F5-89341F5636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AA2A1D-70D5-8EF9-2BA0-09744BD1DC8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CFE200-3F54-FCDD-3A54-4623A73A38B7}"/>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E77F2CD3-102E-2649-F1FE-4D0B88FDB3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6E875F-3C18-4360-DCFE-A1FECC9B8022}"/>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0984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F26449-0A7B-6E7A-36E6-AB6470C6B5A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FBE90DC-1CAE-2744-3AEC-5223BDA4E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990D251-BBF8-8ACD-6A59-C8FE617C819F}"/>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54BC98C1-CFD5-D0B0-B0BD-6C5BB66C12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91AABC-B793-5993-CFED-C549D5BD463F}"/>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37522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481915-FAC4-B366-948E-720637C6205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D6F5EA7-5C0B-6CE3-8BA0-626BA5460AE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D24BBC4-AB13-FA3F-04CC-CEF1B6DC598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A9F80F6-AEEF-FE90-7156-86E1C6544587}"/>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6" name="Alt Bilgi Yer Tutucusu 5">
            <a:extLst>
              <a:ext uri="{FF2B5EF4-FFF2-40B4-BE49-F238E27FC236}">
                <a16:creationId xmlns:a16="http://schemas.microsoft.com/office/drawing/2014/main" id="{6A718932-ACC8-7E25-E933-C534D69915F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C13675-98B7-DEEE-4DE3-DE37666E8AF4}"/>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400378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8E1CD0-94F3-E52E-CBCF-3BF9C20DF4A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688DD10-0C0F-EB4C-F38D-9E53FAC2F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6F4C4C3-277D-FB09-2E67-0E08AF43F86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86800EC-2D00-5A72-437F-16D98826E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D47C991-4CC8-C999-7325-B55DA2544FA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BE5E8A7-C2C0-61EE-0A89-AE05F7151C19}"/>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8" name="Alt Bilgi Yer Tutucusu 7">
            <a:extLst>
              <a:ext uri="{FF2B5EF4-FFF2-40B4-BE49-F238E27FC236}">
                <a16:creationId xmlns:a16="http://schemas.microsoft.com/office/drawing/2014/main" id="{9D1027DA-31DE-FBD8-972F-96334EBD748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F12E801-8BC2-53D4-E756-F8B20557CBE8}"/>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146216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4D27C8-1913-1474-6E03-77CB33BF8AF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0BAEE6B-2808-00E9-2023-56E5B7883882}"/>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4" name="Alt Bilgi Yer Tutucusu 3">
            <a:extLst>
              <a:ext uri="{FF2B5EF4-FFF2-40B4-BE49-F238E27FC236}">
                <a16:creationId xmlns:a16="http://schemas.microsoft.com/office/drawing/2014/main" id="{C205DA17-1D98-F558-B08D-BC65CAA09FE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F152A44-F382-9554-77BA-ECB81F8FBCD1}"/>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69196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78E4F93-53AD-1DDC-52D3-C0C4395DD44F}"/>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3" name="Alt Bilgi Yer Tutucusu 2">
            <a:extLst>
              <a:ext uri="{FF2B5EF4-FFF2-40B4-BE49-F238E27FC236}">
                <a16:creationId xmlns:a16="http://schemas.microsoft.com/office/drawing/2014/main" id="{CD67D8B9-F2EC-24F9-E438-14631A962C5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5DA41F8-695A-A5E6-7C97-FEA0D214F8BA}"/>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211712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AEBA57-E71C-931E-A4CB-6329E6D0D6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9729EB1-DBC8-DABE-D02D-AD2CEE7C3E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A37C13E-4627-8F95-320B-BEC85C3E9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571E00-2257-0DB1-8C14-7D4D3AFE844D}"/>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6" name="Alt Bilgi Yer Tutucusu 5">
            <a:extLst>
              <a:ext uri="{FF2B5EF4-FFF2-40B4-BE49-F238E27FC236}">
                <a16:creationId xmlns:a16="http://schemas.microsoft.com/office/drawing/2014/main" id="{6E8FCC87-C528-DF35-F7A6-05232ED7B8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77723B-395A-552D-AEB2-05AF407DB16A}"/>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622636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7571BD-E2BE-8A54-8D8E-DB6A3A61286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FA1E290-8831-8DA5-C137-9122CE1BAF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2E910EB-365F-67BB-71B6-8F374A74D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3FDC6A-6F74-C16F-B4AD-FD696D8E9C6D}"/>
              </a:ext>
            </a:extLst>
          </p:cNvPr>
          <p:cNvSpPr>
            <a:spLocks noGrp="1"/>
          </p:cNvSpPr>
          <p:nvPr>
            <p:ph type="dt" sz="half" idx="10"/>
          </p:nvPr>
        </p:nvSpPr>
        <p:spPr/>
        <p:txBody>
          <a:bodyPr/>
          <a:lstStyle/>
          <a:p>
            <a:fld id="{88012DFE-7419-4344-A282-F7D56CE56D00}" type="datetimeFigureOut">
              <a:rPr lang="tr-TR" smtClean="0"/>
              <a:t>20.12.2023</a:t>
            </a:fld>
            <a:endParaRPr lang="tr-TR"/>
          </a:p>
        </p:txBody>
      </p:sp>
      <p:sp>
        <p:nvSpPr>
          <p:cNvPr id="6" name="Alt Bilgi Yer Tutucusu 5">
            <a:extLst>
              <a:ext uri="{FF2B5EF4-FFF2-40B4-BE49-F238E27FC236}">
                <a16:creationId xmlns:a16="http://schemas.microsoft.com/office/drawing/2014/main" id="{312F2426-66DA-3610-40B1-DCEDD608E9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E9F676-D06F-A005-27DF-A7D4AAB14144}"/>
              </a:ext>
            </a:extLst>
          </p:cNvPr>
          <p:cNvSpPr>
            <a:spLocks noGrp="1"/>
          </p:cNvSpPr>
          <p:nvPr>
            <p:ph type="sldNum" sz="quarter" idx="12"/>
          </p:nvPr>
        </p:nvSpPr>
        <p:spPr/>
        <p:txBody>
          <a:bodyPr/>
          <a:lstStyle/>
          <a:p>
            <a:fld id="{40BD02DE-2634-48D0-B466-A11426FEF51D}" type="slidenum">
              <a:rPr lang="tr-TR" smtClean="0"/>
              <a:t>‹#›</a:t>
            </a:fld>
            <a:endParaRPr lang="tr-TR"/>
          </a:p>
        </p:txBody>
      </p:sp>
    </p:spTree>
    <p:extLst>
      <p:ext uri="{BB962C8B-B14F-4D97-AF65-F5344CB8AC3E}">
        <p14:creationId xmlns:p14="http://schemas.microsoft.com/office/powerpoint/2010/main" val="210519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7EB784A-D396-9BE0-2705-0CD6CBE2E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5570C7-3400-6E7F-80B8-56459CD38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343F4F6-20C4-3FF8-005A-9F02962AD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12DFE-7419-4344-A282-F7D56CE56D00}" type="datetimeFigureOut">
              <a:rPr lang="tr-TR" smtClean="0"/>
              <a:t>20.12.2023</a:t>
            </a:fld>
            <a:endParaRPr lang="tr-TR"/>
          </a:p>
        </p:txBody>
      </p:sp>
      <p:sp>
        <p:nvSpPr>
          <p:cNvPr id="5" name="Alt Bilgi Yer Tutucusu 4">
            <a:extLst>
              <a:ext uri="{FF2B5EF4-FFF2-40B4-BE49-F238E27FC236}">
                <a16:creationId xmlns:a16="http://schemas.microsoft.com/office/drawing/2014/main" id="{072E26F6-EFE0-8186-C093-B6BBC6ED7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E822E78-9D87-168F-3419-A29DBC75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D02DE-2634-48D0-B466-A11426FEF51D}" type="slidenum">
              <a:rPr lang="tr-TR" smtClean="0"/>
              <a:t>‹#›</a:t>
            </a:fld>
            <a:endParaRPr lang="tr-TR"/>
          </a:p>
        </p:txBody>
      </p:sp>
    </p:spTree>
    <p:extLst>
      <p:ext uri="{BB962C8B-B14F-4D97-AF65-F5344CB8AC3E}">
        <p14:creationId xmlns:p14="http://schemas.microsoft.com/office/powerpoint/2010/main" val="75008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24"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3" name="Alt Başlık 2">
            <a:extLst>
              <a:ext uri="{FF2B5EF4-FFF2-40B4-BE49-F238E27FC236}">
                <a16:creationId xmlns:a16="http://schemas.microsoft.com/office/drawing/2014/main" id="{B5468EAC-01CF-3912-ED56-983514E18601}"/>
              </a:ext>
            </a:extLst>
          </p:cNvPr>
          <p:cNvSpPr>
            <a:spLocks noGrp="1"/>
          </p:cNvSpPr>
          <p:nvPr>
            <p:ph type="subTitle" idx="1"/>
          </p:nvPr>
        </p:nvSpPr>
        <p:spPr>
          <a:xfrm>
            <a:off x="6534687" y="841664"/>
            <a:ext cx="4867605" cy="5156800"/>
          </a:xfrm>
        </p:spPr>
        <p:txBody>
          <a:bodyPr anchor="ctr">
            <a:normAutofit/>
          </a:bodyPr>
          <a:lstStyle/>
          <a:p>
            <a:pPr algn="l"/>
            <a:r>
              <a:rPr lang="el-GR" sz="2000" dirty="0">
                <a:solidFill>
                  <a:schemeClr val="tx2"/>
                </a:solidFill>
              </a:rPr>
              <a:t>•	Η Γενιά του Τριάντα δημιούργει μέσα σε ένα πνευματικό κλίμα που το χαρακτηρίζει από τη μια η ανανέωση της ποίησης και από την άλλη οι αναζητήσεις στο χώρο της πεζογραφίας.</a:t>
            </a:r>
            <a:endParaRPr lang="tr-TR" sz="2000" dirty="0">
              <a:solidFill>
                <a:schemeClr val="tx2"/>
              </a:solidFill>
            </a:endParaRPr>
          </a:p>
          <a:p>
            <a:pPr algn="l"/>
            <a:endParaRPr lang="tr-TR" sz="2000" dirty="0">
              <a:solidFill>
                <a:schemeClr val="tx2"/>
              </a:solidFill>
            </a:endParaRPr>
          </a:p>
          <a:p>
            <a:pPr algn="l"/>
            <a:r>
              <a:rPr lang="el-GR" sz="2000" dirty="0">
                <a:solidFill>
                  <a:schemeClr val="tx2"/>
                </a:solidFill>
              </a:rPr>
              <a:t>•	Τα ρεύματα του υπερρεαλισμού και του ειναι  μοντερνισμού επηρεάζουν τους λογοτέχνες της περιόδου, ενώ κάποιοι πεζογράφοι εξακολουθούν να χρησιμοποιούν το ρεαλισμό.</a:t>
            </a:r>
            <a:endParaRPr lang="tr-TR" sz="2000" dirty="0">
              <a:solidFill>
                <a:schemeClr val="tx2"/>
              </a:solidFill>
            </a:endParaRPr>
          </a:p>
          <a:p>
            <a:pPr algn="l"/>
            <a:endParaRPr lang="tr-TR" sz="2000" dirty="0">
              <a:solidFill>
                <a:schemeClr val="tx2"/>
              </a:solidFill>
            </a:endParaRPr>
          </a:p>
          <a:p>
            <a:pPr algn="l"/>
            <a:r>
              <a:rPr lang="el-GR" sz="2000" dirty="0">
                <a:solidFill>
                  <a:schemeClr val="tx2"/>
                </a:solidFill>
              </a:rPr>
              <a:t>Οι ποιητές γράφουν σε ελεύθερο στίχο και οι πεζογράφοι εγκαταλείπουν το διήγημα και καλλιεργούν το μυθιστόρημα. </a:t>
            </a:r>
            <a:endParaRPr lang="tr-TR" sz="2000" dirty="0">
              <a:solidFill>
                <a:schemeClr val="tx2"/>
              </a:solidFill>
            </a:endParaRPr>
          </a:p>
        </p:txBody>
      </p:sp>
    </p:spTree>
    <p:extLst>
      <p:ext uri="{BB962C8B-B14F-4D97-AF65-F5344CB8AC3E}">
        <p14:creationId xmlns:p14="http://schemas.microsoft.com/office/powerpoint/2010/main" val="124966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14"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5" name="İçerik Yer Tutucusu 2">
            <a:extLst>
              <a:ext uri="{FF2B5EF4-FFF2-40B4-BE49-F238E27FC236}">
                <a16:creationId xmlns:a16="http://schemas.microsoft.com/office/drawing/2014/main" id="{2ED92B27-196A-D217-955A-4EE5EA404A2C}"/>
              </a:ext>
            </a:extLst>
          </p:cNvPr>
          <p:cNvGraphicFramePr>
            <a:graphicFrameLocks noGrp="1"/>
          </p:cNvGraphicFramePr>
          <p:nvPr>
            <p:ph idx="1"/>
            <p:extLst>
              <p:ext uri="{D42A27DB-BD31-4B8C-83A1-F6EECF244321}">
                <p14:modId xmlns:p14="http://schemas.microsoft.com/office/powerpoint/2010/main" val="3288044457"/>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06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2">
            <a:extLst>
              <a:ext uri="{FF2B5EF4-FFF2-40B4-BE49-F238E27FC236}">
                <a16:creationId xmlns:a16="http://schemas.microsoft.com/office/drawing/2014/main" id="{3670AAC0-341A-53CB-416D-2BCE7BF55EBE}"/>
              </a:ext>
            </a:extLst>
          </p:cNvPr>
          <p:cNvGraphicFramePr>
            <a:graphicFrameLocks noGrp="1"/>
          </p:cNvGraphicFramePr>
          <p:nvPr>
            <p:ph idx="1"/>
          </p:nvPr>
        </p:nvGraphicFramePr>
        <p:xfrm>
          <a:off x="838200" y="360218"/>
          <a:ext cx="10515600" cy="581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28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İçerik Yer Tutucusu 2">
            <a:extLst>
              <a:ext uri="{FF2B5EF4-FFF2-40B4-BE49-F238E27FC236}">
                <a16:creationId xmlns:a16="http://schemas.microsoft.com/office/drawing/2014/main" id="{E42367CA-EF50-787B-3510-253BE1394010}"/>
              </a:ext>
            </a:extLst>
          </p:cNvPr>
          <p:cNvGraphicFramePr>
            <a:graphicFrameLocks noGrp="1"/>
          </p:cNvGraphicFramePr>
          <p:nvPr>
            <p:ph idx="1"/>
            <p:extLst>
              <p:ext uri="{D42A27DB-BD31-4B8C-83A1-F6EECF244321}">
                <p14:modId xmlns:p14="http://schemas.microsoft.com/office/powerpoint/2010/main" val="778867352"/>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85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6" name="Group 9">
            <a:extLst>
              <a:ext uri="{FF2B5EF4-FFF2-40B4-BE49-F238E27FC236}">
                <a16:creationId xmlns:a16="http://schemas.microsoft.com/office/drawing/2014/main" id="{A23D792D-D9F2-4EB4-ADE2-65A518DA64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67600" y="0"/>
            <a:ext cx="4724400" cy="6858000"/>
            <a:chOff x="7467600" y="0"/>
            <a:chExt cx="4724400" cy="6858000"/>
          </a:xfrm>
        </p:grpSpPr>
        <p:sp>
          <p:nvSpPr>
            <p:cNvPr id="11" name="Rectangle 10">
              <a:extLst>
                <a:ext uri="{FF2B5EF4-FFF2-40B4-BE49-F238E27FC236}">
                  <a16:creationId xmlns:a16="http://schemas.microsoft.com/office/drawing/2014/main" id="{25592A9C-8D2C-465B-A803-5CC96FD80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11">
              <a:extLst>
                <a:ext uri="{FF2B5EF4-FFF2-40B4-BE49-F238E27FC236}">
                  <a16:creationId xmlns:a16="http://schemas.microsoft.com/office/drawing/2014/main" id="{6B6D3DC2-5D3E-4BC5-AE58-271493379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8" name="Freeform: Shape 13">
            <a:extLst>
              <a:ext uri="{FF2B5EF4-FFF2-40B4-BE49-F238E27FC236}">
                <a16:creationId xmlns:a16="http://schemas.microsoft.com/office/drawing/2014/main" id="{D06891CE-5B9C-4B9E-AA78-3A5E25434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
            <a:ext cx="4724400" cy="6857999"/>
          </a:xfrm>
          <a:custGeom>
            <a:avLst/>
            <a:gdLst>
              <a:gd name="connsiteX0" fmla="*/ 0 w 4724400"/>
              <a:gd name="connsiteY0" fmla="*/ 6805948 h 6857999"/>
              <a:gd name="connsiteX1" fmla="*/ 15600 w 4724400"/>
              <a:gd name="connsiteY1" fmla="*/ 6813099 h 6857999"/>
              <a:gd name="connsiteX2" fmla="*/ 117632 w 4724400"/>
              <a:gd name="connsiteY2" fmla="*/ 6850060 h 6857999"/>
              <a:gd name="connsiteX3" fmla="*/ 146175 w 4724400"/>
              <a:gd name="connsiteY3" fmla="*/ 6857998 h 6857999"/>
              <a:gd name="connsiteX4" fmla="*/ 54597 w 4724400"/>
              <a:gd name="connsiteY4" fmla="*/ 6857998 h 6857999"/>
              <a:gd name="connsiteX5" fmla="*/ 0 w 4724400"/>
              <a:gd name="connsiteY5" fmla="*/ 6831490 h 6857999"/>
              <a:gd name="connsiteX6" fmla="*/ 0 w 4724400"/>
              <a:gd name="connsiteY6" fmla="*/ 6736157 h 6857999"/>
              <a:gd name="connsiteX7" fmla="*/ 114811 w 4724400"/>
              <a:gd name="connsiteY7" fmla="*/ 6784122 h 6857999"/>
              <a:gd name="connsiteX8" fmla="*/ 138159 w 4724400"/>
              <a:gd name="connsiteY8" fmla="*/ 6793465 h 6857999"/>
              <a:gd name="connsiteX9" fmla="*/ 270310 w 4724400"/>
              <a:gd name="connsiteY9" fmla="*/ 6840638 h 6857999"/>
              <a:gd name="connsiteX10" fmla="*/ 358932 w 4724400"/>
              <a:gd name="connsiteY10" fmla="*/ 6857999 h 6857999"/>
              <a:gd name="connsiteX11" fmla="*/ 228496 w 4724400"/>
              <a:gd name="connsiteY11" fmla="*/ 6857999 h 6857999"/>
              <a:gd name="connsiteX12" fmla="*/ 126481 w 4724400"/>
              <a:gd name="connsiteY12" fmla="*/ 6821149 h 6857999"/>
              <a:gd name="connsiteX13" fmla="*/ 103134 w 4724400"/>
              <a:gd name="connsiteY13" fmla="*/ 6811799 h 6857999"/>
              <a:gd name="connsiteX14" fmla="*/ 0 w 4724400"/>
              <a:gd name="connsiteY14" fmla="*/ 6767913 h 6857999"/>
              <a:gd name="connsiteX15" fmla="*/ 2460543 w 4724400"/>
              <a:gd name="connsiteY15" fmla="*/ 6515312 h 6857999"/>
              <a:gd name="connsiteX16" fmla="*/ 2286201 w 4724400"/>
              <a:gd name="connsiteY16" fmla="*/ 6525103 h 6857999"/>
              <a:gd name="connsiteX17" fmla="*/ 2110427 w 4724400"/>
              <a:gd name="connsiteY17" fmla="*/ 6532104 h 6857999"/>
              <a:gd name="connsiteX18" fmla="*/ 1956742 w 4724400"/>
              <a:gd name="connsiteY18" fmla="*/ 6528403 h 6857999"/>
              <a:gd name="connsiteX19" fmla="*/ 1534307 w 4724400"/>
              <a:gd name="connsiteY19" fmla="*/ 6560369 h 6857999"/>
              <a:gd name="connsiteX20" fmla="*/ 1454538 w 4724400"/>
              <a:gd name="connsiteY20" fmla="*/ 6591702 h 6857999"/>
              <a:gd name="connsiteX21" fmla="*/ 1619950 w 4724400"/>
              <a:gd name="connsiteY21" fmla="*/ 6599765 h 6857999"/>
              <a:gd name="connsiteX22" fmla="*/ 2044875 w 4724400"/>
              <a:gd name="connsiteY22" fmla="*/ 6563693 h 6857999"/>
              <a:gd name="connsiteX23" fmla="*/ 2460543 w 4724400"/>
              <a:gd name="connsiteY23" fmla="*/ 6515312 h 6857999"/>
              <a:gd name="connsiteX24" fmla="*/ 1883620 w 4724400"/>
              <a:gd name="connsiteY24" fmla="*/ 6459370 h 6857999"/>
              <a:gd name="connsiteX25" fmla="*/ 1532156 w 4724400"/>
              <a:gd name="connsiteY25" fmla="*/ 6529929 h 6857999"/>
              <a:gd name="connsiteX26" fmla="*/ 1958230 w 4724400"/>
              <a:gd name="connsiteY26" fmla="*/ 6498517 h 6857999"/>
              <a:gd name="connsiteX27" fmla="*/ 2110707 w 4724400"/>
              <a:gd name="connsiteY27" fmla="*/ 6502035 h 6857999"/>
              <a:gd name="connsiteX28" fmla="*/ 2285171 w 4724400"/>
              <a:gd name="connsiteY28" fmla="*/ 6495471 h 6857999"/>
              <a:gd name="connsiteX29" fmla="*/ 2385179 w 4724400"/>
              <a:gd name="connsiteY29" fmla="*/ 6489665 h 6857999"/>
              <a:gd name="connsiteX30" fmla="*/ 2227262 w 4724400"/>
              <a:gd name="connsiteY30" fmla="*/ 6473140 h 6857999"/>
              <a:gd name="connsiteX31" fmla="*/ 1883620 w 4724400"/>
              <a:gd name="connsiteY31" fmla="*/ 6459370 h 6857999"/>
              <a:gd name="connsiteX32" fmla="*/ 1611255 w 4724400"/>
              <a:gd name="connsiteY32" fmla="*/ 5884754 h 6857999"/>
              <a:gd name="connsiteX33" fmla="*/ 1357588 w 4724400"/>
              <a:gd name="connsiteY33" fmla="*/ 6496752 h 6857999"/>
              <a:gd name="connsiteX34" fmla="*/ 1611255 w 4724400"/>
              <a:gd name="connsiteY34" fmla="*/ 5884754 h 6857999"/>
              <a:gd name="connsiteX35" fmla="*/ 1646205 w 4724400"/>
              <a:gd name="connsiteY35" fmla="*/ 5883072 h 6857999"/>
              <a:gd name="connsiteX36" fmla="*/ 1387600 w 4724400"/>
              <a:gd name="connsiteY36" fmla="*/ 6494950 h 6857999"/>
              <a:gd name="connsiteX37" fmla="*/ 1646205 w 4724400"/>
              <a:gd name="connsiteY37" fmla="*/ 5883072 h 6857999"/>
              <a:gd name="connsiteX38" fmla="*/ 0 w 4724400"/>
              <a:gd name="connsiteY38" fmla="*/ 5845526 h 6857999"/>
              <a:gd name="connsiteX39" fmla="*/ 23370 w 4724400"/>
              <a:gd name="connsiteY39" fmla="*/ 5869422 h 6857999"/>
              <a:gd name="connsiteX40" fmla="*/ 321428 w 4724400"/>
              <a:gd name="connsiteY40" fmla="*/ 6212316 h 6857999"/>
              <a:gd name="connsiteX41" fmla="*/ 626000 w 4724400"/>
              <a:gd name="connsiteY41" fmla="*/ 6710671 h 6857999"/>
              <a:gd name="connsiteX42" fmla="*/ 661825 w 4724400"/>
              <a:gd name="connsiteY42" fmla="*/ 6854298 h 6857999"/>
              <a:gd name="connsiteX43" fmla="*/ 663298 w 4724400"/>
              <a:gd name="connsiteY43" fmla="*/ 6857998 h 6857999"/>
              <a:gd name="connsiteX44" fmla="*/ 431765 w 4724400"/>
              <a:gd name="connsiteY44" fmla="*/ 6857998 h 6857999"/>
              <a:gd name="connsiteX45" fmla="*/ 293576 w 4724400"/>
              <a:gd name="connsiteY45" fmla="*/ 6816656 h 6857999"/>
              <a:gd name="connsiteX46" fmla="*/ 134480 w 4724400"/>
              <a:gd name="connsiteY46" fmla="*/ 6760867 h 6857999"/>
              <a:gd name="connsiteX47" fmla="*/ 0 w 4724400"/>
              <a:gd name="connsiteY47" fmla="*/ 6714215 h 6857999"/>
              <a:gd name="connsiteX48" fmla="*/ 0 w 4724400"/>
              <a:gd name="connsiteY48" fmla="*/ 6683873 h 6857999"/>
              <a:gd name="connsiteX49" fmla="*/ 143737 w 4724400"/>
              <a:gd name="connsiteY49" fmla="*/ 6732821 h 6857999"/>
              <a:gd name="connsiteX50" fmla="*/ 488162 w 4724400"/>
              <a:gd name="connsiteY50" fmla="*/ 6842006 h 6857999"/>
              <a:gd name="connsiteX51" fmla="*/ 44855 w 4724400"/>
              <a:gd name="connsiteY51" fmla="*/ 6674734 h 6857999"/>
              <a:gd name="connsiteX52" fmla="*/ 0 w 4724400"/>
              <a:gd name="connsiteY52" fmla="*/ 6668575 h 6857999"/>
              <a:gd name="connsiteX53" fmla="*/ 0 w 4724400"/>
              <a:gd name="connsiteY53" fmla="*/ 6628217 h 6857999"/>
              <a:gd name="connsiteX54" fmla="*/ 144942 w 4724400"/>
              <a:gd name="connsiteY54" fmla="*/ 6657611 h 6857999"/>
              <a:gd name="connsiteX55" fmla="*/ 312446 w 4724400"/>
              <a:gd name="connsiteY55" fmla="*/ 6711283 h 6857999"/>
              <a:gd name="connsiteX56" fmla="*/ 477357 w 4724400"/>
              <a:gd name="connsiteY56" fmla="*/ 6799347 h 6857999"/>
              <a:gd name="connsiteX57" fmla="*/ 134228 w 4724400"/>
              <a:gd name="connsiteY57" fmla="*/ 6503934 h 6857999"/>
              <a:gd name="connsiteX58" fmla="*/ 0 w 4724400"/>
              <a:gd name="connsiteY58" fmla="*/ 6334256 h 6857999"/>
              <a:gd name="connsiteX59" fmla="*/ 0 w 4724400"/>
              <a:gd name="connsiteY59" fmla="*/ 6221686 h 6857999"/>
              <a:gd name="connsiteX60" fmla="*/ 113296 w 4724400"/>
              <a:gd name="connsiteY60" fmla="*/ 6402069 h 6857999"/>
              <a:gd name="connsiteX61" fmla="*/ 523262 w 4724400"/>
              <a:gd name="connsiteY61" fmla="*/ 6807025 h 6857999"/>
              <a:gd name="connsiteX62" fmla="*/ 404364 w 4724400"/>
              <a:gd name="connsiteY62" fmla="*/ 6649139 h 6857999"/>
              <a:gd name="connsiteX63" fmla="*/ 392074 w 4724400"/>
              <a:gd name="connsiteY63" fmla="*/ 6636358 h 6857999"/>
              <a:gd name="connsiteX64" fmla="*/ 77450 w 4724400"/>
              <a:gd name="connsiteY64" fmla="*/ 6260110 h 6857999"/>
              <a:gd name="connsiteX65" fmla="*/ 0 w 4724400"/>
              <a:gd name="connsiteY65" fmla="*/ 6163634 h 6857999"/>
              <a:gd name="connsiteX66" fmla="*/ 0 w 4724400"/>
              <a:gd name="connsiteY66" fmla="*/ 6117703 h 6857999"/>
              <a:gd name="connsiteX67" fmla="*/ 99669 w 4724400"/>
              <a:gd name="connsiteY67" fmla="*/ 6240461 h 6857999"/>
              <a:gd name="connsiteX68" fmla="*/ 412670 w 4724400"/>
              <a:gd name="connsiteY68" fmla="*/ 6615176 h 6857999"/>
              <a:gd name="connsiteX69" fmla="*/ 424960 w 4724400"/>
              <a:gd name="connsiteY69" fmla="*/ 6627949 h 6857999"/>
              <a:gd name="connsiteX70" fmla="*/ 504043 w 4724400"/>
              <a:gd name="connsiteY70" fmla="*/ 6718236 h 6857999"/>
              <a:gd name="connsiteX71" fmla="*/ 251759 w 4724400"/>
              <a:gd name="connsiteY71" fmla="*/ 6299011 h 6857999"/>
              <a:gd name="connsiteX72" fmla="*/ 21191 w 4724400"/>
              <a:gd name="connsiteY72" fmla="*/ 6033111 h 6857999"/>
              <a:gd name="connsiteX73" fmla="*/ 0 w 4724400"/>
              <a:gd name="connsiteY73" fmla="*/ 6012219 h 6857999"/>
              <a:gd name="connsiteX74" fmla="*/ 0 w 4724400"/>
              <a:gd name="connsiteY74" fmla="*/ 5971257 h 6857999"/>
              <a:gd name="connsiteX75" fmla="*/ 41571 w 4724400"/>
              <a:gd name="connsiteY75" fmla="*/ 6012292 h 6857999"/>
              <a:gd name="connsiteX76" fmla="*/ 273883 w 4724400"/>
              <a:gd name="connsiteY76" fmla="*/ 6279980 h 6857999"/>
              <a:gd name="connsiteX77" fmla="*/ 541341 w 4724400"/>
              <a:gd name="connsiteY77" fmla="*/ 6733560 h 6857999"/>
              <a:gd name="connsiteX78" fmla="*/ 531634 w 4724400"/>
              <a:gd name="connsiteY78" fmla="*/ 6610993 h 6857999"/>
              <a:gd name="connsiteX79" fmla="*/ 247554 w 4724400"/>
              <a:gd name="connsiteY79" fmla="*/ 6197148 h 6857999"/>
              <a:gd name="connsiteX80" fmla="*/ 33651 w 4724400"/>
              <a:gd name="connsiteY80" fmla="*/ 5957901 h 6857999"/>
              <a:gd name="connsiteX81" fmla="*/ 0 w 4724400"/>
              <a:gd name="connsiteY81" fmla="*/ 5925131 h 6857999"/>
              <a:gd name="connsiteX82" fmla="*/ 1656340 w 4724400"/>
              <a:gd name="connsiteY82" fmla="*/ 5825040 h 6857999"/>
              <a:gd name="connsiteX83" fmla="*/ 1653246 w 4724400"/>
              <a:gd name="connsiteY83" fmla="*/ 5829053 h 6857999"/>
              <a:gd name="connsiteX84" fmla="*/ 1655667 w 4724400"/>
              <a:gd name="connsiteY84" fmla="*/ 5829425 h 6857999"/>
              <a:gd name="connsiteX85" fmla="*/ 2630124 w 4724400"/>
              <a:gd name="connsiteY85" fmla="*/ 5591852 h 6857999"/>
              <a:gd name="connsiteX86" fmla="*/ 2177648 w 4724400"/>
              <a:gd name="connsiteY86" fmla="*/ 5630119 h 6857999"/>
              <a:gd name="connsiteX87" fmla="*/ 2076258 w 4724400"/>
              <a:gd name="connsiteY87" fmla="*/ 5650510 h 6857999"/>
              <a:gd name="connsiteX88" fmla="*/ 2214048 w 4724400"/>
              <a:gd name="connsiteY88" fmla="*/ 5629828 h 6857999"/>
              <a:gd name="connsiteX89" fmla="*/ 3090246 w 4724400"/>
              <a:gd name="connsiteY89" fmla="*/ 5601337 h 6857999"/>
              <a:gd name="connsiteX90" fmla="*/ 2834104 w 4724400"/>
              <a:gd name="connsiteY90" fmla="*/ 5598847 h 6857999"/>
              <a:gd name="connsiteX91" fmla="*/ 2782953 w 4724400"/>
              <a:gd name="connsiteY91" fmla="*/ 5595539 h 6857999"/>
              <a:gd name="connsiteX92" fmla="*/ 2630124 w 4724400"/>
              <a:gd name="connsiteY92" fmla="*/ 5591852 h 6857999"/>
              <a:gd name="connsiteX93" fmla="*/ 2751064 w 4724400"/>
              <a:gd name="connsiteY93" fmla="*/ 5525300 h 6857999"/>
              <a:gd name="connsiteX94" fmla="*/ 2618554 w 4724400"/>
              <a:gd name="connsiteY94" fmla="*/ 5525937 h 6857999"/>
              <a:gd name="connsiteX95" fmla="*/ 2311014 w 4724400"/>
              <a:gd name="connsiteY95" fmla="*/ 5550189 h 6857999"/>
              <a:gd name="connsiteX96" fmla="*/ 2134103 w 4724400"/>
              <a:gd name="connsiteY96" fmla="*/ 5605852 h 6857999"/>
              <a:gd name="connsiteX97" fmla="*/ 2174084 w 4724400"/>
              <a:gd name="connsiteY97" fmla="*/ 5600203 h 6857999"/>
              <a:gd name="connsiteX98" fmla="*/ 2785199 w 4724400"/>
              <a:gd name="connsiteY98" fmla="*/ 5564971 h 6857999"/>
              <a:gd name="connsiteX99" fmla="*/ 2836697 w 4724400"/>
              <a:gd name="connsiteY99" fmla="*/ 5568822 h 6857999"/>
              <a:gd name="connsiteX100" fmla="*/ 3066345 w 4724400"/>
              <a:gd name="connsiteY100" fmla="*/ 5573703 h 6857999"/>
              <a:gd name="connsiteX101" fmla="*/ 2978461 w 4724400"/>
              <a:gd name="connsiteY101" fmla="*/ 5555562 h 6857999"/>
              <a:gd name="connsiteX102" fmla="*/ 2893277 w 4724400"/>
              <a:gd name="connsiteY102" fmla="*/ 5538004 h 6857999"/>
              <a:gd name="connsiteX103" fmla="*/ 2751064 w 4724400"/>
              <a:gd name="connsiteY103" fmla="*/ 5525300 h 6857999"/>
              <a:gd name="connsiteX104" fmla="*/ 2636807 w 4724400"/>
              <a:gd name="connsiteY104" fmla="*/ 5458317 h 6857999"/>
              <a:gd name="connsiteX105" fmla="*/ 2236775 w 4724400"/>
              <a:gd name="connsiteY105" fmla="*/ 5536349 h 6857999"/>
              <a:gd name="connsiteX106" fmla="*/ 2306204 w 4724400"/>
              <a:gd name="connsiteY106" fmla="*/ 5519543 h 6857999"/>
              <a:gd name="connsiteX107" fmla="*/ 2619005 w 4724400"/>
              <a:gd name="connsiteY107" fmla="*/ 5494992 h 6857999"/>
              <a:gd name="connsiteX108" fmla="*/ 2899676 w 4724400"/>
              <a:gd name="connsiteY108" fmla="*/ 5507848 h 6857999"/>
              <a:gd name="connsiteX109" fmla="*/ 2986662 w 4724400"/>
              <a:gd name="connsiteY109" fmla="*/ 5525798 h 6857999"/>
              <a:gd name="connsiteX110" fmla="*/ 3101623 w 4724400"/>
              <a:gd name="connsiteY110" fmla="*/ 5547311 h 6857999"/>
              <a:gd name="connsiteX111" fmla="*/ 2636807 w 4724400"/>
              <a:gd name="connsiteY111" fmla="*/ 5458317 h 6857999"/>
              <a:gd name="connsiteX112" fmla="*/ 0 w 4724400"/>
              <a:gd name="connsiteY112" fmla="*/ 5142496 h 6857999"/>
              <a:gd name="connsiteX113" fmla="*/ 127996 w 4724400"/>
              <a:gd name="connsiteY113" fmla="*/ 5201004 h 6857999"/>
              <a:gd name="connsiteX114" fmla="*/ 661087 w 4724400"/>
              <a:gd name="connsiteY114" fmla="*/ 5790959 h 6857999"/>
              <a:gd name="connsiteX115" fmla="*/ 1029402 w 4724400"/>
              <a:gd name="connsiteY115" fmla="*/ 6204913 h 6857999"/>
              <a:gd name="connsiteX116" fmla="*/ 1046692 w 4724400"/>
              <a:gd name="connsiteY116" fmla="*/ 6015372 h 6857999"/>
              <a:gd name="connsiteX117" fmla="*/ 1024238 w 4724400"/>
              <a:gd name="connsiteY117" fmla="*/ 5336275 h 6857999"/>
              <a:gd name="connsiteX118" fmla="*/ 1138131 w 4724400"/>
              <a:gd name="connsiteY118" fmla="*/ 5600804 h 6857999"/>
              <a:gd name="connsiteX119" fmla="*/ 1127280 w 4724400"/>
              <a:gd name="connsiteY119" fmla="*/ 6039262 h 6857999"/>
              <a:gd name="connsiteX120" fmla="*/ 1026642 w 4724400"/>
              <a:gd name="connsiteY120" fmla="*/ 6792600 h 6857999"/>
              <a:gd name="connsiteX121" fmla="*/ 1327075 w 4724400"/>
              <a:gd name="connsiteY121" fmla="*/ 6590735 h 6857999"/>
              <a:gd name="connsiteX122" fmla="*/ 1332848 w 4724400"/>
              <a:gd name="connsiteY122" fmla="*/ 6581371 h 6857999"/>
              <a:gd name="connsiteX123" fmla="*/ 1320586 w 4724400"/>
              <a:gd name="connsiteY123" fmla="*/ 6572441 h 6857999"/>
              <a:gd name="connsiteX124" fmla="*/ 1669632 w 4724400"/>
              <a:gd name="connsiteY124" fmla="*/ 5665639 h 6857999"/>
              <a:gd name="connsiteX125" fmla="*/ 1749165 w 4724400"/>
              <a:gd name="connsiteY125" fmla="*/ 5696416 h 6857999"/>
              <a:gd name="connsiteX126" fmla="*/ 1502249 w 4724400"/>
              <a:gd name="connsiteY126" fmla="*/ 6466405 h 6857999"/>
              <a:gd name="connsiteX127" fmla="*/ 2238637 w 4724400"/>
              <a:gd name="connsiteY127" fmla="*/ 6419148 h 6857999"/>
              <a:gd name="connsiteX128" fmla="*/ 2642775 w 4724400"/>
              <a:gd name="connsiteY128" fmla="*/ 6563116 h 6857999"/>
              <a:gd name="connsiteX129" fmla="*/ 2628681 w 4724400"/>
              <a:gd name="connsiteY129" fmla="*/ 6578254 h 6857999"/>
              <a:gd name="connsiteX130" fmla="*/ 1600072 w 4724400"/>
              <a:gd name="connsiteY130" fmla="*/ 6648608 h 6857999"/>
              <a:gd name="connsiteX131" fmla="*/ 1391841 w 4724400"/>
              <a:gd name="connsiteY131" fmla="*/ 6641028 h 6857999"/>
              <a:gd name="connsiteX132" fmla="*/ 1389928 w 4724400"/>
              <a:gd name="connsiteY132" fmla="*/ 6641375 h 6857999"/>
              <a:gd name="connsiteX133" fmla="*/ 1380979 w 4724400"/>
              <a:gd name="connsiteY133" fmla="*/ 6643204 h 6857999"/>
              <a:gd name="connsiteX134" fmla="*/ 1108685 w 4724400"/>
              <a:gd name="connsiteY134" fmla="*/ 6824788 h 6857999"/>
              <a:gd name="connsiteX135" fmla="*/ 1051559 w 4724400"/>
              <a:gd name="connsiteY135" fmla="*/ 6857998 h 6857999"/>
              <a:gd name="connsiteX136" fmla="*/ 925940 w 4724400"/>
              <a:gd name="connsiteY136" fmla="*/ 6857998 h 6857999"/>
              <a:gd name="connsiteX137" fmla="*/ 949746 w 4724400"/>
              <a:gd name="connsiteY137" fmla="*/ 6745652 h 6857999"/>
              <a:gd name="connsiteX138" fmla="*/ 1017902 w 4724400"/>
              <a:gd name="connsiteY138" fmla="*/ 6308216 h 6857999"/>
              <a:gd name="connsiteX139" fmla="*/ 1012614 w 4724400"/>
              <a:gd name="connsiteY139" fmla="*/ 6302278 h 6857999"/>
              <a:gd name="connsiteX140" fmla="*/ 644615 w 4724400"/>
              <a:gd name="connsiteY140" fmla="*/ 5837768 h 6857999"/>
              <a:gd name="connsiteX141" fmla="*/ 627546 w 4724400"/>
              <a:gd name="connsiteY141" fmla="*/ 5831943 h 6857999"/>
              <a:gd name="connsiteX142" fmla="*/ 128963 w 4724400"/>
              <a:gd name="connsiteY142" fmla="*/ 5481226 h 6857999"/>
              <a:gd name="connsiteX143" fmla="*/ 0 w 4724400"/>
              <a:gd name="connsiteY143" fmla="*/ 5361850 h 6857999"/>
              <a:gd name="connsiteX144" fmla="*/ 0 w 4724400"/>
              <a:gd name="connsiteY144" fmla="*/ 5297634 h 6857999"/>
              <a:gd name="connsiteX145" fmla="*/ 40861 w 4724400"/>
              <a:gd name="connsiteY145" fmla="*/ 5333413 h 6857999"/>
              <a:gd name="connsiteX146" fmla="*/ 514278 w 4724400"/>
              <a:gd name="connsiteY146" fmla="*/ 5738345 h 6857999"/>
              <a:gd name="connsiteX147" fmla="*/ 337180 w 4724400"/>
              <a:gd name="connsiteY147" fmla="*/ 5572174 h 6857999"/>
              <a:gd name="connsiteX148" fmla="*/ 303564 w 4724400"/>
              <a:gd name="connsiteY148" fmla="*/ 5536908 h 6857999"/>
              <a:gd name="connsiteX149" fmla="*/ 88496 w 4724400"/>
              <a:gd name="connsiteY149" fmla="*/ 5343132 h 6857999"/>
              <a:gd name="connsiteX150" fmla="*/ 0 w 4724400"/>
              <a:gd name="connsiteY150" fmla="*/ 5277736 h 6857999"/>
              <a:gd name="connsiteX151" fmla="*/ 0 w 4724400"/>
              <a:gd name="connsiteY151" fmla="*/ 5241225 h 6857999"/>
              <a:gd name="connsiteX152" fmla="*/ 106479 w 4724400"/>
              <a:gd name="connsiteY152" fmla="*/ 5319780 h 6857999"/>
              <a:gd name="connsiteX153" fmla="*/ 324159 w 4724400"/>
              <a:gd name="connsiteY153" fmla="*/ 5515717 h 6857999"/>
              <a:gd name="connsiteX154" fmla="*/ 357680 w 4724400"/>
              <a:gd name="connsiteY154" fmla="*/ 5551608 h 6857999"/>
              <a:gd name="connsiteX155" fmla="*/ 514810 w 4724400"/>
              <a:gd name="connsiteY155" fmla="*/ 5702551 h 6857999"/>
              <a:gd name="connsiteX156" fmla="*/ 464808 w 4724400"/>
              <a:gd name="connsiteY156" fmla="*/ 5632736 h 6857999"/>
              <a:gd name="connsiteX157" fmla="*/ 416327 w 4724400"/>
              <a:gd name="connsiteY157" fmla="*/ 5565087 h 6857999"/>
              <a:gd name="connsiteX158" fmla="*/ 232232 w 4724400"/>
              <a:gd name="connsiteY158" fmla="*/ 5379904 h 6857999"/>
              <a:gd name="connsiteX159" fmla="*/ 2640 w 4724400"/>
              <a:gd name="connsiteY159" fmla="*/ 5200559 h 6857999"/>
              <a:gd name="connsiteX160" fmla="*/ 0 w 4724400"/>
              <a:gd name="connsiteY160" fmla="*/ 5199146 h 6857999"/>
              <a:gd name="connsiteX161" fmla="*/ 0 w 4724400"/>
              <a:gd name="connsiteY161" fmla="*/ 5164774 h 6857999"/>
              <a:gd name="connsiteX162" fmla="*/ 18363 w 4724400"/>
              <a:gd name="connsiteY162" fmla="*/ 5174783 h 6857999"/>
              <a:gd name="connsiteX163" fmla="*/ 251810 w 4724400"/>
              <a:gd name="connsiteY163" fmla="*/ 5357281 h 6857999"/>
              <a:gd name="connsiteX164" fmla="*/ 439563 w 4724400"/>
              <a:gd name="connsiteY164" fmla="*/ 5546863 h 6857999"/>
              <a:gd name="connsiteX165" fmla="*/ 489056 w 4724400"/>
              <a:gd name="connsiteY165" fmla="*/ 5615961 h 6857999"/>
              <a:gd name="connsiteX166" fmla="*/ 555845 w 4724400"/>
              <a:gd name="connsiteY166" fmla="*/ 5705642 h 6857999"/>
              <a:gd name="connsiteX167" fmla="*/ 287056 w 4724400"/>
              <a:gd name="connsiteY167" fmla="*/ 5341546 h 6857999"/>
              <a:gd name="connsiteX168" fmla="*/ 49874 w 4724400"/>
              <a:gd name="connsiteY168" fmla="*/ 5178238 h 6857999"/>
              <a:gd name="connsiteX169" fmla="*/ 0 w 4724400"/>
              <a:gd name="connsiteY169" fmla="*/ 5158623 h 6857999"/>
              <a:gd name="connsiteX170" fmla="*/ 4076694 w 4724400"/>
              <a:gd name="connsiteY170" fmla="*/ 4944364 h 6857999"/>
              <a:gd name="connsiteX171" fmla="*/ 4287610 w 4724400"/>
              <a:gd name="connsiteY171" fmla="*/ 5588157 h 6857999"/>
              <a:gd name="connsiteX172" fmla="*/ 4076694 w 4724400"/>
              <a:gd name="connsiteY172" fmla="*/ 4944364 h 6857999"/>
              <a:gd name="connsiteX173" fmla="*/ 4103808 w 4724400"/>
              <a:gd name="connsiteY173" fmla="*/ 4918599 h 6857999"/>
              <a:gd name="connsiteX174" fmla="*/ 4310650 w 4724400"/>
              <a:gd name="connsiteY174" fmla="*/ 5565760 h 6857999"/>
              <a:gd name="connsiteX175" fmla="*/ 4103808 w 4724400"/>
              <a:gd name="connsiteY175" fmla="*/ 4918599 h 6857999"/>
              <a:gd name="connsiteX176" fmla="*/ 4072554 w 4724400"/>
              <a:gd name="connsiteY176" fmla="*/ 4867303 h 6857999"/>
              <a:gd name="connsiteX177" fmla="*/ 4072780 w 4724400"/>
              <a:gd name="connsiteY177" fmla="*/ 4872526 h 6857999"/>
              <a:gd name="connsiteX178" fmla="*/ 4074990 w 4724400"/>
              <a:gd name="connsiteY178" fmla="*/ 4871112 h 6857999"/>
              <a:gd name="connsiteX179" fmla="*/ 3100062 w 4724400"/>
              <a:gd name="connsiteY179" fmla="*/ 4866948 h 6857999"/>
              <a:gd name="connsiteX180" fmla="*/ 2963625 w 4724400"/>
              <a:gd name="connsiteY180" fmla="*/ 4877568 h 6857999"/>
              <a:gd name="connsiteX181" fmla="*/ 2809956 w 4724400"/>
              <a:gd name="connsiteY181" fmla="*/ 4889247 h 6857999"/>
              <a:gd name="connsiteX182" fmla="*/ 2688275 w 4724400"/>
              <a:gd name="connsiteY182" fmla="*/ 4882769 h 6857999"/>
              <a:gd name="connsiteX183" fmla="*/ 2605133 w 4724400"/>
              <a:gd name="connsiteY183" fmla="*/ 4876924 h 6857999"/>
              <a:gd name="connsiteX184" fmla="*/ 2414900 w 4724400"/>
              <a:gd name="connsiteY184" fmla="*/ 4881330 h 6857999"/>
              <a:gd name="connsiteX185" fmla="*/ 2217605 w 4724400"/>
              <a:gd name="connsiteY185" fmla="*/ 4885650 h 6857999"/>
              <a:gd name="connsiteX186" fmla="*/ 2199332 w 4724400"/>
              <a:gd name="connsiteY186" fmla="*/ 4885075 h 6857999"/>
              <a:gd name="connsiteX187" fmla="*/ 2141062 w 4724400"/>
              <a:gd name="connsiteY187" fmla="*/ 4884027 h 6857999"/>
              <a:gd name="connsiteX188" fmla="*/ 2558630 w 4724400"/>
              <a:gd name="connsiteY188" fmla="*/ 4938088 h 6857999"/>
              <a:gd name="connsiteX189" fmla="*/ 3100062 w 4724400"/>
              <a:gd name="connsiteY189" fmla="*/ 4866948 h 6857999"/>
              <a:gd name="connsiteX190" fmla="*/ 2753415 w 4724400"/>
              <a:gd name="connsiteY190" fmla="*/ 4783657 h 6857999"/>
              <a:gd name="connsiteX191" fmla="*/ 2639521 w 4724400"/>
              <a:gd name="connsiteY191" fmla="*/ 4785091 h 6857999"/>
              <a:gd name="connsiteX192" fmla="*/ 2193068 w 4724400"/>
              <a:gd name="connsiteY192" fmla="*/ 4854595 h 6857999"/>
              <a:gd name="connsiteX193" fmla="*/ 2201931 w 4724400"/>
              <a:gd name="connsiteY193" fmla="*/ 4855057 h 6857999"/>
              <a:gd name="connsiteX194" fmla="*/ 2219654 w 4724400"/>
              <a:gd name="connsiteY194" fmla="*/ 4855986 h 6857999"/>
              <a:gd name="connsiteX195" fmla="*/ 2413690 w 4724400"/>
              <a:gd name="connsiteY195" fmla="*/ 4851445 h 6857999"/>
              <a:gd name="connsiteX196" fmla="*/ 2606832 w 4724400"/>
              <a:gd name="connsiteY196" fmla="*/ 4846715 h 6857999"/>
              <a:gd name="connsiteX197" fmla="*/ 2691769 w 4724400"/>
              <a:gd name="connsiteY197" fmla="*/ 4852935 h 6857999"/>
              <a:gd name="connsiteX198" fmla="*/ 2811106 w 4724400"/>
              <a:gd name="connsiteY198" fmla="*/ 4859393 h 6857999"/>
              <a:gd name="connsiteX199" fmla="*/ 2961520 w 4724400"/>
              <a:gd name="connsiteY199" fmla="*/ 4847493 h 6857999"/>
              <a:gd name="connsiteX200" fmla="*/ 3070965 w 4724400"/>
              <a:gd name="connsiteY200" fmla="*/ 4837270 h 6857999"/>
              <a:gd name="connsiteX201" fmla="*/ 2753415 w 4724400"/>
              <a:gd name="connsiteY201" fmla="*/ 4783657 h 6857999"/>
              <a:gd name="connsiteX202" fmla="*/ 2389654 w 4724400"/>
              <a:gd name="connsiteY202" fmla="*/ 4275904 h 6857999"/>
              <a:gd name="connsiteX203" fmla="*/ 1522266 w 4724400"/>
              <a:gd name="connsiteY203" fmla="*/ 4472742 h 6857999"/>
              <a:gd name="connsiteX204" fmla="*/ 1464014 w 4724400"/>
              <a:gd name="connsiteY204" fmla="*/ 4498508 h 6857999"/>
              <a:gd name="connsiteX205" fmla="*/ 1376111 w 4724400"/>
              <a:gd name="connsiteY205" fmla="*/ 4536334 h 6857999"/>
              <a:gd name="connsiteX206" fmla="*/ 1498493 w 4724400"/>
              <a:gd name="connsiteY206" fmla="*/ 4502509 h 6857999"/>
              <a:gd name="connsiteX207" fmla="*/ 1831627 w 4724400"/>
              <a:gd name="connsiteY207" fmla="*/ 4454994 h 6857999"/>
              <a:gd name="connsiteX208" fmla="*/ 2389654 w 4724400"/>
              <a:gd name="connsiteY208" fmla="*/ 4275904 h 6857999"/>
              <a:gd name="connsiteX209" fmla="*/ 2147582 w 4724400"/>
              <a:gd name="connsiteY209" fmla="*/ 4220499 h 6857999"/>
              <a:gd name="connsiteX210" fmla="*/ 1556088 w 4724400"/>
              <a:gd name="connsiteY210" fmla="*/ 4425819 h 6857999"/>
              <a:gd name="connsiteX211" fmla="*/ 2346927 w 4724400"/>
              <a:gd name="connsiteY211" fmla="*/ 4248048 h 6857999"/>
              <a:gd name="connsiteX212" fmla="*/ 2147582 w 4724400"/>
              <a:gd name="connsiteY212" fmla="*/ 4220499 h 6857999"/>
              <a:gd name="connsiteX213" fmla="*/ 1790494 w 4724400"/>
              <a:gd name="connsiteY213" fmla="*/ 3958602 h 6857999"/>
              <a:gd name="connsiteX214" fmla="*/ 1059112 w 4724400"/>
              <a:gd name="connsiteY214" fmla="*/ 4119804 h 6857999"/>
              <a:gd name="connsiteX215" fmla="*/ 1790494 w 4724400"/>
              <a:gd name="connsiteY215" fmla="*/ 3958602 h 6857999"/>
              <a:gd name="connsiteX216" fmla="*/ 3757613 w 4724400"/>
              <a:gd name="connsiteY216" fmla="*/ 3936722 h 6857999"/>
              <a:gd name="connsiteX217" fmla="*/ 3715314 w 4724400"/>
              <a:gd name="connsiteY217" fmla="*/ 4196771 h 6857999"/>
              <a:gd name="connsiteX218" fmla="*/ 3631611 w 4724400"/>
              <a:gd name="connsiteY218" fmla="*/ 4613594 h 6857999"/>
              <a:gd name="connsiteX219" fmla="*/ 3596909 w 4724400"/>
              <a:gd name="connsiteY219" fmla="*/ 4707830 h 6857999"/>
              <a:gd name="connsiteX220" fmla="*/ 3581749 w 4724400"/>
              <a:gd name="connsiteY220" fmla="*/ 4747418 h 6857999"/>
              <a:gd name="connsiteX221" fmla="*/ 3510660 w 4724400"/>
              <a:gd name="connsiteY221" fmla="*/ 4966094 h 6857999"/>
              <a:gd name="connsiteX222" fmla="*/ 3757613 w 4724400"/>
              <a:gd name="connsiteY222" fmla="*/ 3936722 h 6857999"/>
              <a:gd name="connsiteX223" fmla="*/ 1701387 w 4724400"/>
              <a:gd name="connsiteY223" fmla="*/ 3919232 h 6857999"/>
              <a:gd name="connsiteX224" fmla="*/ 1136310 w 4724400"/>
              <a:gd name="connsiteY224" fmla="*/ 4068895 h 6857999"/>
              <a:gd name="connsiteX225" fmla="*/ 1784782 w 4724400"/>
              <a:gd name="connsiteY225" fmla="*/ 3927759 h 6857999"/>
              <a:gd name="connsiteX226" fmla="*/ 1701387 w 4724400"/>
              <a:gd name="connsiteY226" fmla="*/ 3919232 h 6857999"/>
              <a:gd name="connsiteX227" fmla="*/ 3733405 w 4724400"/>
              <a:gd name="connsiteY227" fmla="*/ 3900089 h 6857999"/>
              <a:gd name="connsiteX228" fmla="*/ 3500832 w 4724400"/>
              <a:gd name="connsiteY228" fmla="*/ 4885010 h 6857999"/>
              <a:gd name="connsiteX229" fmla="*/ 3552367 w 4724400"/>
              <a:gd name="connsiteY229" fmla="*/ 4735553 h 6857999"/>
              <a:gd name="connsiteX230" fmla="*/ 3567525 w 4724400"/>
              <a:gd name="connsiteY230" fmla="*/ 4695966 h 6857999"/>
              <a:gd name="connsiteX231" fmla="*/ 3602372 w 4724400"/>
              <a:gd name="connsiteY231" fmla="*/ 4603168 h 6857999"/>
              <a:gd name="connsiteX232" fmla="*/ 3684639 w 4724400"/>
              <a:gd name="connsiteY232" fmla="*/ 4192628 h 6857999"/>
              <a:gd name="connsiteX233" fmla="*/ 3733405 w 4724400"/>
              <a:gd name="connsiteY233" fmla="*/ 3900089 h 6857999"/>
              <a:gd name="connsiteX234" fmla="*/ 2800959 w 4724400"/>
              <a:gd name="connsiteY234" fmla="*/ 3871054 h 6857999"/>
              <a:gd name="connsiteX235" fmla="*/ 3026569 w 4724400"/>
              <a:gd name="connsiteY235" fmla="*/ 4520780 h 6857999"/>
              <a:gd name="connsiteX236" fmla="*/ 2889061 w 4724400"/>
              <a:gd name="connsiteY236" fmla="*/ 4157302 h 6857999"/>
              <a:gd name="connsiteX237" fmla="*/ 2800959 w 4724400"/>
              <a:gd name="connsiteY237" fmla="*/ 3871054 h 6857999"/>
              <a:gd name="connsiteX238" fmla="*/ 2809929 w 4724400"/>
              <a:gd name="connsiteY238" fmla="*/ 3701307 h 6857999"/>
              <a:gd name="connsiteX239" fmla="*/ 2809197 w 4724400"/>
              <a:gd name="connsiteY239" fmla="*/ 3708672 h 6857999"/>
              <a:gd name="connsiteX240" fmla="*/ 2918306 w 4724400"/>
              <a:gd name="connsiteY240" fmla="*/ 4147031 h 6857999"/>
              <a:gd name="connsiteX241" fmla="*/ 3068858 w 4724400"/>
              <a:gd name="connsiteY241" fmla="*/ 4544310 h 6857999"/>
              <a:gd name="connsiteX242" fmla="*/ 2968879 w 4724400"/>
              <a:gd name="connsiteY242" fmla="*/ 4144570 h 6857999"/>
              <a:gd name="connsiteX243" fmla="*/ 2809929 w 4724400"/>
              <a:gd name="connsiteY243" fmla="*/ 3701307 h 6857999"/>
              <a:gd name="connsiteX244" fmla="*/ 1867196 w 4724400"/>
              <a:gd name="connsiteY244" fmla="*/ 3456584 h 6857999"/>
              <a:gd name="connsiteX245" fmla="*/ 2183970 w 4724400"/>
              <a:gd name="connsiteY245" fmla="*/ 3826505 h 6857999"/>
              <a:gd name="connsiteX246" fmla="*/ 1867196 w 4724400"/>
              <a:gd name="connsiteY246" fmla="*/ 3456584 h 6857999"/>
              <a:gd name="connsiteX247" fmla="*/ 2322880 w 4724400"/>
              <a:gd name="connsiteY247" fmla="*/ 3078533 h 6857999"/>
              <a:gd name="connsiteX248" fmla="*/ 2295695 w 4724400"/>
              <a:gd name="connsiteY248" fmla="*/ 3245370 h 6857999"/>
              <a:gd name="connsiteX249" fmla="*/ 2268858 w 4724400"/>
              <a:gd name="connsiteY249" fmla="*/ 3758413 h 6857999"/>
              <a:gd name="connsiteX250" fmla="*/ 2295899 w 4724400"/>
              <a:gd name="connsiteY250" fmla="*/ 3528057 h 6857999"/>
              <a:gd name="connsiteX251" fmla="*/ 2326306 w 4724400"/>
              <a:gd name="connsiteY251" fmla="*/ 3231157 h 6857999"/>
              <a:gd name="connsiteX252" fmla="*/ 2324274 w 4724400"/>
              <a:gd name="connsiteY252" fmla="*/ 3142788 h 6857999"/>
              <a:gd name="connsiteX253" fmla="*/ 2322880 w 4724400"/>
              <a:gd name="connsiteY253" fmla="*/ 3078533 h 6857999"/>
              <a:gd name="connsiteX254" fmla="*/ 912797 w 4724400"/>
              <a:gd name="connsiteY254" fmla="*/ 2896659 h 6857999"/>
              <a:gd name="connsiteX255" fmla="*/ 1167201 w 4724400"/>
              <a:gd name="connsiteY255" fmla="*/ 3304169 h 6857999"/>
              <a:gd name="connsiteX256" fmla="*/ 1503848 w 4724400"/>
              <a:gd name="connsiteY256" fmla="*/ 3675946 h 6857999"/>
              <a:gd name="connsiteX257" fmla="*/ 1353091 w 4724400"/>
              <a:gd name="connsiteY257" fmla="*/ 3486482 h 6857999"/>
              <a:gd name="connsiteX258" fmla="*/ 1340012 w 4724400"/>
              <a:gd name="connsiteY258" fmla="*/ 3467256 h 6857999"/>
              <a:gd name="connsiteX259" fmla="*/ 1089196 w 4724400"/>
              <a:gd name="connsiteY259" fmla="*/ 3116474 h 6857999"/>
              <a:gd name="connsiteX260" fmla="*/ 959418 w 4724400"/>
              <a:gd name="connsiteY260" fmla="*/ 2948853 h 6857999"/>
              <a:gd name="connsiteX261" fmla="*/ 912797 w 4724400"/>
              <a:gd name="connsiteY261" fmla="*/ 2896659 h 6857999"/>
              <a:gd name="connsiteX262" fmla="*/ 2363420 w 4724400"/>
              <a:gd name="connsiteY262" fmla="*/ 2871730 h 6857999"/>
              <a:gd name="connsiteX263" fmla="*/ 2360107 w 4724400"/>
              <a:gd name="connsiteY263" fmla="*/ 2915231 h 6857999"/>
              <a:gd name="connsiteX264" fmla="*/ 2353099 w 4724400"/>
              <a:gd name="connsiteY264" fmla="*/ 3051540 h 6857999"/>
              <a:gd name="connsiteX265" fmla="*/ 2354925 w 4724400"/>
              <a:gd name="connsiteY265" fmla="*/ 3140814 h 6857999"/>
              <a:gd name="connsiteX266" fmla="*/ 2357104 w 4724400"/>
              <a:gd name="connsiteY266" fmla="*/ 3230628 h 6857999"/>
              <a:gd name="connsiteX267" fmla="*/ 2326221 w 4724400"/>
              <a:gd name="connsiteY267" fmla="*/ 3531652 h 6857999"/>
              <a:gd name="connsiteX268" fmla="*/ 2299836 w 4724400"/>
              <a:gd name="connsiteY268" fmla="*/ 3750864 h 6857999"/>
              <a:gd name="connsiteX269" fmla="*/ 2346877 w 4724400"/>
              <a:gd name="connsiteY269" fmla="*/ 3662531 h 6857999"/>
              <a:gd name="connsiteX270" fmla="*/ 2363420 w 4724400"/>
              <a:gd name="connsiteY270" fmla="*/ 2871730 h 6857999"/>
              <a:gd name="connsiteX271" fmla="*/ 912921 w 4724400"/>
              <a:gd name="connsiteY271" fmla="*/ 2850596 h 6857999"/>
              <a:gd name="connsiteX272" fmla="*/ 983846 w 4724400"/>
              <a:gd name="connsiteY272" fmla="*/ 2928627 h 6857999"/>
              <a:gd name="connsiteX273" fmla="*/ 1114669 w 4724400"/>
              <a:gd name="connsiteY273" fmla="*/ 3097880 h 6857999"/>
              <a:gd name="connsiteX274" fmla="*/ 1366183 w 4724400"/>
              <a:gd name="connsiteY274" fmla="*/ 3449753 h 6857999"/>
              <a:gd name="connsiteX275" fmla="*/ 1379263 w 4724400"/>
              <a:gd name="connsiteY275" fmla="*/ 3468981 h 6857999"/>
              <a:gd name="connsiteX276" fmla="*/ 1492446 w 4724400"/>
              <a:gd name="connsiteY276" fmla="*/ 3620389 h 6857999"/>
              <a:gd name="connsiteX277" fmla="*/ 912921 w 4724400"/>
              <a:gd name="connsiteY277" fmla="*/ 2850596 h 6857999"/>
              <a:gd name="connsiteX278" fmla="*/ 2386551 w 4724400"/>
              <a:gd name="connsiteY278" fmla="*/ 2642862 h 6857999"/>
              <a:gd name="connsiteX279" fmla="*/ 2403741 w 4724400"/>
              <a:gd name="connsiteY279" fmla="*/ 2659697 h 6857999"/>
              <a:gd name="connsiteX280" fmla="*/ 2499078 w 4724400"/>
              <a:gd name="connsiteY280" fmla="*/ 3423399 h 6857999"/>
              <a:gd name="connsiteX281" fmla="*/ 2413232 w 4724400"/>
              <a:gd name="connsiteY281" fmla="*/ 3700562 h 6857999"/>
              <a:gd name="connsiteX282" fmla="*/ 2428424 w 4724400"/>
              <a:gd name="connsiteY282" fmla="*/ 4178295 h 6857999"/>
              <a:gd name="connsiteX283" fmla="*/ 2927779 w 4724400"/>
              <a:gd name="connsiteY283" fmla="*/ 4531843 h 6857999"/>
              <a:gd name="connsiteX284" fmla="*/ 2758380 w 4724400"/>
              <a:gd name="connsiteY284" fmla="*/ 3561061 h 6857999"/>
              <a:gd name="connsiteX285" fmla="*/ 2846610 w 4724400"/>
              <a:gd name="connsiteY285" fmla="*/ 3538353 h 6857999"/>
              <a:gd name="connsiteX286" fmla="*/ 3106063 w 4724400"/>
              <a:gd name="connsiteY286" fmla="*/ 4271430 h 6857999"/>
              <a:gd name="connsiteX287" fmla="*/ 3116136 w 4724400"/>
              <a:gd name="connsiteY287" fmla="*/ 4688819 h 6857999"/>
              <a:gd name="connsiteX288" fmla="*/ 3412872 w 4724400"/>
              <a:gd name="connsiteY288" fmla="*/ 4966558 h 6857999"/>
              <a:gd name="connsiteX289" fmla="*/ 3763612 w 4724400"/>
              <a:gd name="connsiteY289" fmla="*/ 3645474 h 6857999"/>
              <a:gd name="connsiteX290" fmla="*/ 3850165 w 4724400"/>
              <a:gd name="connsiteY290" fmla="*/ 3638405 h 6857999"/>
              <a:gd name="connsiteX291" fmla="*/ 3515311 w 4724400"/>
              <a:gd name="connsiteY291" fmla="*/ 5051260 h 6857999"/>
              <a:gd name="connsiteX292" fmla="*/ 3501147 w 4724400"/>
              <a:gd name="connsiteY292" fmla="*/ 5059552 h 6857999"/>
              <a:gd name="connsiteX293" fmla="*/ 3790420 w 4724400"/>
              <a:gd name="connsiteY293" fmla="*/ 5401078 h 6857999"/>
              <a:gd name="connsiteX294" fmla="*/ 4221141 w 4724400"/>
              <a:gd name="connsiteY294" fmla="*/ 6045312 h 6857999"/>
              <a:gd name="connsiteX295" fmla="*/ 4326825 w 4724400"/>
              <a:gd name="connsiteY295" fmla="*/ 5681109 h 6857999"/>
              <a:gd name="connsiteX296" fmla="*/ 4325127 w 4724400"/>
              <a:gd name="connsiteY296" fmla="*/ 5669934 h 6857999"/>
              <a:gd name="connsiteX297" fmla="*/ 4309144 w 4724400"/>
              <a:gd name="connsiteY297" fmla="*/ 5671723 h 6857999"/>
              <a:gd name="connsiteX298" fmla="*/ 3974946 w 4724400"/>
              <a:gd name="connsiteY298" fmla="*/ 4736592 h 6857999"/>
              <a:gd name="connsiteX299" fmla="*/ 4060171 w 4724400"/>
              <a:gd name="connsiteY299" fmla="*/ 4704317 h 6857999"/>
              <a:gd name="connsiteX300" fmla="*/ 4383942 w 4724400"/>
              <a:gd name="connsiteY300" fmla="*/ 5463703 h 6857999"/>
              <a:gd name="connsiteX301" fmla="*/ 4654905 w 4724400"/>
              <a:gd name="connsiteY301" fmla="*/ 5156948 h 6857999"/>
              <a:gd name="connsiteX302" fmla="*/ 4724400 w 4724400"/>
              <a:gd name="connsiteY302" fmla="*/ 5098975 h 6857999"/>
              <a:gd name="connsiteX303" fmla="*/ 4724400 w 4724400"/>
              <a:gd name="connsiteY303" fmla="*/ 5160063 h 6857999"/>
              <a:gd name="connsiteX304" fmla="*/ 4687505 w 4724400"/>
              <a:gd name="connsiteY304" fmla="*/ 5191181 h 6857999"/>
              <a:gd name="connsiteX305" fmla="*/ 4451303 w 4724400"/>
              <a:gd name="connsiteY305" fmla="*/ 5491132 h 6857999"/>
              <a:gd name="connsiteX306" fmla="*/ 4599954 w 4724400"/>
              <a:gd name="connsiteY306" fmla="*/ 5317498 h 6857999"/>
              <a:gd name="connsiteX307" fmla="*/ 4724400 w 4724400"/>
              <a:gd name="connsiteY307" fmla="*/ 5211392 h 6857999"/>
              <a:gd name="connsiteX308" fmla="*/ 4724400 w 4724400"/>
              <a:gd name="connsiteY308" fmla="*/ 5251559 h 6857999"/>
              <a:gd name="connsiteX309" fmla="*/ 4619898 w 4724400"/>
              <a:gd name="connsiteY309" fmla="*/ 5340764 h 6857999"/>
              <a:gd name="connsiteX310" fmla="*/ 4473735 w 4724400"/>
              <a:gd name="connsiteY310" fmla="*/ 5512809 h 6857999"/>
              <a:gd name="connsiteX311" fmla="*/ 4430539 w 4724400"/>
              <a:gd name="connsiteY311" fmla="*/ 5592553 h 6857999"/>
              <a:gd name="connsiteX312" fmla="*/ 4569759 w 4724400"/>
              <a:gd name="connsiteY312" fmla="*/ 5482816 h 6857999"/>
              <a:gd name="connsiteX313" fmla="*/ 4724400 w 4724400"/>
              <a:gd name="connsiteY313" fmla="*/ 5330891 h 6857999"/>
              <a:gd name="connsiteX314" fmla="*/ 4724400 w 4724400"/>
              <a:gd name="connsiteY314" fmla="*/ 5402912 h 6857999"/>
              <a:gd name="connsiteX315" fmla="*/ 4586888 w 4724400"/>
              <a:gd name="connsiteY315" fmla="*/ 5533939 h 6857999"/>
              <a:gd name="connsiteX316" fmla="*/ 4413377 w 4724400"/>
              <a:gd name="connsiteY316" fmla="*/ 5674040 h 6857999"/>
              <a:gd name="connsiteX317" fmla="*/ 4412066 w 4724400"/>
              <a:gd name="connsiteY317" fmla="*/ 5675644 h 6857999"/>
              <a:gd name="connsiteX318" fmla="*/ 4406074 w 4724400"/>
              <a:gd name="connsiteY318" fmla="*/ 5683306 h 6857999"/>
              <a:gd name="connsiteX319" fmla="*/ 4271008 w 4724400"/>
              <a:gd name="connsiteY319" fmla="*/ 6118417 h 6857999"/>
              <a:gd name="connsiteX320" fmla="*/ 4265220 w 4724400"/>
              <a:gd name="connsiteY320" fmla="*/ 6125184 h 6857999"/>
              <a:gd name="connsiteX321" fmla="*/ 4590463 w 4724400"/>
              <a:gd name="connsiteY321" fmla="*/ 6805045 h 6857999"/>
              <a:gd name="connsiteX322" fmla="*/ 4610122 w 4724400"/>
              <a:gd name="connsiteY322" fmla="*/ 6857999 h 6857999"/>
              <a:gd name="connsiteX323" fmla="*/ 4513231 w 4724400"/>
              <a:gd name="connsiteY323" fmla="*/ 6857999 h 6857999"/>
              <a:gd name="connsiteX324" fmla="*/ 4374770 w 4724400"/>
              <a:gd name="connsiteY324" fmla="*/ 6532596 h 6857999"/>
              <a:gd name="connsiteX325" fmla="*/ 4339518 w 4724400"/>
              <a:gd name="connsiteY325" fmla="*/ 6461642 h 6857999"/>
              <a:gd name="connsiteX326" fmla="*/ 3884810 w 4724400"/>
              <a:gd name="connsiteY326" fmla="*/ 5682534 h 6857999"/>
              <a:gd name="connsiteX327" fmla="*/ 3876498 w 4724400"/>
              <a:gd name="connsiteY327" fmla="*/ 5681717 h 6857999"/>
              <a:gd name="connsiteX328" fmla="*/ 3263209 w 4724400"/>
              <a:gd name="connsiteY328" fmla="*/ 5585749 h 6857999"/>
              <a:gd name="connsiteX329" fmla="*/ 3245450 w 4724400"/>
              <a:gd name="connsiteY329" fmla="*/ 5593271 h 6857999"/>
              <a:gd name="connsiteX330" fmla="*/ 1952592 w 4724400"/>
              <a:gd name="connsiteY330" fmla="*/ 5692050 h 6857999"/>
              <a:gd name="connsiteX331" fmla="*/ 1936466 w 4724400"/>
              <a:gd name="connsiteY331" fmla="*/ 5671708 h 6857999"/>
              <a:gd name="connsiteX332" fmla="*/ 3244709 w 4724400"/>
              <a:gd name="connsiteY332" fmla="*/ 5538562 h 6857999"/>
              <a:gd name="connsiteX333" fmla="*/ 3823886 w 4724400"/>
              <a:gd name="connsiteY333" fmla="*/ 5595804 h 6857999"/>
              <a:gd name="connsiteX334" fmla="*/ 3709024 w 4724400"/>
              <a:gd name="connsiteY334" fmla="*/ 5439340 h 6857999"/>
              <a:gd name="connsiteX335" fmla="*/ 3198362 w 4724400"/>
              <a:gd name="connsiteY335" fmla="*/ 4874588 h 6857999"/>
              <a:gd name="connsiteX336" fmla="*/ 3179417 w 4724400"/>
              <a:gd name="connsiteY336" fmla="*/ 4879047 h 6857999"/>
              <a:gd name="connsiteX337" fmla="*/ 2639496 w 4724400"/>
              <a:gd name="connsiteY337" fmla="*/ 4989072 h 6857999"/>
              <a:gd name="connsiteX338" fmla="*/ 1972353 w 4724400"/>
              <a:gd name="connsiteY338" fmla="*/ 4909921 h 6857999"/>
              <a:gd name="connsiteX339" fmla="*/ 2002679 w 4724400"/>
              <a:gd name="connsiteY339" fmla="*/ 4872131 h 6857999"/>
              <a:gd name="connsiteX340" fmla="*/ 3097424 w 4724400"/>
              <a:gd name="connsiteY340" fmla="*/ 4781269 h 6857999"/>
              <a:gd name="connsiteX341" fmla="*/ 2454890 w 4724400"/>
              <a:gd name="connsiteY341" fmla="*/ 4287833 h 6857999"/>
              <a:gd name="connsiteX342" fmla="*/ 2452881 w 4724400"/>
              <a:gd name="connsiteY342" fmla="*/ 4288346 h 6857999"/>
              <a:gd name="connsiteX343" fmla="*/ 2448527 w 4724400"/>
              <a:gd name="connsiteY343" fmla="*/ 4288836 h 6857999"/>
              <a:gd name="connsiteX344" fmla="*/ 2323525 w 4724400"/>
              <a:gd name="connsiteY344" fmla="*/ 4367248 h 6857999"/>
              <a:gd name="connsiteX345" fmla="*/ 2060764 w 4724400"/>
              <a:gd name="connsiteY345" fmla="*/ 4451767 h 6857999"/>
              <a:gd name="connsiteX346" fmla="*/ 1162250 w 4724400"/>
              <a:gd name="connsiteY346" fmla="*/ 4613329 h 6857999"/>
              <a:gd name="connsiteX347" fmla="*/ 1132639 w 4724400"/>
              <a:gd name="connsiteY347" fmla="*/ 4596243 h 6857999"/>
              <a:gd name="connsiteX348" fmla="*/ 2293970 w 4724400"/>
              <a:gd name="connsiteY348" fmla="*/ 4182283 h 6857999"/>
              <a:gd name="connsiteX349" fmla="*/ 1900637 w 4724400"/>
              <a:gd name="connsiteY349" fmla="*/ 3949470 h 6857999"/>
              <a:gd name="connsiteX350" fmla="*/ 1887014 w 4724400"/>
              <a:gd name="connsiteY350" fmla="*/ 3951288 h 6857999"/>
              <a:gd name="connsiteX351" fmla="*/ 896751 w 4724400"/>
              <a:gd name="connsiteY351" fmla="*/ 4159267 h 6857999"/>
              <a:gd name="connsiteX352" fmla="*/ 918967 w 4724400"/>
              <a:gd name="connsiteY352" fmla="*/ 4119760 h 6857999"/>
              <a:gd name="connsiteX353" fmla="*/ 1764113 w 4724400"/>
              <a:gd name="connsiteY353" fmla="*/ 3873539 h 6857999"/>
              <a:gd name="connsiteX354" fmla="*/ 1555701 w 4724400"/>
              <a:gd name="connsiteY354" fmla="*/ 3763109 h 6857999"/>
              <a:gd name="connsiteX355" fmla="*/ 1542956 w 4724400"/>
              <a:gd name="connsiteY355" fmla="*/ 3758998 h 6857999"/>
              <a:gd name="connsiteX356" fmla="*/ 1136724 w 4724400"/>
              <a:gd name="connsiteY356" fmla="*/ 3417171 h 6857999"/>
              <a:gd name="connsiteX357" fmla="*/ 750977 w 4724400"/>
              <a:gd name="connsiteY357" fmla="*/ 2770227 h 6857999"/>
              <a:gd name="connsiteX358" fmla="*/ 755174 w 4724400"/>
              <a:gd name="connsiteY358" fmla="*/ 2749954 h 6857999"/>
              <a:gd name="connsiteX359" fmla="*/ 830023 w 4724400"/>
              <a:gd name="connsiteY359" fmla="*/ 2731935 h 6857999"/>
              <a:gd name="connsiteX360" fmla="*/ 1623018 w 4724400"/>
              <a:gd name="connsiteY360" fmla="*/ 3716225 h 6857999"/>
              <a:gd name="connsiteX361" fmla="*/ 2294841 w 4724400"/>
              <a:gd name="connsiteY361" fmla="*/ 4093587 h 6857999"/>
              <a:gd name="connsiteX362" fmla="*/ 2250226 w 4724400"/>
              <a:gd name="connsiteY362" fmla="*/ 3916719 h 6857999"/>
              <a:gd name="connsiteX363" fmla="*/ 2245523 w 4724400"/>
              <a:gd name="connsiteY363" fmla="*/ 3916663 h 6857999"/>
              <a:gd name="connsiteX364" fmla="*/ 1707994 w 4724400"/>
              <a:gd name="connsiteY364" fmla="*/ 3326950 h 6857999"/>
              <a:gd name="connsiteX365" fmla="*/ 1786341 w 4724400"/>
              <a:gd name="connsiteY365" fmla="*/ 3287566 h 6857999"/>
              <a:gd name="connsiteX366" fmla="*/ 2158071 w 4724400"/>
              <a:gd name="connsiteY366" fmla="*/ 3639960 h 6857999"/>
              <a:gd name="connsiteX367" fmla="*/ 2189281 w 4724400"/>
              <a:gd name="connsiteY367" fmla="*/ 3333361 h 6857999"/>
              <a:gd name="connsiteX368" fmla="*/ 2314466 w 4724400"/>
              <a:gd name="connsiteY368" fmla="*/ 2680771 h 6857999"/>
              <a:gd name="connsiteX369" fmla="*/ 2386551 w 4724400"/>
              <a:gd name="connsiteY369" fmla="*/ 2642862 h 6857999"/>
              <a:gd name="connsiteX370" fmla="*/ 3646699 w 4724400"/>
              <a:gd name="connsiteY370" fmla="*/ 2390555 h 6857999"/>
              <a:gd name="connsiteX371" fmla="*/ 3645773 w 4724400"/>
              <a:gd name="connsiteY371" fmla="*/ 2392739 h 6857999"/>
              <a:gd name="connsiteX372" fmla="*/ 3649597 w 4724400"/>
              <a:gd name="connsiteY372" fmla="*/ 2394358 h 6857999"/>
              <a:gd name="connsiteX373" fmla="*/ 3646699 w 4724400"/>
              <a:gd name="connsiteY373" fmla="*/ 2390555 h 6857999"/>
              <a:gd name="connsiteX374" fmla="*/ 3038676 w 4724400"/>
              <a:gd name="connsiteY374" fmla="*/ 2118977 h 6857999"/>
              <a:gd name="connsiteX375" fmla="*/ 2963942 w 4724400"/>
              <a:gd name="connsiteY375" fmla="*/ 2525128 h 6857999"/>
              <a:gd name="connsiteX376" fmla="*/ 2923775 w 4724400"/>
              <a:gd name="connsiteY376" fmla="*/ 2667145 h 6857999"/>
              <a:gd name="connsiteX377" fmla="*/ 2887447 w 4724400"/>
              <a:gd name="connsiteY377" fmla="*/ 2832031 h 6857999"/>
              <a:gd name="connsiteX378" fmla="*/ 2868480 w 4724400"/>
              <a:gd name="connsiteY378" fmla="*/ 2927011 h 6857999"/>
              <a:gd name="connsiteX379" fmla="*/ 2921794 w 4724400"/>
              <a:gd name="connsiteY379" fmla="*/ 2782834 h 6857999"/>
              <a:gd name="connsiteX380" fmla="*/ 3038676 w 4724400"/>
              <a:gd name="connsiteY380" fmla="*/ 2118977 h 6857999"/>
              <a:gd name="connsiteX381" fmla="*/ 4070579 w 4724400"/>
              <a:gd name="connsiteY381" fmla="*/ 2090376 h 6857999"/>
              <a:gd name="connsiteX382" fmla="*/ 4109879 w 4724400"/>
              <a:gd name="connsiteY382" fmla="*/ 2228695 h 6857999"/>
              <a:gd name="connsiteX383" fmla="*/ 4119154 w 4724400"/>
              <a:gd name="connsiteY383" fmla="*/ 2266098 h 6857999"/>
              <a:gd name="connsiteX384" fmla="*/ 4141411 w 4724400"/>
              <a:gd name="connsiteY384" fmla="*/ 2353427 h 6857999"/>
              <a:gd name="connsiteX385" fmla="*/ 4293979 w 4724400"/>
              <a:gd name="connsiteY385" fmla="*/ 2703223 h 6857999"/>
              <a:gd name="connsiteX386" fmla="*/ 4410111 w 4724400"/>
              <a:gd name="connsiteY386" fmla="*/ 2947465 h 6857999"/>
              <a:gd name="connsiteX387" fmla="*/ 4070579 w 4724400"/>
              <a:gd name="connsiteY387" fmla="*/ 2090376 h 6857999"/>
              <a:gd name="connsiteX388" fmla="*/ 4020821 w 4724400"/>
              <a:gd name="connsiteY388" fmla="*/ 2034549 h 6857999"/>
              <a:gd name="connsiteX389" fmla="*/ 4372756 w 4724400"/>
              <a:gd name="connsiteY389" fmla="*/ 2932293 h 6857999"/>
              <a:gd name="connsiteX390" fmla="*/ 4268731 w 4724400"/>
              <a:gd name="connsiteY390" fmla="*/ 2715710 h 6857999"/>
              <a:gd name="connsiteX391" fmla="*/ 4113960 w 4724400"/>
              <a:gd name="connsiteY391" fmla="*/ 2360474 h 6857999"/>
              <a:gd name="connsiteX392" fmla="*/ 4090842 w 4724400"/>
              <a:gd name="connsiteY392" fmla="*/ 2272139 h 6857999"/>
              <a:gd name="connsiteX393" fmla="*/ 4081569 w 4724400"/>
              <a:gd name="connsiteY393" fmla="*/ 2234734 h 6857999"/>
              <a:gd name="connsiteX394" fmla="*/ 4020821 w 4724400"/>
              <a:gd name="connsiteY394" fmla="*/ 2034549 h 6857999"/>
              <a:gd name="connsiteX395" fmla="*/ 3001316 w 4724400"/>
              <a:gd name="connsiteY395" fmla="*/ 2032338 h 6857999"/>
              <a:gd name="connsiteX396" fmla="*/ 2953880 w 4724400"/>
              <a:gd name="connsiteY396" fmla="*/ 2185446 h 6857999"/>
              <a:gd name="connsiteX397" fmla="*/ 2883664 w 4724400"/>
              <a:gd name="connsiteY397" fmla="*/ 2591574 h 6857999"/>
              <a:gd name="connsiteX398" fmla="*/ 2826885 w 4724400"/>
              <a:gd name="connsiteY398" fmla="*/ 2991809 h 6857999"/>
              <a:gd name="connsiteX399" fmla="*/ 2860250 w 4724400"/>
              <a:gd name="connsiteY399" fmla="*/ 2826310 h 6857999"/>
              <a:gd name="connsiteX400" fmla="*/ 2896499 w 4724400"/>
              <a:gd name="connsiteY400" fmla="*/ 2660098 h 6857999"/>
              <a:gd name="connsiteX401" fmla="*/ 2937125 w 4724400"/>
              <a:gd name="connsiteY401" fmla="*/ 2516991 h 6857999"/>
              <a:gd name="connsiteX402" fmla="*/ 3010471 w 4724400"/>
              <a:gd name="connsiteY402" fmla="*/ 2114122 h 6857999"/>
              <a:gd name="connsiteX403" fmla="*/ 3001316 w 4724400"/>
              <a:gd name="connsiteY403" fmla="*/ 2032338 h 6857999"/>
              <a:gd name="connsiteX404" fmla="*/ 3105532 w 4724400"/>
              <a:gd name="connsiteY404" fmla="*/ 1991479 h 6857999"/>
              <a:gd name="connsiteX405" fmla="*/ 3599280 w 4724400"/>
              <a:gd name="connsiteY405" fmla="*/ 2371770 h 6857999"/>
              <a:gd name="connsiteX406" fmla="*/ 3105532 w 4724400"/>
              <a:gd name="connsiteY406" fmla="*/ 1991479 h 6857999"/>
              <a:gd name="connsiteX407" fmla="*/ 3111169 w 4724400"/>
              <a:gd name="connsiteY407" fmla="*/ 1962963 h 6857999"/>
              <a:gd name="connsiteX408" fmla="*/ 3606223 w 4724400"/>
              <a:gd name="connsiteY408" fmla="*/ 2338658 h 6857999"/>
              <a:gd name="connsiteX409" fmla="*/ 3111169 w 4724400"/>
              <a:gd name="connsiteY409" fmla="*/ 1962963 h 6857999"/>
              <a:gd name="connsiteX410" fmla="*/ 2050698 w 4724400"/>
              <a:gd name="connsiteY410" fmla="*/ 1338235 h 6857999"/>
              <a:gd name="connsiteX411" fmla="*/ 2370409 w 4724400"/>
              <a:gd name="connsiteY411" fmla="*/ 2272553 h 6857999"/>
              <a:gd name="connsiteX412" fmla="*/ 2338306 w 4724400"/>
              <a:gd name="connsiteY412" fmla="*/ 2159819 h 6857999"/>
              <a:gd name="connsiteX413" fmla="*/ 2334023 w 4724400"/>
              <a:gd name="connsiteY413" fmla="*/ 2142555 h 6857999"/>
              <a:gd name="connsiteX414" fmla="*/ 2161071 w 4724400"/>
              <a:gd name="connsiteY414" fmla="*/ 1617375 h 6857999"/>
              <a:gd name="connsiteX415" fmla="*/ 2130699 w 4724400"/>
              <a:gd name="connsiteY415" fmla="*/ 1544643 h 6857999"/>
              <a:gd name="connsiteX416" fmla="*/ 2050698 w 4724400"/>
              <a:gd name="connsiteY416" fmla="*/ 1338235 h 6857999"/>
              <a:gd name="connsiteX417" fmla="*/ 2060478 w 4724400"/>
              <a:gd name="connsiteY417" fmla="*/ 1278636 h 6857999"/>
              <a:gd name="connsiteX418" fmla="*/ 2156346 w 4724400"/>
              <a:gd name="connsiteY418" fmla="*/ 1534260 h 6857999"/>
              <a:gd name="connsiteX419" fmla="*/ 2187258 w 4724400"/>
              <a:gd name="connsiteY419" fmla="*/ 1607218 h 6857999"/>
              <a:gd name="connsiteX420" fmla="*/ 2358704 w 4724400"/>
              <a:gd name="connsiteY420" fmla="*/ 2125320 h 6857999"/>
              <a:gd name="connsiteX421" fmla="*/ 2233598 w 4724400"/>
              <a:gd name="connsiteY421" fmla="*/ 1646797 h 6857999"/>
              <a:gd name="connsiteX422" fmla="*/ 2060478 w 4724400"/>
              <a:gd name="connsiteY422" fmla="*/ 1278636 h 6857999"/>
              <a:gd name="connsiteX423" fmla="*/ 1974152 w 4724400"/>
              <a:gd name="connsiteY423" fmla="*/ 1245311 h 6857999"/>
              <a:gd name="connsiteX424" fmla="*/ 1811379 w 4724400"/>
              <a:gd name="connsiteY424" fmla="*/ 1406236 h 6857999"/>
              <a:gd name="connsiteX425" fmla="*/ 1767940 w 4724400"/>
              <a:gd name="connsiteY425" fmla="*/ 1546869 h 6857999"/>
              <a:gd name="connsiteX426" fmla="*/ 1796474 w 4724400"/>
              <a:gd name="connsiteY426" fmla="*/ 1557016 h 6857999"/>
              <a:gd name="connsiteX427" fmla="*/ 1974152 w 4724400"/>
              <a:gd name="connsiteY427" fmla="*/ 1245311 h 6857999"/>
              <a:gd name="connsiteX428" fmla="*/ 4681531 w 4724400"/>
              <a:gd name="connsiteY428" fmla="*/ 959050 h 6857999"/>
              <a:gd name="connsiteX429" fmla="*/ 4638064 w 4724400"/>
              <a:gd name="connsiteY429" fmla="*/ 1006960 h 6857999"/>
              <a:gd name="connsiteX430" fmla="*/ 4415502 w 4724400"/>
              <a:gd name="connsiteY430" fmla="*/ 1184424 h 6857999"/>
              <a:gd name="connsiteX431" fmla="*/ 4197574 w 4724400"/>
              <a:gd name="connsiteY431" fmla="*/ 1317493 h 6857999"/>
              <a:gd name="connsiteX432" fmla="*/ 4122737 w 4724400"/>
              <a:gd name="connsiteY432" fmla="*/ 1348256 h 6857999"/>
              <a:gd name="connsiteX433" fmla="*/ 4024988 w 4724400"/>
              <a:gd name="connsiteY433" fmla="*/ 1390573 h 6857999"/>
              <a:gd name="connsiteX434" fmla="*/ 4421265 w 4724400"/>
              <a:gd name="connsiteY434" fmla="*/ 1220988 h 6857999"/>
              <a:gd name="connsiteX435" fmla="*/ 4681531 w 4724400"/>
              <a:gd name="connsiteY435" fmla="*/ 959050 h 6857999"/>
              <a:gd name="connsiteX436" fmla="*/ 4722484 w 4724400"/>
              <a:gd name="connsiteY436" fmla="*/ 854709 h 6857999"/>
              <a:gd name="connsiteX437" fmla="*/ 4695347 w 4724400"/>
              <a:gd name="connsiteY437" fmla="*/ 879275 h 6857999"/>
              <a:gd name="connsiteX438" fmla="*/ 4253878 w 4724400"/>
              <a:gd name="connsiteY438" fmla="*/ 1216434 h 6857999"/>
              <a:gd name="connsiteX439" fmla="*/ 4213112 w 4724400"/>
              <a:gd name="connsiteY439" fmla="*/ 1239730 h 6857999"/>
              <a:gd name="connsiteX440" fmla="*/ 4037747 w 4724400"/>
              <a:gd name="connsiteY440" fmla="*/ 1352837 h 6857999"/>
              <a:gd name="connsiteX441" fmla="*/ 4113362 w 4724400"/>
              <a:gd name="connsiteY441" fmla="*/ 1321759 h 6857999"/>
              <a:gd name="connsiteX442" fmla="*/ 4186634 w 4724400"/>
              <a:gd name="connsiteY442" fmla="*/ 1291618 h 6857999"/>
              <a:gd name="connsiteX443" fmla="*/ 4399674 w 4724400"/>
              <a:gd name="connsiteY443" fmla="*/ 1160983 h 6857999"/>
              <a:gd name="connsiteX444" fmla="*/ 4618435 w 4724400"/>
              <a:gd name="connsiteY444" fmla="*/ 986418 h 6857999"/>
              <a:gd name="connsiteX445" fmla="*/ 4722484 w 4724400"/>
              <a:gd name="connsiteY445" fmla="*/ 854709 h 6857999"/>
              <a:gd name="connsiteX446" fmla="*/ 1456504 w 4724400"/>
              <a:gd name="connsiteY446" fmla="*/ 777000 h 6857999"/>
              <a:gd name="connsiteX447" fmla="*/ 1454399 w 4724400"/>
              <a:gd name="connsiteY447" fmla="*/ 794136 h 6857999"/>
              <a:gd name="connsiteX448" fmla="*/ 1448466 w 4724400"/>
              <a:gd name="connsiteY448" fmla="*/ 843129 h 6857999"/>
              <a:gd name="connsiteX449" fmla="*/ 1442252 w 4724400"/>
              <a:gd name="connsiteY449" fmla="*/ 1005313 h 6857999"/>
              <a:gd name="connsiteX450" fmla="*/ 1469382 w 4724400"/>
              <a:gd name="connsiteY450" fmla="*/ 1614896 h 6857999"/>
              <a:gd name="connsiteX451" fmla="*/ 1472106 w 4724400"/>
              <a:gd name="connsiteY451" fmla="*/ 1632791 h 6857999"/>
              <a:gd name="connsiteX452" fmla="*/ 1479091 w 4724400"/>
              <a:gd name="connsiteY452" fmla="*/ 1680170 h 6857999"/>
              <a:gd name="connsiteX453" fmla="*/ 1480043 w 4724400"/>
              <a:gd name="connsiteY453" fmla="*/ 1649028 h 6857999"/>
              <a:gd name="connsiteX454" fmla="*/ 1464087 w 4724400"/>
              <a:gd name="connsiteY454" fmla="*/ 871628 h 6857999"/>
              <a:gd name="connsiteX455" fmla="*/ 1462204 w 4724400"/>
              <a:gd name="connsiteY455" fmla="*/ 850229 h 6857999"/>
              <a:gd name="connsiteX456" fmla="*/ 1456504 w 4724400"/>
              <a:gd name="connsiteY456" fmla="*/ 777000 h 6857999"/>
              <a:gd name="connsiteX457" fmla="*/ 1483619 w 4724400"/>
              <a:gd name="connsiteY457" fmla="*/ 764662 h 6857999"/>
              <a:gd name="connsiteX458" fmla="*/ 1489670 w 4724400"/>
              <a:gd name="connsiteY458" fmla="*/ 847698 h 6857999"/>
              <a:gd name="connsiteX459" fmla="*/ 1491553 w 4724400"/>
              <a:gd name="connsiteY459" fmla="*/ 869097 h 6857999"/>
              <a:gd name="connsiteX460" fmla="*/ 1508481 w 4724400"/>
              <a:gd name="connsiteY460" fmla="*/ 1619865 h 6857999"/>
              <a:gd name="connsiteX461" fmla="*/ 1483619 w 4724400"/>
              <a:gd name="connsiteY461" fmla="*/ 764662 h 6857999"/>
              <a:gd name="connsiteX462" fmla="*/ 1430481 w 4724400"/>
              <a:gd name="connsiteY462" fmla="*/ 630137 h 6857999"/>
              <a:gd name="connsiteX463" fmla="*/ 1442495 w 4724400"/>
              <a:gd name="connsiteY463" fmla="*/ 1626691 h 6857999"/>
              <a:gd name="connsiteX464" fmla="*/ 1441222 w 4724400"/>
              <a:gd name="connsiteY464" fmla="*/ 1619067 h 6857999"/>
              <a:gd name="connsiteX465" fmla="*/ 1414069 w 4724400"/>
              <a:gd name="connsiteY465" fmla="*/ 1004967 h 6857999"/>
              <a:gd name="connsiteX466" fmla="*/ 1420665 w 4724400"/>
              <a:gd name="connsiteY466" fmla="*/ 840369 h 6857999"/>
              <a:gd name="connsiteX467" fmla="*/ 1426829 w 4724400"/>
              <a:gd name="connsiteY467" fmla="*/ 790831 h 6857999"/>
              <a:gd name="connsiteX468" fmla="*/ 1430481 w 4724400"/>
              <a:gd name="connsiteY468" fmla="*/ 630137 h 6857999"/>
              <a:gd name="connsiteX469" fmla="*/ 4023796 w 4724400"/>
              <a:gd name="connsiteY469" fmla="*/ 623931 h 6857999"/>
              <a:gd name="connsiteX470" fmla="*/ 3945729 w 4724400"/>
              <a:gd name="connsiteY470" fmla="*/ 662344 h 6857999"/>
              <a:gd name="connsiteX471" fmla="*/ 3498947 w 4724400"/>
              <a:gd name="connsiteY471" fmla="*/ 818916 h 6857999"/>
              <a:gd name="connsiteX472" fmla="*/ 3031283 w 4724400"/>
              <a:gd name="connsiteY472" fmla="*/ 1111507 h 6857999"/>
              <a:gd name="connsiteX473" fmla="*/ 3203692 w 4724400"/>
              <a:gd name="connsiteY473" fmla="*/ 1035777 h 6857999"/>
              <a:gd name="connsiteX474" fmla="*/ 3218294 w 4724400"/>
              <a:gd name="connsiteY474" fmla="*/ 1027151 h 6857999"/>
              <a:gd name="connsiteX475" fmla="*/ 3636737 w 4724400"/>
              <a:gd name="connsiteY475" fmla="*/ 817377 h 6857999"/>
              <a:gd name="connsiteX476" fmla="*/ 4023796 w 4724400"/>
              <a:gd name="connsiteY476" fmla="*/ 623931 h 6857999"/>
              <a:gd name="connsiteX477" fmla="*/ 3311704 w 4724400"/>
              <a:gd name="connsiteY477" fmla="*/ 584486 h 6857999"/>
              <a:gd name="connsiteX478" fmla="*/ 3190778 w 4724400"/>
              <a:gd name="connsiteY478" fmla="*/ 772788 h 6857999"/>
              <a:gd name="connsiteX479" fmla="*/ 3007981 w 4724400"/>
              <a:gd name="connsiteY479" fmla="*/ 1070739 h 6857999"/>
              <a:gd name="connsiteX480" fmla="*/ 3267578 w 4724400"/>
              <a:gd name="connsiteY480" fmla="*/ 693281 h 6857999"/>
              <a:gd name="connsiteX481" fmla="*/ 2664888 w 4724400"/>
              <a:gd name="connsiteY481" fmla="*/ 518596 h 6857999"/>
              <a:gd name="connsiteX482" fmla="*/ 2411865 w 4724400"/>
              <a:gd name="connsiteY482" fmla="*/ 567273 h 6857999"/>
              <a:gd name="connsiteX483" fmla="*/ 1896643 w 4724400"/>
              <a:gd name="connsiteY483" fmla="*/ 809468 h 6857999"/>
              <a:gd name="connsiteX484" fmla="*/ 1899055 w 4724400"/>
              <a:gd name="connsiteY484" fmla="*/ 809848 h 6857999"/>
              <a:gd name="connsiteX485" fmla="*/ 2446633 w 4724400"/>
              <a:gd name="connsiteY485" fmla="*/ 596159 h 6857999"/>
              <a:gd name="connsiteX486" fmla="*/ 2796924 w 4724400"/>
              <a:gd name="connsiteY486" fmla="*/ 501747 h 6857999"/>
              <a:gd name="connsiteX487" fmla="*/ 2455237 w 4724400"/>
              <a:gd name="connsiteY487" fmla="*/ 622979 h 6857999"/>
              <a:gd name="connsiteX488" fmla="*/ 1949308 w 4724400"/>
              <a:gd name="connsiteY488" fmla="*/ 818889 h 6857999"/>
              <a:gd name="connsiteX489" fmla="*/ 1950634 w 4724400"/>
              <a:gd name="connsiteY489" fmla="*/ 818810 h 6857999"/>
              <a:gd name="connsiteX490" fmla="*/ 2796924 w 4724400"/>
              <a:gd name="connsiteY490" fmla="*/ 501747 h 6857999"/>
              <a:gd name="connsiteX491" fmla="*/ 3335099 w 4724400"/>
              <a:gd name="connsiteY491" fmla="*/ 488163 h 6857999"/>
              <a:gd name="connsiteX492" fmla="*/ 3151139 w 4724400"/>
              <a:gd name="connsiteY492" fmla="*/ 734118 h 6857999"/>
              <a:gd name="connsiteX493" fmla="*/ 3136980 w 4724400"/>
              <a:gd name="connsiteY493" fmla="*/ 753877 h 6857999"/>
              <a:gd name="connsiteX494" fmla="*/ 3062043 w 4724400"/>
              <a:gd name="connsiteY494" fmla="*/ 867004 h 6857999"/>
              <a:gd name="connsiteX495" fmla="*/ 2994594 w 4724400"/>
              <a:gd name="connsiteY495" fmla="*/ 1035452 h 6857999"/>
              <a:gd name="connsiteX496" fmla="*/ 3167517 w 4724400"/>
              <a:gd name="connsiteY496" fmla="*/ 757788 h 6857999"/>
              <a:gd name="connsiteX497" fmla="*/ 3335099 w 4724400"/>
              <a:gd name="connsiteY497" fmla="*/ 488163 h 6857999"/>
              <a:gd name="connsiteX498" fmla="*/ 2891507 w 4724400"/>
              <a:gd name="connsiteY498" fmla="*/ 485136 h 6857999"/>
              <a:gd name="connsiteX499" fmla="*/ 2047508 w 4724400"/>
              <a:gd name="connsiteY499" fmla="*/ 825701 h 6857999"/>
              <a:gd name="connsiteX500" fmla="*/ 2891507 w 4724400"/>
              <a:gd name="connsiteY500" fmla="*/ 485136 h 6857999"/>
              <a:gd name="connsiteX501" fmla="*/ 4418489 w 4724400"/>
              <a:gd name="connsiteY501" fmla="*/ 483936 h 6857999"/>
              <a:gd name="connsiteX502" fmla="*/ 4155290 w 4724400"/>
              <a:gd name="connsiteY502" fmla="*/ 661575 h 6857999"/>
              <a:gd name="connsiteX503" fmla="*/ 3571040 w 4724400"/>
              <a:gd name="connsiteY503" fmla="*/ 996875 h 6857999"/>
              <a:gd name="connsiteX504" fmla="*/ 3093710 w 4724400"/>
              <a:gd name="connsiteY504" fmla="*/ 1145020 h 6857999"/>
              <a:gd name="connsiteX505" fmla="*/ 3207527 w 4724400"/>
              <a:gd name="connsiteY505" fmla="*/ 1163586 h 6857999"/>
              <a:gd name="connsiteX506" fmla="*/ 3652751 w 4724400"/>
              <a:gd name="connsiteY506" fmla="*/ 990907 h 6857999"/>
              <a:gd name="connsiteX507" fmla="*/ 4180906 w 4724400"/>
              <a:gd name="connsiteY507" fmla="*/ 680145 h 6857999"/>
              <a:gd name="connsiteX508" fmla="*/ 4418489 w 4724400"/>
              <a:gd name="connsiteY508" fmla="*/ 483936 h 6857999"/>
              <a:gd name="connsiteX509" fmla="*/ 3316944 w 4724400"/>
              <a:gd name="connsiteY509" fmla="*/ 465669 h 6857999"/>
              <a:gd name="connsiteX510" fmla="*/ 2958819 w 4724400"/>
              <a:gd name="connsiteY510" fmla="*/ 1062158 h 6857999"/>
              <a:gd name="connsiteX511" fmla="*/ 3004132 w 4724400"/>
              <a:gd name="connsiteY511" fmla="*/ 921679 h 6857999"/>
              <a:gd name="connsiteX512" fmla="*/ 3037224 w 4724400"/>
              <a:gd name="connsiteY512" fmla="*/ 852631 h 6857999"/>
              <a:gd name="connsiteX513" fmla="*/ 3114637 w 4724400"/>
              <a:gd name="connsiteY513" fmla="*/ 736692 h 6857999"/>
              <a:gd name="connsiteX514" fmla="*/ 3128801 w 4724400"/>
              <a:gd name="connsiteY514" fmla="*/ 716935 h 6857999"/>
              <a:gd name="connsiteX515" fmla="*/ 3316944 w 4724400"/>
              <a:gd name="connsiteY515" fmla="*/ 465669 h 6857999"/>
              <a:gd name="connsiteX516" fmla="*/ 4448894 w 4724400"/>
              <a:gd name="connsiteY516" fmla="*/ 422768 h 6857999"/>
              <a:gd name="connsiteX517" fmla="*/ 4235585 w 4724400"/>
              <a:gd name="connsiteY517" fmla="*/ 528178 h 6857999"/>
              <a:gd name="connsiteX518" fmla="*/ 4213155 w 4724400"/>
              <a:gd name="connsiteY518" fmla="*/ 543149 h 6857999"/>
              <a:gd name="connsiteX519" fmla="*/ 3649218 w 4724400"/>
              <a:gd name="connsiteY519" fmla="*/ 842623 h 6857999"/>
              <a:gd name="connsiteX520" fmla="*/ 3232564 w 4724400"/>
              <a:gd name="connsiteY520" fmla="*/ 1051220 h 6857999"/>
              <a:gd name="connsiteX521" fmla="*/ 3217970 w 4724400"/>
              <a:gd name="connsiteY521" fmla="*/ 1059849 h 6857999"/>
              <a:gd name="connsiteX522" fmla="*/ 3116688 w 4724400"/>
              <a:gd name="connsiteY522" fmla="*/ 1113543 h 6857999"/>
              <a:gd name="connsiteX523" fmla="*/ 3559098 w 4724400"/>
              <a:gd name="connsiteY523" fmla="*/ 971858 h 6857999"/>
              <a:gd name="connsiteX524" fmla="*/ 4140004 w 4724400"/>
              <a:gd name="connsiteY524" fmla="*/ 638368 h 6857999"/>
              <a:gd name="connsiteX525" fmla="*/ 4451852 w 4724400"/>
              <a:gd name="connsiteY525" fmla="*/ 423380 h 6857999"/>
              <a:gd name="connsiteX526" fmla="*/ 4448894 w 4724400"/>
              <a:gd name="connsiteY526" fmla="*/ 422768 h 6857999"/>
              <a:gd name="connsiteX527" fmla="*/ 680568 w 4724400"/>
              <a:gd name="connsiteY527" fmla="*/ 416949 h 6857999"/>
              <a:gd name="connsiteX528" fmla="*/ 394452 w 4724400"/>
              <a:gd name="connsiteY528" fmla="*/ 694330 h 6857999"/>
              <a:gd name="connsiteX529" fmla="*/ 340402 w 4724400"/>
              <a:gd name="connsiteY529" fmla="*/ 759654 h 6857999"/>
              <a:gd name="connsiteX530" fmla="*/ 827699 w 4724400"/>
              <a:gd name="connsiteY530" fmla="*/ 416143 h 6857999"/>
              <a:gd name="connsiteX531" fmla="*/ 841524 w 4724400"/>
              <a:gd name="connsiteY531" fmla="*/ 534021 h 6857999"/>
              <a:gd name="connsiteX532" fmla="*/ 825554 w 4724400"/>
              <a:gd name="connsiteY532" fmla="*/ 672115 h 6857999"/>
              <a:gd name="connsiteX533" fmla="*/ 811499 w 4724400"/>
              <a:gd name="connsiteY533" fmla="*/ 769176 h 6857999"/>
              <a:gd name="connsiteX534" fmla="*/ 841586 w 4724400"/>
              <a:gd name="connsiteY534" fmla="*/ 1060039 h 6857999"/>
              <a:gd name="connsiteX535" fmla="*/ 942912 w 4724400"/>
              <a:gd name="connsiteY535" fmla="*/ 1511108 h 6857999"/>
              <a:gd name="connsiteX536" fmla="*/ 884057 w 4724400"/>
              <a:gd name="connsiteY536" fmla="*/ 521768 h 6857999"/>
              <a:gd name="connsiteX537" fmla="*/ 827699 w 4724400"/>
              <a:gd name="connsiteY537" fmla="*/ 416143 h 6857999"/>
              <a:gd name="connsiteX538" fmla="*/ 798883 w 4724400"/>
              <a:gd name="connsiteY538" fmla="*/ 414244 h 6857999"/>
              <a:gd name="connsiteX539" fmla="*/ 875825 w 4724400"/>
              <a:gd name="connsiteY539" fmla="*/ 1357811 h 6857999"/>
              <a:gd name="connsiteX540" fmla="*/ 814514 w 4724400"/>
              <a:gd name="connsiteY540" fmla="*/ 1064671 h 6857999"/>
              <a:gd name="connsiteX541" fmla="*/ 783698 w 4724400"/>
              <a:gd name="connsiteY541" fmla="*/ 766414 h 6857999"/>
              <a:gd name="connsiteX542" fmla="*/ 798129 w 4724400"/>
              <a:gd name="connsiteY542" fmla="*/ 666939 h 6857999"/>
              <a:gd name="connsiteX543" fmla="*/ 813894 w 4724400"/>
              <a:gd name="connsiteY543" fmla="*/ 533909 h 6857999"/>
              <a:gd name="connsiteX544" fmla="*/ 798883 w 4724400"/>
              <a:gd name="connsiteY544" fmla="*/ 414244 h 6857999"/>
              <a:gd name="connsiteX545" fmla="*/ 673202 w 4724400"/>
              <a:gd name="connsiteY545" fmla="*/ 388720 h 6857999"/>
              <a:gd name="connsiteX546" fmla="*/ 392779 w 4724400"/>
              <a:gd name="connsiteY546" fmla="*/ 596411 h 6857999"/>
              <a:gd name="connsiteX547" fmla="*/ 270088 w 4724400"/>
              <a:gd name="connsiteY547" fmla="*/ 790400 h 6857999"/>
              <a:gd name="connsiteX548" fmla="*/ 259285 w 4724400"/>
              <a:gd name="connsiteY548" fmla="*/ 812869 h 6857999"/>
              <a:gd name="connsiteX549" fmla="*/ 372890 w 4724400"/>
              <a:gd name="connsiteY549" fmla="*/ 676832 h 6857999"/>
              <a:gd name="connsiteX550" fmla="*/ 673202 w 4724400"/>
              <a:gd name="connsiteY550" fmla="*/ 388720 h 6857999"/>
              <a:gd name="connsiteX551" fmla="*/ 1628210 w 4724400"/>
              <a:gd name="connsiteY551" fmla="*/ 0 h 6857999"/>
              <a:gd name="connsiteX552" fmla="*/ 1748399 w 4724400"/>
              <a:gd name="connsiteY552" fmla="*/ 0 h 6857999"/>
              <a:gd name="connsiteX553" fmla="*/ 1783391 w 4724400"/>
              <a:gd name="connsiteY553" fmla="*/ 17650 h 6857999"/>
              <a:gd name="connsiteX554" fmla="*/ 2084193 w 4724400"/>
              <a:gd name="connsiteY554" fmla="*/ 69947 h 6857999"/>
              <a:gd name="connsiteX555" fmla="*/ 2744101 w 4724400"/>
              <a:gd name="connsiteY555" fmla="*/ 15192 h 6857999"/>
              <a:gd name="connsiteX556" fmla="*/ 2197414 w 4724400"/>
              <a:gd name="connsiteY556" fmla="*/ 41266 h 6857999"/>
              <a:gd name="connsiteX557" fmla="*/ 1914967 w 4724400"/>
              <a:gd name="connsiteY557" fmla="*/ 18583 h 6857999"/>
              <a:gd name="connsiteX558" fmla="*/ 1815559 w 4724400"/>
              <a:gd name="connsiteY558" fmla="*/ 0 h 6857999"/>
              <a:gd name="connsiteX559" fmla="*/ 2001666 w 4724400"/>
              <a:gd name="connsiteY559" fmla="*/ 0 h 6857999"/>
              <a:gd name="connsiteX560" fmla="*/ 2036517 w 4724400"/>
              <a:gd name="connsiteY560" fmla="*/ 4274 h 6857999"/>
              <a:gd name="connsiteX561" fmla="*/ 2199623 w 4724400"/>
              <a:gd name="connsiteY561" fmla="*/ 13232 h 6857999"/>
              <a:gd name="connsiteX562" fmla="*/ 2420103 w 4724400"/>
              <a:gd name="connsiteY562" fmla="*/ 12601 h 6857999"/>
              <a:gd name="connsiteX563" fmla="*/ 2621330 w 4724400"/>
              <a:gd name="connsiteY563" fmla="*/ 0 h 6857999"/>
              <a:gd name="connsiteX564" fmla="*/ 3076571 w 4724400"/>
              <a:gd name="connsiteY564" fmla="*/ 0 h 6857999"/>
              <a:gd name="connsiteX565" fmla="*/ 2924796 w 4724400"/>
              <a:gd name="connsiteY565" fmla="*/ 36772 h 6857999"/>
              <a:gd name="connsiteX566" fmla="*/ 1946203 w 4724400"/>
              <a:gd name="connsiteY566" fmla="*/ 131277 h 6857999"/>
              <a:gd name="connsiteX567" fmla="*/ 1707026 w 4724400"/>
              <a:gd name="connsiteY567" fmla="*/ 44983 h 6857999"/>
              <a:gd name="connsiteX568" fmla="*/ 1007398 w 4724400"/>
              <a:gd name="connsiteY568" fmla="*/ 0 h 6857999"/>
              <a:gd name="connsiteX569" fmla="*/ 1105902 w 4724400"/>
              <a:gd name="connsiteY569" fmla="*/ 0 h 6857999"/>
              <a:gd name="connsiteX570" fmla="*/ 1191939 w 4724400"/>
              <a:gd name="connsiteY570" fmla="*/ 117664 h 6857999"/>
              <a:gd name="connsiteX571" fmla="*/ 1780907 w 4724400"/>
              <a:gd name="connsiteY571" fmla="*/ 743734 h 6857999"/>
              <a:gd name="connsiteX572" fmla="*/ 1841857 w 4724400"/>
              <a:gd name="connsiteY572" fmla="*/ 795932 h 6857999"/>
              <a:gd name="connsiteX573" fmla="*/ 2317896 w 4724400"/>
              <a:gd name="connsiteY573" fmla="*/ 530713 h 6857999"/>
              <a:gd name="connsiteX574" fmla="*/ 3015228 w 4724400"/>
              <a:gd name="connsiteY574" fmla="*/ 399738 h 6857999"/>
              <a:gd name="connsiteX575" fmla="*/ 3000782 w 4724400"/>
              <a:gd name="connsiteY575" fmla="*/ 461219 h 6857999"/>
              <a:gd name="connsiteX576" fmla="*/ 1963190 w 4724400"/>
              <a:gd name="connsiteY576" fmla="*/ 895589 h 6857999"/>
              <a:gd name="connsiteX577" fmla="*/ 2552180 w 4724400"/>
              <a:gd name="connsiteY577" fmla="*/ 1298815 h 6857999"/>
              <a:gd name="connsiteX578" fmla="*/ 2904618 w 4724400"/>
              <a:gd name="connsiteY578" fmla="*/ 1146081 h 6857999"/>
              <a:gd name="connsiteX579" fmla="*/ 3428829 w 4724400"/>
              <a:gd name="connsiteY579" fmla="*/ 310883 h 6857999"/>
              <a:gd name="connsiteX580" fmla="*/ 3452135 w 4724400"/>
              <a:gd name="connsiteY580" fmla="*/ 318176 h 6857999"/>
              <a:gd name="connsiteX581" fmla="*/ 3169464 w 4724400"/>
              <a:gd name="connsiteY581" fmla="*/ 935661 h 6857999"/>
              <a:gd name="connsiteX582" fmla="*/ 3049395 w 4724400"/>
              <a:gd name="connsiteY582" fmla="*/ 1070245 h 6857999"/>
              <a:gd name="connsiteX583" fmla="*/ 3401235 w 4724400"/>
              <a:gd name="connsiteY583" fmla="*/ 815534 h 6857999"/>
              <a:gd name="connsiteX584" fmla="*/ 4236947 w 4724400"/>
              <a:gd name="connsiteY584" fmla="*/ 465665 h 6857999"/>
              <a:gd name="connsiteX585" fmla="*/ 4565962 w 4724400"/>
              <a:gd name="connsiteY585" fmla="*/ 350012 h 6857999"/>
              <a:gd name="connsiteX586" fmla="*/ 4557937 w 4724400"/>
              <a:gd name="connsiteY586" fmla="*/ 382666 h 6857999"/>
              <a:gd name="connsiteX587" fmla="*/ 3621049 w 4724400"/>
              <a:gd name="connsiteY587" fmla="*/ 1056676 h 6857999"/>
              <a:gd name="connsiteX588" fmla="*/ 3094000 w 4724400"/>
              <a:gd name="connsiteY588" fmla="*/ 1229477 h 6857999"/>
              <a:gd name="connsiteX589" fmla="*/ 2813197 w 4724400"/>
              <a:gd name="connsiteY589" fmla="*/ 1263181 h 6857999"/>
              <a:gd name="connsiteX590" fmla="*/ 2615776 w 4724400"/>
              <a:gd name="connsiteY590" fmla="*/ 1334114 h 6857999"/>
              <a:gd name="connsiteX591" fmla="*/ 3364982 w 4724400"/>
              <a:gd name="connsiteY591" fmla="*/ 1687356 h 6857999"/>
              <a:gd name="connsiteX592" fmla="*/ 3371663 w 4724400"/>
              <a:gd name="connsiteY592" fmla="*/ 1683743 h 6857999"/>
              <a:gd name="connsiteX593" fmla="*/ 3883310 w 4724400"/>
              <a:gd name="connsiteY593" fmla="*/ 1443899 h 6857999"/>
              <a:gd name="connsiteX594" fmla="*/ 3892746 w 4724400"/>
              <a:gd name="connsiteY594" fmla="*/ 1429225 h 6857999"/>
              <a:gd name="connsiteX595" fmla="*/ 4699980 w 4724400"/>
              <a:gd name="connsiteY595" fmla="*/ 789523 h 6857999"/>
              <a:gd name="connsiteX596" fmla="*/ 4724400 w 4724400"/>
              <a:gd name="connsiteY596" fmla="*/ 769876 h 6857999"/>
              <a:gd name="connsiteX597" fmla="*/ 4724400 w 4724400"/>
              <a:gd name="connsiteY597" fmla="*/ 802845 h 6857999"/>
              <a:gd name="connsiteX598" fmla="*/ 4705958 w 4724400"/>
              <a:gd name="connsiteY598" fmla="*/ 821317 h 6857999"/>
              <a:gd name="connsiteX599" fmla="*/ 4649798 w 4724400"/>
              <a:gd name="connsiteY599" fmla="*/ 877374 h 6857999"/>
              <a:gd name="connsiteX600" fmla="*/ 4005326 w 4724400"/>
              <a:gd name="connsiteY600" fmla="*/ 1344259 h 6857999"/>
              <a:gd name="connsiteX601" fmla="*/ 4199378 w 4724400"/>
              <a:gd name="connsiteY601" fmla="*/ 1215889 h 6857999"/>
              <a:gd name="connsiteX602" fmla="*/ 4239600 w 4724400"/>
              <a:gd name="connsiteY602" fmla="*/ 1192361 h 6857999"/>
              <a:gd name="connsiteX603" fmla="*/ 4677037 w 4724400"/>
              <a:gd name="connsiteY603" fmla="*/ 858646 h 6857999"/>
              <a:gd name="connsiteX604" fmla="*/ 4724400 w 4724400"/>
              <a:gd name="connsiteY604" fmla="*/ 810414 h 6857999"/>
              <a:gd name="connsiteX605" fmla="*/ 4724400 w 4724400"/>
              <a:gd name="connsiteY605" fmla="*/ 916439 h 6857999"/>
              <a:gd name="connsiteX606" fmla="*/ 4683030 w 4724400"/>
              <a:gd name="connsiteY606" fmla="*/ 982925 h 6857999"/>
              <a:gd name="connsiteX607" fmla="*/ 3921884 w 4724400"/>
              <a:gd name="connsiteY607" fmla="*/ 1469889 h 6857999"/>
              <a:gd name="connsiteX608" fmla="*/ 3456136 w 4724400"/>
              <a:gd name="connsiteY608" fmla="*/ 1721439 h 6857999"/>
              <a:gd name="connsiteX609" fmla="*/ 3624313 w 4724400"/>
              <a:gd name="connsiteY609" fmla="*/ 1780406 h 6857999"/>
              <a:gd name="connsiteX610" fmla="*/ 4303638 w 4724400"/>
              <a:gd name="connsiteY610" fmla="*/ 1944400 h 6857999"/>
              <a:gd name="connsiteX611" fmla="*/ 4315566 w 4724400"/>
              <a:gd name="connsiteY611" fmla="*/ 1931422 h 6857999"/>
              <a:gd name="connsiteX612" fmla="*/ 4664388 w 4724400"/>
              <a:gd name="connsiteY612" fmla="*/ 1574357 h 6857999"/>
              <a:gd name="connsiteX613" fmla="*/ 4724400 w 4724400"/>
              <a:gd name="connsiteY613" fmla="*/ 1537429 h 6857999"/>
              <a:gd name="connsiteX614" fmla="*/ 4724400 w 4724400"/>
              <a:gd name="connsiteY614" fmla="*/ 1589108 h 6857999"/>
              <a:gd name="connsiteX615" fmla="*/ 4644505 w 4724400"/>
              <a:gd name="connsiteY615" fmla="*/ 1640352 h 6857999"/>
              <a:gd name="connsiteX616" fmla="*/ 4381603 w 4724400"/>
              <a:gd name="connsiteY616" fmla="*/ 1900149 h 6857999"/>
              <a:gd name="connsiteX617" fmla="*/ 4478726 w 4724400"/>
              <a:gd name="connsiteY617" fmla="*/ 1822808 h 6857999"/>
              <a:gd name="connsiteX618" fmla="*/ 4588263 w 4724400"/>
              <a:gd name="connsiteY618" fmla="*/ 1735914 h 6857999"/>
              <a:gd name="connsiteX619" fmla="*/ 4683216 w 4724400"/>
              <a:gd name="connsiteY619" fmla="*/ 1678902 h 6857999"/>
              <a:gd name="connsiteX620" fmla="*/ 4724400 w 4724400"/>
              <a:gd name="connsiteY620" fmla="*/ 1655121 h 6857999"/>
              <a:gd name="connsiteX621" fmla="*/ 4724400 w 4724400"/>
              <a:gd name="connsiteY621" fmla="*/ 1686869 h 6857999"/>
              <a:gd name="connsiteX622" fmla="*/ 4696172 w 4724400"/>
              <a:gd name="connsiteY622" fmla="*/ 1703058 h 6857999"/>
              <a:gd name="connsiteX623" fmla="*/ 4602997 w 4724400"/>
              <a:gd name="connsiteY623" fmla="*/ 1758893 h 6857999"/>
              <a:gd name="connsiteX624" fmla="*/ 4496021 w 4724400"/>
              <a:gd name="connsiteY624" fmla="*/ 1844299 h 6857999"/>
              <a:gd name="connsiteX625" fmla="*/ 4419004 w 4724400"/>
              <a:gd name="connsiteY625" fmla="*/ 1907617 h 6857999"/>
              <a:gd name="connsiteX626" fmla="*/ 4685975 w 4724400"/>
              <a:gd name="connsiteY626" fmla="*/ 1786372 h 6857999"/>
              <a:gd name="connsiteX627" fmla="*/ 4724400 w 4724400"/>
              <a:gd name="connsiteY627" fmla="*/ 1759693 h 6857999"/>
              <a:gd name="connsiteX628" fmla="*/ 4724400 w 4724400"/>
              <a:gd name="connsiteY628" fmla="*/ 1809459 h 6857999"/>
              <a:gd name="connsiteX629" fmla="*/ 4653762 w 4724400"/>
              <a:gd name="connsiteY629" fmla="*/ 1857561 h 6857999"/>
              <a:gd name="connsiteX630" fmla="*/ 4428349 w 4724400"/>
              <a:gd name="connsiteY630" fmla="*/ 1963079 h 6857999"/>
              <a:gd name="connsiteX631" fmla="*/ 4724400 w 4724400"/>
              <a:gd name="connsiteY631" fmla="*/ 1990579 h 6857999"/>
              <a:gd name="connsiteX632" fmla="*/ 4724400 w 4724400"/>
              <a:gd name="connsiteY632" fmla="*/ 2065582 h 6857999"/>
              <a:gd name="connsiteX633" fmla="*/ 4686318 w 4724400"/>
              <a:gd name="connsiteY633" fmla="*/ 2063926 h 6857999"/>
              <a:gd name="connsiteX634" fmla="*/ 4724400 w 4724400"/>
              <a:gd name="connsiteY634" fmla="*/ 2085104 h 6857999"/>
              <a:gd name="connsiteX635" fmla="*/ 4724400 w 4724400"/>
              <a:gd name="connsiteY635" fmla="*/ 2178471 h 6857999"/>
              <a:gd name="connsiteX636" fmla="*/ 4617755 w 4724400"/>
              <a:gd name="connsiteY636" fmla="*/ 2122457 h 6857999"/>
              <a:gd name="connsiteX637" fmla="*/ 4724400 w 4724400"/>
              <a:gd name="connsiteY637" fmla="*/ 2196158 h 6857999"/>
              <a:gd name="connsiteX638" fmla="*/ 4724400 w 4724400"/>
              <a:gd name="connsiteY638" fmla="*/ 2230374 h 6857999"/>
              <a:gd name="connsiteX639" fmla="*/ 4573637 w 4724400"/>
              <a:gd name="connsiteY639" fmla="*/ 2126309 h 6857999"/>
              <a:gd name="connsiteX640" fmla="*/ 4706850 w 4724400"/>
              <a:gd name="connsiteY640" fmla="*/ 2262541 h 6857999"/>
              <a:gd name="connsiteX641" fmla="*/ 4724400 w 4724400"/>
              <a:gd name="connsiteY641" fmla="*/ 2275857 h 6857999"/>
              <a:gd name="connsiteX642" fmla="*/ 4724400 w 4724400"/>
              <a:gd name="connsiteY642" fmla="*/ 2377131 h 6857999"/>
              <a:gd name="connsiteX643" fmla="*/ 4688201 w 4724400"/>
              <a:gd name="connsiteY643" fmla="*/ 2349925 h 6857999"/>
              <a:gd name="connsiteX644" fmla="*/ 4462564 w 4724400"/>
              <a:gd name="connsiteY644" fmla="*/ 2041945 h 6857999"/>
              <a:gd name="connsiteX645" fmla="*/ 4094167 w 4724400"/>
              <a:gd name="connsiteY645" fmla="*/ 1984479 h 6857999"/>
              <a:gd name="connsiteX646" fmla="*/ 4520397 w 4724400"/>
              <a:gd name="connsiteY646" fmla="*/ 3153822 h 6857999"/>
              <a:gd name="connsiteX647" fmla="*/ 4458958 w 4724400"/>
              <a:gd name="connsiteY647" fmla="*/ 3203134 h 6857999"/>
              <a:gd name="connsiteX648" fmla="*/ 3972830 w 4724400"/>
              <a:gd name="connsiteY648" fmla="*/ 1973028 h 6857999"/>
              <a:gd name="connsiteX649" fmla="*/ 3979154 w 4724400"/>
              <a:gd name="connsiteY649" fmla="*/ 1959605 h 6857999"/>
              <a:gd name="connsiteX650" fmla="*/ 3583051 w 4724400"/>
              <a:gd name="connsiteY650" fmla="*/ 1850495 h 6857999"/>
              <a:gd name="connsiteX651" fmla="*/ 2922360 w 4724400"/>
              <a:gd name="connsiteY651" fmla="*/ 1586232 h 6857999"/>
              <a:gd name="connsiteX652" fmla="*/ 3033099 w 4724400"/>
              <a:gd name="connsiteY652" fmla="*/ 1913175 h 6857999"/>
              <a:gd name="connsiteX653" fmla="*/ 3040214 w 4724400"/>
              <a:gd name="connsiteY653" fmla="*/ 1920694 h 6857999"/>
              <a:gd name="connsiteX654" fmla="*/ 3051308 w 4724400"/>
              <a:gd name="connsiteY654" fmla="*/ 1911226 h 6857999"/>
              <a:gd name="connsiteX655" fmla="*/ 3791335 w 4724400"/>
              <a:gd name="connsiteY655" fmla="*/ 2442781 h 6857999"/>
              <a:gd name="connsiteX656" fmla="*/ 3744063 w 4724400"/>
              <a:gd name="connsiteY656" fmla="*/ 2510325 h 6857999"/>
              <a:gd name="connsiteX657" fmla="*/ 3103695 w 4724400"/>
              <a:gd name="connsiteY657" fmla="*/ 2105302 h 6857999"/>
              <a:gd name="connsiteX658" fmla="*/ 2968137 w 4724400"/>
              <a:gd name="connsiteY658" fmla="*/ 2805672 h 6857999"/>
              <a:gd name="connsiteX659" fmla="*/ 2739231 w 4724400"/>
              <a:gd name="connsiteY659" fmla="*/ 3151701 h 6857999"/>
              <a:gd name="connsiteX660" fmla="*/ 2728882 w 4724400"/>
              <a:gd name="connsiteY660" fmla="*/ 3135084 h 6857999"/>
              <a:gd name="connsiteX661" fmla="*/ 2914282 w 4724400"/>
              <a:gd name="connsiteY661" fmla="*/ 2155807 h 6857999"/>
              <a:gd name="connsiteX662" fmla="*/ 2971660 w 4724400"/>
              <a:gd name="connsiteY662" fmla="*/ 1962486 h 6857999"/>
              <a:gd name="connsiteX663" fmla="*/ 2971809 w 4724400"/>
              <a:gd name="connsiteY663" fmla="*/ 1960615 h 6857999"/>
              <a:gd name="connsiteX664" fmla="*/ 2972315 w 4724400"/>
              <a:gd name="connsiteY664" fmla="*/ 1951821 h 6857999"/>
              <a:gd name="connsiteX665" fmla="*/ 2846641 w 4724400"/>
              <a:gd name="connsiteY665" fmla="*/ 1556749 h 6857999"/>
              <a:gd name="connsiteX666" fmla="*/ 2847461 w 4724400"/>
              <a:gd name="connsiteY666" fmla="*/ 1548729 h 6857999"/>
              <a:gd name="connsiteX667" fmla="*/ 2058558 w 4724400"/>
              <a:gd name="connsiteY667" fmla="*/ 1071804 h 6857999"/>
              <a:gd name="connsiteX668" fmla="*/ 2291089 w 4724400"/>
              <a:gd name="connsiteY668" fmla="*/ 1585512 h 6857999"/>
              <a:gd name="connsiteX669" fmla="*/ 2473792 w 4724400"/>
              <a:gd name="connsiteY669" fmla="*/ 2432858 h 6857999"/>
              <a:gd name="connsiteX670" fmla="*/ 2420124 w 4724400"/>
              <a:gd name="connsiteY670" fmla="*/ 2495762 h 6857999"/>
              <a:gd name="connsiteX671" fmla="*/ 2119846 w 4724400"/>
              <a:gd name="connsiteY671" fmla="*/ 1872898 h 6857999"/>
              <a:gd name="connsiteX672" fmla="*/ 1995210 w 4724400"/>
              <a:gd name="connsiteY672" fmla="*/ 1288346 h 6857999"/>
              <a:gd name="connsiteX673" fmla="*/ 1850975 w 4724400"/>
              <a:gd name="connsiteY673" fmla="*/ 1540820 h 6857999"/>
              <a:gd name="connsiteX674" fmla="*/ 1723490 w 4724400"/>
              <a:gd name="connsiteY674" fmla="*/ 1688355 h 6857999"/>
              <a:gd name="connsiteX675" fmla="*/ 1710157 w 4724400"/>
              <a:gd name="connsiteY675" fmla="*/ 1683354 h 6857999"/>
              <a:gd name="connsiteX676" fmla="*/ 1807265 w 4724400"/>
              <a:gd name="connsiteY676" fmla="*/ 1336896 h 6857999"/>
              <a:gd name="connsiteX677" fmla="*/ 2011049 w 4724400"/>
              <a:gd name="connsiteY677" fmla="*/ 1173376 h 6857999"/>
              <a:gd name="connsiteX678" fmla="*/ 2014681 w 4724400"/>
              <a:gd name="connsiteY678" fmla="*/ 1167830 h 6857999"/>
              <a:gd name="connsiteX679" fmla="*/ 1971037 w 4724400"/>
              <a:gd name="connsiteY679" fmla="*/ 1015438 h 6857999"/>
              <a:gd name="connsiteX680" fmla="*/ 1971858 w 4724400"/>
              <a:gd name="connsiteY680" fmla="*/ 1007420 h 6857999"/>
              <a:gd name="connsiteX681" fmla="*/ 1729505 w 4724400"/>
              <a:gd name="connsiteY681" fmla="*/ 808882 h 6857999"/>
              <a:gd name="connsiteX682" fmla="*/ 1506007 w 4724400"/>
              <a:gd name="connsiteY682" fmla="*/ 597733 h 6857999"/>
              <a:gd name="connsiteX683" fmla="*/ 1499912 w 4724400"/>
              <a:gd name="connsiteY683" fmla="*/ 1795211 h 6857999"/>
              <a:gd name="connsiteX684" fmla="*/ 1444926 w 4724400"/>
              <a:gd name="connsiteY684" fmla="*/ 1841464 h 6857999"/>
              <a:gd name="connsiteX685" fmla="*/ 1425791 w 4724400"/>
              <a:gd name="connsiteY685" fmla="*/ 572788 h 6857999"/>
              <a:gd name="connsiteX686" fmla="*/ 1435390 w 4724400"/>
              <a:gd name="connsiteY686" fmla="*/ 560750 h 6857999"/>
              <a:gd name="connsiteX687" fmla="*/ 1451502 w 4724400"/>
              <a:gd name="connsiteY687" fmla="*/ 542471 h 6857999"/>
              <a:gd name="connsiteX688" fmla="*/ 1194128 w 4724400"/>
              <a:gd name="connsiteY688" fmla="*/ 250903 h 6857999"/>
              <a:gd name="connsiteX689" fmla="*/ 890158 w 4724400"/>
              <a:gd name="connsiteY689" fmla="*/ 0 h 6857999"/>
              <a:gd name="connsiteX690" fmla="*/ 937892 w 4724400"/>
              <a:gd name="connsiteY690" fmla="*/ 0 h 6857999"/>
              <a:gd name="connsiteX691" fmla="*/ 924483 w 4724400"/>
              <a:gd name="connsiteY691" fmla="*/ 30495 h 6857999"/>
              <a:gd name="connsiteX692" fmla="*/ 872288 w 4724400"/>
              <a:gd name="connsiteY692" fmla="*/ 306259 h 6857999"/>
              <a:gd name="connsiteX693" fmla="*/ 1006247 w 4724400"/>
              <a:gd name="connsiteY693" fmla="*/ 727373 h 6857999"/>
              <a:gd name="connsiteX694" fmla="*/ 986481 w 4724400"/>
              <a:gd name="connsiteY694" fmla="*/ 1611960 h 6857999"/>
              <a:gd name="connsiteX695" fmla="*/ 928400 w 4724400"/>
              <a:gd name="connsiteY695" fmla="*/ 1663986 h 6857999"/>
              <a:gd name="connsiteX696" fmla="*/ 771281 w 4724400"/>
              <a:gd name="connsiteY696" fmla="*/ 368438 h 6857999"/>
              <a:gd name="connsiteX697" fmla="*/ 200540 w 4724400"/>
              <a:gd name="connsiteY697" fmla="*/ 942511 h 6857999"/>
              <a:gd name="connsiteX698" fmla="*/ 170253 w 4724400"/>
              <a:gd name="connsiteY698" fmla="*/ 942567 h 6857999"/>
              <a:gd name="connsiteX699" fmla="*/ 442049 w 4724400"/>
              <a:gd name="connsiteY699" fmla="*/ 489150 h 6857999"/>
              <a:gd name="connsiteX700" fmla="*/ 788582 w 4724400"/>
              <a:gd name="connsiteY700" fmla="*/ 301724 h 6857999"/>
              <a:gd name="connsiteX701" fmla="*/ 788312 w 4724400"/>
              <a:gd name="connsiteY701" fmla="*/ 276498 h 6857999"/>
              <a:gd name="connsiteX702" fmla="*/ 847625 w 4724400"/>
              <a:gd name="connsiteY702" fmla="*/ 89075 h 6857999"/>
              <a:gd name="connsiteX703" fmla="*/ 29788 w 4724400"/>
              <a:gd name="connsiteY703" fmla="*/ 0 h 6857999"/>
              <a:gd name="connsiteX704" fmla="*/ 93321 w 4724400"/>
              <a:gd name="connsiteY704" fmla="*/ 0 h 6857999"/>
              <a:gd name="connsiteX705" fmla="*/ 79142 w 4724400"/>
              <a:gd name="connsiteY705" fmla="*/ 68966 h 6857999"/>
              <a:gd name="connsiteX706" fmla="*/ 21253 w 4724400"/>
              <a:gd name="connsiteY706" fmla="*/ 535687 h 6857999"/>
              <a:gd name="connsiteX707" fmla="*/ 61909 w 4724400"/>
              <a:gd name="connsiteY707" fmla="*/ 380358 h 6857999"/>
              <a:gd name="connsiteX708" fmla="*/ 118339 w 4724400"/>
              <a:gd name="connsiteY708" fmla="*/ 184712 h 6857999"/>
              <a:gd name="connsiteX709" fmla="*/ 154192 w 4724400"/>
              <a:gd name="connsiteY709" fmla="*/ 87864 h 6857999"/>
              <a:gd name="connsiteX710" fmla="*/ 186604 w 4724400"/>
              <a:gd name="connsiteY710" fmla="*/ 0 h 6857999"/>
              <a:gd name="connsiteX711" fmla="*/ 216386 w 4724400"/>
              <a:gd name="connsiteY711" fmla="*/ 0 h 6857999"/>
              <a:gd name="connsiteX712" fmla="*/ 180314 w 4724400"/>
              <a:gd name="connsiteY712" fmla="*/ 97640 h 6857999"/>
              <a:gd name="connsiteX713" fmla="*/ 144924 w 4724400"/>
              <a:gd name="connsiteY713" fmla="*/ 193392 h 6857999"/>
              <a:gd name="connsiteX714" fmla="*/ 89413 w 4724400"/>
              <a:gd name="connsiteY714" fmla="*/ 386853 h 6857999"/>
              <a:gd name="connsiteX715" fmla="*/ 49686 w 4724400"/>
              <a:gd name="connsiteY715" fmla="*/ 539999 h 6857999"/>
              <a:gd name="connsiteX716" fmla="*/ 236604 w 4724400"/>
              <a:gd name="connsiteY716" fmla="*/ 152292 h 6857999"/>
              <a:gd name="connsiteX717" fmla="*/ 289375 w 4724400"/>
              <a:gd name="connsiteY717" fmla="*/ 0 h 6857999"/>
              <a:gd name="connsiteX718" fmla="*/ 369729 w 4724400"/>
              <a:gd name="connsiteY718" fmla="*/ 0 h 6857999"/>
              <a:gd name="connsiteX719" fmla="*/ 354160 w 4724400"/>
              <a:gd name="connsiteY719" fmla="*/ 65656 h 6857999"/>
              <a:gd name="connsiteX720" fmla="*/ 21325 w 4724400"/>
              <a:gd name="connsiteY720" fmla="*/ 763628 h 6857999"/>
              <a:gd name="connsiteX721" fmla="*/ 6426 w 4724400"/>
              <a:gd name="connsiteY721" fmla="*/ 785104 h 6857999"/>
              <a:gd name="connsiteX722" fmla="*/ 0 w 4724400"/>
              <a:gd name="connsiteY722" fmla="*/ 789215 h 6857999"/>
              <a:gd name="connsiteX723" fmla="*/ 0 w 4724400"/>
              <a:gd name="connsiteY723" fmla="*/ 163142 h 6857999"/>
              <a:gd name="connsiteX724" fmla="*/ 20220 w 4724400"/>
              <a:gd name="connsiteY724" fmla="*/ 3741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Lst>
            <a:rect l="l" t="t" r="r" b="b"/>
            <a:pathLst>
              <a:path w="4724400" h="6857999">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9" name="Rectangle 15">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990600"/>
            <a:ext cx="11277600"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çerik Yer Tutucusu 2">
            <a:extLst>
              <a:ext uri="{FF2B5EF4-FFF2-40B4-BE49-F238E27FC236}">
                <a16:creationId xmlns:a16="http://schemas.microsoft.com/office/drawing/2014/main" id="{F7151F63-75BF-D247-2D7B-812EF2EC6608}"/>
              </a:ext>
            </a:extLst>
          </p:cNvPr>
          <p:cNvSpPr>
            <a:spLocks noGrp="1"/>
          </p:cNvSpPr>
          <p:nvPr>
            <p:ph idx="1"/>
          </p:nvPr>
        </p:nvSpPr>
        <p:spPr>
          <a:xfrm>
            <a:off x="5181601" y="1676400"/>
            <a:ext cx="5181599" cy="3505200"/>
          </a:xfrm>
        </p:spPr>
        <p:txBody>
          <a:bodyPr>
            <a:normAutofit/>
          </a:bodyPr>
          <a:lstStyle/>
          <a:p>
            <a:endParaRPr lang="tr-TR" sz="1700" dirty="0">
              <a:solidFill>
                <a:schemeClr val="tx1">
                  <a:alpha val="55000"/>
                </a:schemeClr>
              </a:solidFill>
            </a:endParaRPr>
          </a:p>
          <a:p>
            <a:pPr marL="0" indent="0">
              <a:buNone/>
            </a:pPr>
            <a:r>
              <a:rPr lang="el-GR" sz="1700" dirty="0">
                <a:solidFill>
                  <a:schemeClr val="tx1">
                    <a:alpha val="55000"/>
                  </a:schemeClr>
                </a:solidFill>
              </a:rPr>
              <a:t>Η πολιτική και κοινωνική κατάσταση στην Ελλάδα μεταξύ των δύο παγκοσμίων πολέμων, ήταν ρευστή. Τη Μικρασιατική Καταστροφή έχει ακολουθήσει μεγάλη πολιτική αστάθεια που κατέληξε το 1936 στην επιβολή του δικτατορικού καθεστώτος του Ιωάννη Μεταξά</a:t>
            </a:r>
            <a:r>
              <a:rPr lang="tr-TR" sz="1700" dirty="0">
                <a:solidFill>
                  <a:schemeClr val="tx1">
                    <a:alpha val="55000"/>
                  </a:schemeClr>
                </a:solidFill>
              </a:rPr>
              <a:t>.</a:t>
            </a:r>
          </a:p>
          <a:p>
            <a:pPr marL="0" indent="0">
              <a:buNone/>
            </a:pPr>
            <a:r>
              <a:rPr lang="el-GR" sz="1700" dirty="0">
                <a:solidFill>
                  <a:schemeClr val="tx1">
                    <a:alpha val="55000"/>
                  </a:schemeClr>
                </a:solidFill>
              </a:rPr>
              <a:t>Η λογοκρισία επηρέασε</a:t>
            </a:r>
            <a:r>
              <a:rPr lang="tr-TR" sz="1700" dirty="0">
                <a:solidFill>
                  <a:schemeClr val="tx1">
                    <a:alpha val="55000"/>
                  </a:schemeClr>
                </a:solidFill>
              </a:rPr>
              <a:t> </a:t>
            </a:r>
            <a:r>
              <a:rPr lang="el-GR" sz="1700" dirty="0">
                <a:solidFill>
                  <a:schemeClr val="tx1">
                    <a:alpha val="55000"/>
                  </a:schemeClr>
                </a:solidFill>
              </a:rPr>
              <a:t>τους λογοτέχνες και ανέκοψε ως ένα βαθμό την ελεύθερη έκφρασή</a:t>
            </a:r>
            <a:r>
              <a:rPr lang="tr-TR" sz="1700" dirty="0">
                <a:solidFill>
                  <a:schemeClr val="tx1">
                    <a:alpha val="55000"/>
                  </a:schemeClr>
                </a:solidFill>
              </a:rPr>
              <a:t>.</a:t>
            </a:r>
          </a:p>
          <a:p>
            <a:pPr marL="0" indent="0">
              <a:buNone/>
            </a:pPr>
            <a:endParaRPr lang="tr-TR" sz="1700" dirty="0">
              <a:solidFill>
                <a:schemeClr val="tx1">
                  <a:alpha val="55000"/>
                </a:schemeClr>
              </a:solidFill>
            </a:endParaRPr>
          </a:p>
        </p:txBody>
      </p:sp>
      <p:sp>
        <p:nvSpPr>
          <p:cNvPr id="4" name="Metin kutusu 3">
            <a:extLst>
              <a:ext uri="{FF2B5EF4-FFF2-40B4-BE49-F238E27FC236}">
                <a16:creationId xmlns:a16="http://schemas.microsoft.com/office/drawing/2014/main" id="{6B17FBD9-5EFA-3C72-2A42-E1C545248C9B}"/>
              </a:ext>
            </a:extLst>
          </p:cNvPr>
          <p:cNvSpPr txBox="1"/>
          <p:nvPr/>
        </p:nvSpPr>
        <p:spPr>
          <a:xfrm>
            <a:off x="1828800" y="2970747"/>
            <a:ext cx="2565779" cy="1754326"/>
          </a:xfrm>
          <a:prstGeom prst="rect">
            <a:avLst/>
          </a:prstGeom>
          <a:noFill/>
        </p:spPr>
        <p:txBody>
          <a:bodyPr wrap="square">
            <a:spAutoFit/>
          </a:bodyPr>
          <a:lstStyle/>
          <a:p>
            <a:r>
              <a:rPr lang="tr-TR" dirty="0"/>
              <a:t>http://ebooks.edu.gr/ebooks/v/html/8547/2330/Istoria-Neoellinikis-Logotechnias_A-B-G-Gymnasiou_html-apli/index_07.html</a:t>
            </a:r>
          </a:p>
        </p:txBody>
      </p:sp>
    </p:spTree>
    <p:extLst>
      <p:ext uri="{BB962C8B-B14F-4D97-AF65-F5344CB8AC3E}">
        <p14:creationId xmlns:p14="http://schemas.microsoft.com/office/powerpoint/2010/main" val="30726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4"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4" name="İçerik Yer Tutucusu 3">
            <a:extLst>
              <a:ext uri="{FF2B5EF4-FFF2-40B4-BE49-F238E27FC236}">
                <a16:creationId xmlns:a16="http://schemas.microsoft.com/office/drawing/2014/main" id="{274E874D-A881-906E-5C47-91C4240E9940}"/>
              </a:ext>
            </a:extLst>
          </p:cNvPr>
          <p:cNvGraphicFramePr>
            <a:graphicFrameLocks noGrp="1"/>
          </p:cNvGraphicFramePr>
          <p:nvPr>
            <p:ph idx="1"/>
            <p:extLst>
              <p:ext uri="{D42A27DB-BD31-4B8C-83A1-F6EECF244321}">
                <p14:modId xmlns:p14="http://schemas.microsoft.com/office/powerpoint/2010/main" val="2800676154"/>
              </p:ext>
            </p:extLst>
          </p:nvPr>
        </p:nvGraphicFramePr>
        <p:xfrm>
          <a:off x="4985886" y="303661"/>
          <a:ext cx="6367914" cy="6260304"/>
        </p:xfrm>
        <a:graphic>
          <a:graphicData uri="http://schemas.openxmlformats.org/drawingml/2006/table">
            <a:tbl>
              <a:tblPr firstRow="1" firstCol="1" bandRow="1">
                <a:tableStyleId>{5C22544A-7EE6-4342-B048-85BDC9FD1C3A}</a:tableStyleId>
              </a:tblPr>
              <a:tblGrid>
                <a:gridCol w="2551310">
                  <a:extLst>
                    <a:ext uri="{9D8B030D-6E8A-4147-A177-3AD203B41FA5}">
                      <a16:colId xmlns:a16="http://schemas.microsoft.com/office/drawing/2014/main" val="4045974949"/>
                    </a:ext>
                  </a:extLst>
                </a:gridCol>
                <a:gridCol w="3816604">
                  <a:extLst>
                    <a:ext uri="{9D8B030D-6E8A-4147-A177-3AD203B41FA5}">
                      <a16:colId xmlns:a16="http://schemas.microsoft.com/office/drawing/2014/main" val="2907033256"/>
                    </a:ext>
                  </a:extLst>
                </a:gridCol>
              </a:tblGrid>
              <a:tr h="260846">
                <a:tc>
                  <a:txBody>
                    <a:bodyPr/>
                    <a:lstStyle/>
                    <a:p>
                      <a:pPr marL="457200">
                        <a:lnSpc>
                          <a:spcPct val="115000"/>
                        </a:lnSpc>
                      </a:pPr>
                      <a:r>
                        <a:rPr lang="el-GR" sz="1300">
                          <a:effectLst/>
                        </a:rPr>
                        <a:t>Η Γενιά:</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ποιητής/ ποιήτρια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352086113"/>
                  </a:ext>
                </a:extLst>
              </a:tr>
              <a:tr h="260846">
                <a:tc>
                  <a:txBody>
                    <a:bodyPr/>
                    <a:lstStyle/>
                    <a:p>
                      <a:pPr marL="457200">
                        <a:lnSpc>
                          <a:spcPct val="115000"/>
                        </a:lnSpc>
                      </a:pPr>
                      <a:r>
                        <a:rPr lang="el-GR" sz="1300">
                          <a:effectLst/>
                        </a:rPr>
                        <a:t>το λογοτεχνικό ρευμα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διήγημα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32502165"/>
                  </a:ext>
                </a:extLst>
              </a:tr>
              <a:tr h="260846">
                <a:tc>
                  <a:txBody>
                    <a:bodyPr/>
                    <a:lstStyle/>
                    <a:p>
                      <a:pPr marL="457200">
                        <a:lnSpc>
                          <a:spcPct val="115000"/>
                        </a:lnSpc>
                      </a:pPr>
                      <a:r>
                        <a:rPr lang="el-GR" sz="1300">
                          <a:effectLst/>
                        </a:rPr>
                        <a:t>Ο υπερρεαλισμός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μυθιστόρημα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294605559"/>
                  </a:ext>
                </a:extLst>
              </a:tr>
              <a:tr h="260846">
                <a:tc>
                  <a:txBody>
                    <a:bodyPr/>
                    <a:lstStyle/>
                    <a:p>
                      <a:pPr marL="457200">
                        <a:lnSpc>
                          <a:spcPct val="115000"/>
                        </a:lnSpc>
                      </a:pPr>
                      <a:r>
                        <a:rPr lang="el-GR" sz="1300">
                          <a:effectLst/>
                        </a:rPr>
                        <a:t>Ο μοντερνισμός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περίοδος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082193688"/>
                  </a:ext>
                </a:extLst>
              </a:tr>
              <a:tr h="260846">
                <a:tc>
                  <a:txBody>
                    <a:bodyPr/>
                    <a:lstStyle/>
                    <a:p>
                      <a:pPr marL="457200">
                        <a:lnSpc>
                          <a:spcPct val="115000"/>
                        </a:lnSpc>
                      </a:pPr>
                      <a:r>
                        <a:rPr lang="el-GR" sz="1300">
                          <a:effectLst/>
                        </a:rPr>
                        <a:t>Ο Ελεύθερος στίχος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Εγκαταλείπω</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230755893"/>
                  </a:ext>
                </a:extLst>
              </a:tr>
              <a:tr h="260846">
                <a:tc>
                  <a:txBody>
                    <a:bodyPr/>
                    <a:lstStyle/>
                    <a:p>
                      <a:pPr marL="457200">
                        <a:lnSpc>
                          <a:spcPct val="115000"/>
                        </a:lnSpc>
                      </a:pPr>
                      <a:r>
                        <a:rPr lang="el-GR" sz="1300">
                          <a:effectLst/>
                        </a:rPr>
                        <a:t>Ο ρεαλισμός</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Η έκδοση</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735987095"/>
                  </a:ext>
                </a:extLst>
              </a:tr>
              <a:tr h="260846">
                <a:tc>
                  <a:txBody>
                    <a:bodyPr/>
                    <a:lstStyle/>
                    <a:p>
                      <a:pPr marL="457200">
                        <a:lnSpc>
                          <a:spcPct val="115000"/>
                        </a:lnSpc>
                      </a:pPr>
                      <a:r>
                        <a:rPr lang="el-GR" sz="1300">
                          <a:effectLst/>
                        </a:rPr>
                        <a:t>Το Πνευματικό κλίμα</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Το περιοδικό</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29720577"/>
                  </a:ext>
                </a:extLst>
              </a:tr>
              <a:tr h="260846">
                <a:tc>
                  <a:txBody>
                    <a:bodyPr/>
                    <a:lstStyle/>
                    <a:p>
                      <a:pPr marL="457200">
                        <a:lnSpc>
                          <a:spcPct val="115000"/>
                        </a:lnSpc>
                      </a:pPr>
                      <a:r>
                        <a:rPr lang="el-GR" sz="1300">
                          <a:effectLst/>
                        </a:rPr>
                        <a:t>Η  ανανεώση</a:t>
                      </a:r>
                      <a:r>
                        <a:rPr lang="tr-TR" sz="1300">
                          <a:effectLst/>
                        </a:rPr>
                        <a:t>:</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Συνεργάζομαι</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673995558"/>
                  </a:ext>
                </a:extLst>
              </a:tr>
              <a:tr h="260846">
                <a:tc>
                  <a:txBody>
                    <a:bodyPr/>
                    <a:lstStyle/>
                    <a:p>
                      <a:pPr marL="457200">
                        <a:lnSpc>
                          <a:spcPct val="115000"/>
                        </a:lnSpc>
                      </a:pPr>
                      <a:r>
                        <a:rPr lang="el-GR" sz="1300">
                          <a:effectLst/>
                        </a:rPr>
                        <a:t>Ο σπουδαίος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όρος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45728662"/>
                  </a:ext>
                </a:extLst>
              </a:tr>
              <a:tr h="260846">
                <a:tc>
                  <a:txBody>
                    <a:bodyPr/>
                    <a:lstStyle/>
                    <a:p>
                      <a:pPr marL="457200">
                        <a:lnSpc>
                          <a:spcPct val="115000"/>
                        </a:lnSpc>
                      </a:pPr>
                      <a:r>
                        <a:rPr lang="el-GR" sz="1300">
                          <a:effectLst/>
                        </a:rPr>
                        <a:t>Η αναζήτηση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Κυκλοφόρω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641149767"/>
                  </a:ext>
                </a:extLst>
              </a:tr>
              <a:tr h="260846">
                <a:tc>
                  <a:txBody>
                    <a:bodyPr/>
                    <a:lstStyle/>
                    <a:p>
                      <a:pPr marL="457200">
                        <a:lnSpc>
                          <a:spcPct val="115000"/>
                        </a:lnSpc>
                      </a:pPr>
                      <a:r>
                        <a:rPr lang="el-GR" sz="1300">
                          <a:effectLst/>
                        </a:rPr>
                        <a:t>το ψευδώνυμο</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Υπογράφω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70554633"/>
                  </a:ext>
                </a:extLst>
              </a:tr>
              <a:tr h="260846">
                <a:tc>
                  <a:txBody>
                    <a:bodyPr/>
                    <a:lstStyle/>
                    <a:p>
                      <a:pPr marL="457200">
                        <a:lnSpc>
                          <a:spcPct val="115000"/>
                        </a:lnSpc>
                      </a:pPr>
                      <a:r>
                        <a:rPr lang="el-GR" sz="1300">
                          <a:effectLst/>
                        </a:rPr>
                        <a:t>το έργο</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σύντομα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2346498136"/>
                  </a:ext>
                </a:extLst>
              </a:tr>
              <a:tr h="260846">
                <a:tc>
                  <a:txBody>
                    <a:bodyPr/>
                    <a:lstStyle/>
                    <a:p>
                      <a:pPr marL="457200">
                        <a:lnSpc>
                          <a:spcPct val="115000"/>
                        </a:lnSpc>
                      </a:pPr>
                      <a:r>
                        <a:rPr lang="el-GR" sz="1300">
                          <a:effectLst/>
                        </a:rPr>
                        <a:t>ειδικότερα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πολιτική και κοινωνική κατάσταση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760366654"/>
                  </a:ext>
                </a:extLst>
              </a:tr>
              <a:tr h="260846">
                <a:tc>
                  <a:txBody>
                    <a:bodyPr/>
                    <a:lstStyle/>
                    <a:p>
                      <a:pPr marL="457200">
                        <a:lnSpc>
                          <a:spcPct val="115000"/>
                        </a:lnSpc>
                      </a:pPr>
                      <a:r>
                        <a:rPr lang="el-GR" sz="1300">
                          <a:effectLst/>
                        </a:rPr>
                        <a:t>Αποτύχω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ελεύθερη έκφρασή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29259526"/>
                  </a:ext>
                </a:extLst>
              </a:tr>
              <a:tr h="260846">
                <a:tc>
                  <a:txBody>
                    <a:bodyPr/>
                    <a:lstStyle/>
                    <a:p>
                      <a:pPr marL="457200">
                        <a:lnSpc>
                          <a:spcPct val="115000"/>
                        </a:lnSpc>
                      </a:pPr>
                      <a:r>
                        <a:rPr lang="el-GR" sz="1300">
                          <a:effectLst/>
                        </a:rPr>
                        <a:t>Ο κριτικος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Το ανανεωτικό χαρακτήρα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35065407"/>
                  </a:ext>
                </a:extLst>
              </a:tr>
              <a:tr h="260846">
                <a:tc>
                  <a:txBody>
                    <a:bodyPr/>
                    <a:lstStyle/>
                    <a:p>
                      <a:pPr marL="457200">
                        <a:lnSpc>
                          <a:spcPct val="115000"/>
                        </a:lnSpc>
                      </a:pPr>
                      <a:r>
                        <a:rPr lang="el-GR" sz="1300">
                          <a:effectLst/>
                        </a:rPr>
                        <a:t>προσέγγιση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Η επιβολή του δικτατορικού καθεστώτος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235400651"/>
                  </a:ext>
                </a:extLst>
              </a:tr>
              <a:tr h="260846">
                <a:tc>
                  <a:txBody>
                    <a:bodyPr/>
                    <a:lstStyle/>
                    <a:p>
                      <a:pPr marL="457200">
                        <a:lnSpc>
                          <a:spcPct val="115000"/>
                        </a:lnSpc>
                      </a:pPr>
                      <a:r>
                        <a:rPr lang="el-GR" sz="1300">
                          <a:effectLst/>
                        </a:rPr>
                        <a:t>απόψη</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Η πολιτική αστάθεια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430929283"/>
                  </a:ext>
                </a:extLst>
              </a:tr>
              <a:tr h="260846">
                <a:tc>
                  <a:txBody>
                    <a:bodyPr/>
                    <a:lstStyle/>
                    <a:p>
                      <a:pPr marL="457200">
                        <a:lnSpc>
                          <a:spcPct val="115000"/>
                        </a:lnSpc>
                      </a:pPr>
                      <a:r>
                        <a:rPr lang="el-GR" sz="1300">
                          <a:effectLst/>
                        </a:rPr>
                        <a:t>τεχνή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Ο τύπος</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376181928"/>
                  </a:ext>
                </a:extLst>
              </a:tr>
              <a:tr h="260846">
                <a:tc>
                  <a:txBody>
                    <a:bodyPr/>
                    <a:lstStyle/>
                    <a:p>
                      <a:pPr marL="457200">
                        <a:lnSpc>
                          <a:spcPct val="115000"/>
                        </a:lnSpc>
                      </a:pPr>
                      <a:r>
                        <a:rPr lang="el-GR" sz="1300">
                          <a:effectLst/>
                        </a:rPr>
                        <a:t>έλλειψη επαφής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Ενώ</a:t>
                      </a:r>
                      <a:r>
                        <a:rPr lang="tr-TR" sz="1300">
                          <a:effectLst/>
                        </a:rPr>
                        <a:t>- </a:t>
                      </a:r>
                      <a:r>
                        <a:rPr lang="el-GR" sz="1300">
                          <a:effectLst/>
                        </a:rPr>
                        <a:t>όπως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733066757"/>
                  </a:ext>
                </a:extLst>
              </a:tr>
              <a:tr h="260846">
                <a:tc>
                  <a:txBody>
                    <a:bodyPr/>
                    <a:lstStyle/>
                    <a:p>
                      <a:pPr marL="457200">
                        <a:lnSpc>
                          <a:spcPct val="115000"/>
                        </a:lnSpc>
                      </a:pPr>
                      <a:r>
                        <a:rPr lang="el-GR" sz="1300">
                          <a:effectLst/>
                        </a:rPr>
                        <a:t>τα κείμενα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Ο επαρχιωτισμός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467686091"/>
                  </a:ext>
                </a:extLst>
              </a:tr>
              <a:tr h="260846">
                <a:tc>
                  <a:txBody>
                    <a:bodyPr/>
                    <a:lstStyle/>
                    <a:p>
                      <a:pPr marL="457200">
                        <a:lnSpc>
                          <a:spcPct val="115000"/>
                        </a:lnSpc>
                      </a:pPr>
                      <a:r>
                        <a:rPr lang="el-GR" sz="1300">
                          <a:effectLst/>
                        </a:rPr>
                        <a:t>τα ιδεολογικά ζητήματα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 Η Μικρασιατική Καταστροφή</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44095990"/>
                  </a:ext>
                </a:extLst>
              </a:tr>
              <a:tr h="260846">
                <a:tc>
                  <a:txBody>
                    <a:bodyPr/>
                    <a:lstStyle/>
                    <a:p>
                      <a:pPr marL="457200">
                        <a:lnSpc>
                          <a:spcPct val="115000"/>
                        </a:lnSpc>
                      </a:pPr>
                      <a:r>
                        <a:rPr lang="el-GR" sz="1300">
                          <a:effectLst/>
                        </a:rPr>
                        <a:t>Η λογοκρισία</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Λογοτέχνες λογοτέχνισσα  λογοτέχνης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188857212"/>
                  </a:ext>
                </a:extLst>
              </a:tr>
              <a:tr h="260846">
                <a:tc>
                  <a:txBody>
                    <a:bodyPr/>
                    <a:lstStyle/>
                    <a:p>
                      <a:pPr marL="457200">
                        <a:lnSpc>
                          <a:spcPct val="115000"/>
                        </a:lnSpc>
                      </a:pPr>
                      <a:r>
                        <a:rPr lang="el-GR" sz="1300">
                          <a:effectLst/>
                        </a:rPr>
                        <a:t>Παγκόσμιος πόλεμος</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a:effectLst/>
                        </a:rPr>
                        <a:t>Εκφράζω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1433997223"/>
                  </a:ext>
                </a:extLst>
              </a:tr>
              <a:tr h="260846">
                <a:tc>
                  <a:txBody>
                    <a:bodyPr/>
                    <a:lstStyle/>
                    <a:p>
                      <a:pPr marL="457200">
                        <a:lnSpc>
                          <a:spcPct val="115000"/>
                        </a:lnSpc>
                      </a:pPr>
                      <a:r>
                        <a:rPr lang="el-GR" sz="1300">
                          <a:effectLst/>
                        </a:rPr>
                        <a:t>υποστηρίζω</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tc>
                  <a:txBody>
                    <a:bodyPr/>
                    <a:lstStyle/>
                    <a:p>
                      <a:pPr marL="457200">
                        <a:lnSpc>
                          <a:spcPct val="115000"/>
                        </a:lnSpc>
                        <a:spcAft>
                          <a:spcPts val="1000"/>
                        </a:spcAft>
                      </a:pPr>
                      <a:r>
                        <a:rPr lang="el-GR" sz="1300" dirty="0">
                          <a:effectLst/>
                        </a:rPr>
                        <a:t>Καλλιεργώ</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8873" marR="78873" marT="0" marB="0"/>
                </a:tc>
                <a:extLst>
                  <a:ext uri="{0D108BD9-81ED-4DB2-BD59-A6C34878D82A}">
                    <a16:rowId xmlns:a16="http://schemas.microsoft.com/office/drawing/2014/main" val="3918219186"/>
                  </a:ext>
                </a:extLst>
              </a:tr>
            </a:tbl>
          </a:graphicData>
        </a:graphic>
      </p:graphicFrame>
    </p:spTree>
    <p:extLst>
      <p:ext uri="{BB962C8B-B14F-4D97-AF65-F5344CB8AC3E}">
        <p14:creationId xmlns:p14="http://schemas.microsoft.com/office/powerpoint/2010/main" val="42882062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533</Words>
  <Application>Microsoft Office PowerPoint</Application>
  <PresentationFormat>Geniş ekran</PresentationFormat>
  <Paragraphs>63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Özlem Atay</dc:creator>
  <cp:lastModifiedBy>halil eser atay</cp:lastModifiedBy>
  <cp:revision>9</cp:revision>
  <dcterms:created xsi:type="dcterms:W3CDTF">2023-10-19T08:13:24Z</dcterms:created>
  <dcterms:modified xsi:type="dcterms:W3CDTF">2023-12-20T11:43:13Z</dcterms:modified>
</cp:coreProperties>
</file>