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99" r:id="rId3"/>
    <p:sldId id="300" r:id="rId4"/>
    <p:sldId id="298" r:id="rId5"/>
    <p:sldId id="259" r:id="rId6"/>
    <p:sldId id="261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86029" autoAdjust="0"/>
  </p:normalViewPr>
  <p:slideViewPr>
    <p:cSldViewPr snapToGrid="0">
      <p:cViewPr varScale="1">
        <p:scale>
          <a:sx n="54" d="100"/>
          <a:sy n="54" d="100"/>
        </p:scale>
        <p:origin x="6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A71B6-332E-4E54-9FC3-35017D3C0D0F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8E427-977E-4398-8BD0-1DCF6322EE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39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B273-4E50-4F62-A4BC-60B440C0EBA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500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tr-TR" b="1" dirty="0" smtClean="0">
                <a:solidFill>
                  <a:schemeClr val="bg1"/>
                </a:solidFill>
              </a:rPr>
              <a:t>Canlı ağırlığı </a:t>
            </a:r>
            <a:r>
              <a:rPr lang="tr-TR" b="1" baseline="0" dirty="0" smtClean="0">
                <a:solidFill>
                  <a:schemeClr val="bg1"/>
                </a:solidFill>
              </a:rPr>
              <a:t> x</a:t>
            </a:r>
            <a:r>
              <a:rPr lang="tr-TR" b="1" dirty="0" smtClean="0">
                <a:solidFill>
                  <a:schemeClr val="bg1"/>
                </a:solidFill>
              </a:rPr>
              <a:t> üreme gücünü istenilen düzeye getirmek için</a:t>
            </a:r>
          </a:p>
          <a:p>
            <a:pPr algn="just">
              <a:buNone/>
            </a:pPr>
            <a:r>
              <a:rPr lang="tr-TR" b="1" dirty="0" smtClean="0">
                <a:solidFill>
                  <a:schemeClr val="bg1"/>
                </a:solidFill>
              </a:rPr>
              <a:t>Bu iki karakter arasında negatif ilişki olduğundan bir indeks oluşturmak gerek.</a:t>
            </a:r>
          </a:p>
          <a:p>
            <a:pPr algn="just">
              <a:buNone/>
            </a:pPr>
            <a:r>
              <a:rPr lang="tr-TR" b="1" dirty="0" smtClean="0">
                <a:solidFill>
                  <a:schemeClr val="bg1"/>
                </a:solidFill>
              </a:rPr>
              <a:t>Seleksiyon ve ırklar arası melezlemeler ile yumurta üretimi kabul edilebilir seviyeye</a:t>
            </a:r>
            <a:r>
              <a:rPr lang="tr-TR" b="1" baseline="0" dirty="0" smtClean="0">
                <a:solidFill>
                  <a:schemeClr val="bg1"/>
                </a:solidFill>
              </a:rPr>
              <a:t> taşınmıştır.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A98A9-319D-4930-A9BF-62A033E9B591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66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5837-D298-47E9-9E65-304B54F507D3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661C-7E57-4624-A219-FE8546CD5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94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5837-D298-47E9-9E65-304B54F507D3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661C-7E57-4624-A219-FE8546CD5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094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5837-D298-47E9-9E65-304B54F507D3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661C-7E57-4624-A219-FE8546CD5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36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5837-D298-47E9-9E65-304B54F507D3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661C-7E57-4624-A219-FE8546CD5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01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5837-D298-47E9-9E65-304B54F507D3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661C-7E57-4624-A219-FE8546CD5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110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5837-D298-47E9-9E65-304B54F507D3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661C-7E57-4624-A219-FE8546CD5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033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5837-D298-47E9-9E65-304B54F507D3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661C-7E57-4624-A219-FE8546CD5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337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5837-D298-47E9-9E65-304B54F507D3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661C-7E57-4624-A219-FE8546CD5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08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5837-D298-47E9-9E65-304B54F507D3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661C-7E57-4624-A219-FE8546CD5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644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5837-D298-47E9-9E65-304B54F507D3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661C-7E57-4624-A219-FE8546CD5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086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5837-D298-47E9-9E65-304B54F507D3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0661C-7E57-4624-A219-FE8546CD5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53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55837-D298-47E9-9E65-304B54F507D3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0661C-7E57-4624-A219-FE8546CD5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89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ahUKEwiK18q01pPRAhUCahoKHYG6AJ4QjRwIBw&amp;url=http://www.yanilma.com/2012/05/imkansiz-paradoks-metal-sekiller.html&amp;psig=AFQjCNE1LvUtDmI5ZI0DfbSzsG9EvTReGw&amp;ust=148290399257015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12848" y="76552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HİNDİ GENETİĞİ </a:t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ISLAH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12848" y="454989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Öğr. Üyesi Ahmet UÇAR</a:t>
            </a:r>
          </a:p>
          <a:p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Hindi ve Su Kanatlıları Yetiştirme Dersi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 Ziraat Fakültesi Zootekni Bölümü</a:t>
            </a: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84290" t="20231" r="2739" b="32228"/>
          <a:stretch/>
        </p:blipFill>
        <p:spPr>
          <a:xfrm>
            <a:off x="220713" y="2075935"/>
            <a:ext cx="2916194" cy="327913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84219" t="24803" r="5036" b="41076"/>
          <a:stretch/>
        </p:blipFill>
        <p:spPr>
          <a:xfrm>
            <a:off x="8516017" y="1865870"/>
            <a:ext cx="3581248" cy="348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61584" t="33262" r="16381" b="33391"/>
          <a:stretch/>
        </p:blipFill>
        <p:spPr>
          <a:xfrm>
            <a:off x="0" y="605488"/>
            <a:ext cx="12021234" cy="558182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61584" t="33262" r="34412" b="60705"/>
          <a:stretch/>
        </p:blipFill>
        <p:spPr>
          <a:xfrm>
            <a:off x="1029729" y="2524904"/>
            <a:ext cx="2184400" cy="100982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61584" t="33262" r="34412" b="60705"/>
          <a:stretch/>
        </p:blipFill>
        <p:spPr>
          <a:xfrm>
            <a:off x="4481384" y="1515082"/>
            <a:ext cx="2184400" cy="100982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704988" y="2768205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kg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181355" y="1758383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8.5 kg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9720404" y="82268"/>
            <a:ext cx="1013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kg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583200" y="616900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1930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107806" y="616900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1970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9658619" y="616900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22" y="0"/>
            <a:ext cx="9467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Dünya Kanatlı Eti Üretimi;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%86 			Tavuk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%7			Hindi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%4			Ördek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%3			Kaz–Beç Tavuğu-Sülün-Keklik-Bıldırcın-Güvercin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ağ Ok 3"/>
          <p:cNvSpPr/>
          <p:nvPr/>
        </p:nvSpPr>
        <p:spPr>
          <a:xfrm>
            <a:off x="1752600" y="2884714"/>
            <a:ext cx="1382486" cy="315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ğ Ok 4"/>
          <p:cNvSpPr/>
          <p:nvPr/>
        </p:nvSpPr>
        <p:spPr>
          <a:xfrm>
            <a:off x="1752600" y="3943803"/>
            <a:ext cx="1382486" cy="315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Ok 5"/>
          <p:cNvSpPr/>
          <p:nvPr/>
        </p:nvSpPr>
        <p:spPr>
          <a:xfrm>
            <a:off x="1752600" y="4495801"/>
            <a:ext cx="1382486" cy="315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/>
          <p:cNvSpPr/>
          <p:nvPr/>
        </p:nvSpPr>
        <p:spPr>
          <a:xfrm>
            <a:off x="1752600" y="3440566"/>
            <a:ext cx="1382486" cy="315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93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9265" y="550606"/>
            <a:ext cx="10953135" cy="562635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Günümüzde ticari üretimde kullanılan soyların atalarının ağırlığının 5 katına varmış olması dikkat çekici bir husustur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Son 30 yılda canlı ağırlıkta sağlanan bu ilerlemeye ek olarak yemden yararlanmada da ilerleme sağlanmış ve bu alanda çalışmalar devam etmektedir.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7932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İlgili resi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9696" y="637078"/>
            <a:ext cx="5116100" cy="560023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063552" y="836712"/>
            <a:ext cx="677108" cy="50167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Canlı ağırlık 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9336360" y="836712"/>
            <a:ext cx="677108" cy="501675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Üreme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3863752" y="6300610"/>
            <a:ext cx="417646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Canlı ağırlık 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4871864" y="1"/>
            <a:ext cx="1728192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Üreme</a:t>
            </a:r>
          </a:p>
        </p:txBody>
      </p:sp>
    </p:spTree>
    <p:extLst>
      <p:ext uri="{BB962C8B-B14F-4D97-AF65-F5344CB8AC3E}">
        <p14:creationId xmlns:p14="http://schemas.microsoft.com/office/powerpoint/2010/main" val="17210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147</Words>
  <Application>Microsoft Office PowerPoint</Application>
  <PresentationFormat>Geniş ekran</PresentationFormat>
  <Paragraphs>31</Paragraphs>
  <Slides>6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Teması</vt:lpstr>
      <vt:lpstr>HİNDİ GENETİĞİ  ve  ISLAH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HİNDİ GENETİĞİ  ve  ISLAH</dc:title>
  <dc:creator>REVIEWER</dc:creator>
  <cp:lastModifiedBy>PC</cp:lastModifiedBy>
  <cp:revision>57</cp:revision>
  <dcterms:created xsi:type="dcterms:W3CDTF">2022-09-05T07:25:18Z</dcterms:created>
  <dcterms:modified xsi:type="dcterms:W3CDTF">2024-10-17T12:58:38Z</dcterms:modified>
</cp:coreProperties>
</file>