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17" r:id="rId2"/>
    <p:sldId id="318" r:id="rId3"/>
    <p:sldId id="319" r:id="rId4"/>
    <p:sldId id="320" r:id="rId5"/>
    <p:sldId id="321" r:id="rId6"/>
    <p:sldId id="347" r:id="rId7"/>
    <p:sldId id="349" r:id="rId8"/>
    <p:sldId id="348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Orta Stil 3 - Vurgu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Açık Stil 2 - Vurgu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Açık Stil 3 - Vurgu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2838BEF-8BB2-4498-84A7-C5851F593DF1}" styleName="Orta Stil 4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24" autoAdjust="0"/>
    <p:restoredTop sz="94643"/>
  </p:normalViewPr>
  <p:slideViewPr>
    <p:cSldViewPr snapToGrid="0">
      <p:cViewPr varScale="1">
        <p:scale>
          <a:sx n="107" d="100"/>
          <a:sy n="107" d="100"/>
        </p:scale>
        <p:origin x="97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4B9CAF-09A1-4889-83C7-B3D3A8FF5ED4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109912DE-B79C-4A2E-BC4E-88C91B97215E}">
      <dgm:prSet phldrT="[Metin]" custT="1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tr-TR" sz="2400" dirty="0">
              <a:solidFill>
                <a:schemeClr val="bg1"/>
              </a:solidFill>
              <a:latin typeface="+mn-lt"/>
              <a:cs typeface="Times New Roman" panose="02020603050405020304" pitchFamily="18" charset="0"/>
            </a:rPr>
            <a:t> Libido </a:t>
          </a:r>
          <a:r>
            <a:rPr lang="tr-TR" sz="2400" dirty="0" err="1">
              <a:solidFill>
                <a:schemeClr val="bg1"/>
              </a:solidFill>
              <a:latin typeface="+mn-lt"/>
              <a:cs typeface="Times New Roman" panose="02020603050405020304" pitchFamily="18" charset="0"/>
            </a:rPr>
            <a:t>and</a:t>
          </a:r>
          <a:r>
            <a:rPr lang="tr-TR" sz="2400" dirty="0">
              <a:solidFill>
                <a:schemeClr val="bg1"/>
              </a:solidFill>
              <a:latin typeface="+mn-lt"/>
              <a:cs typeface="Times New Roman" panose="02020603050405020304" pitchFamily="18" charset="0"/>
            </a:rPr>
            <a:t> </a:t>
          </a:r>
          <a:r>
            <a:rPr lang="tr-TR" sz="2400" dirty="0" err="1">
              <a:solidFill>
                <a:schemeClr val="bg1"/>
              </a:solidFill>
              <a:latin typeface="+mn-lt"/>
              <a:cs typeface="Times New Roman" panose="02020603050405020304" pitchFamily="18" charset="0"/>
            </a:rPr>
            <a:t>Mounting</a:t>
          </a:r>
          <a:r>
            <a:rPr lang="tr-TR" sz="2400" dirty="0">
              <a:solidFill>
                <a:schemeClr val="bg1"/>
              </a:solidFill>
              <a:latin typeface="+mn-lt"/>
              <a:cs typeface="Times New Roman" panose="02020603050405020304" pitchFamily="18" charset="0"/>
            </a:rPr>
            <a:t> </a:t>
          </a:r>
          <a:r>
            <a:rPr lang="tr-TR" sz="2400" dirty="0" err="1">
              <a:solidFill>
                <a:schemeClr val="bg1"/>
              </a:solidFill>
              <a:latin typeface="+mn-lt"/>
              <a:cs typeface="Times New Roman" panose="02020603050405020304" pitchFamily="18" charset="0"/>
            </a:rPr>
            <a:t>Behaviours</a:t>
          </a:r>
          <a:endParaRPr lang="tr-TR" sz="2400" dirty="0">
            <a:solidFill>
              <a:schemeClr val="bg1"/>
            </a:solidFill>
            <a:latin typeface="+mn-lt"/>
          </a:endParaRPr>
        </a:p>
      </dgm:t>
    </dgm:pt>
    <dgm:pt modelId="{C7478DD5-891E-4EB4-9190-43700E551038}" type="parTrans" cxnId="{A50CF416-084B-4CA4-A028-9EC77EBB1EE1}">
      <dgm:prSet/>
      <dgm:spPr/>
      <dgm:t>
        <a:bodyPr/>
        <a:lstStyle/>
        <a:p>
          <a:endParaRPr lang="tr-TR"/>
        </a:p>
      </dgm:t>
    </dgm:pt>
    <dgm:pt modelId="{44A86905-FEA5-456A-84CE-128CB715C9CD}" type="sibTrans" cxnId="{A50CF416-084B-4CA4-A028-9EC77EBB1EE1}">
      <dgm:prSet/>
      <dgm:spPr/>
      <dgm:t>
        <a:bodyPr/>
        <a:lstStyle/>
        <a:p>
          <a:endParaRPr lang="tr-TR"/>
        </a:p>
      </dgm:t>
    </dgm:pt>
    <dgm:pt modelId="{B30B86C3-8452-458B-80D1-81F443287E97}">
      <dgm:prSet phldrT="[Metin]" custT="1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tr-TR" sz="14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Mounting</a:t>
          </a:r>
          <a:r>
            <a:rPr lang="tr-TR" sz="14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 </a:t>
          </a:r>
          <a:r>
            <a:rPr lang="tr-TR" sz="14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number</a:t>
          </a:r>
          <a:r>
            <a:rPr lang="tr-TR" sz="14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 </a:t>
          </a:r>
          <a:r>
            <a:rPr lang="tr-TR" sz="14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untill</a:t>
          </a:r>
          <a:r>
            <a:rPr lang="tr-TR" sz="14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 an </a:t>
          </a:r>
          <a:r>
            <a:rPr lang="tr-TR" sz="14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exact</a:t>
          </a:r>
          <a:r>
            <a:rPr lang="tr-TR" sz="14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 </a:t>
          </a:r>
          <a:r>
            <a:rPr lang="tr-TR" sz="14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ejaculation</a:t>
          </a:r>
          <a:r>
            <a:rPr lang="tr-TR" sz="14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 </a:t>
          </a:r>
          <a:endParaRPr lang="tr-TR" sz="1400" dirty="0">
            <a:solidFill>
              <a:schemeClr val="bg1"/>
            </a:solidFill>
            <a:latin typeface="+mn-lt"/>
          </a:endParaRPr>
        </a:p>
      </dgm:t>
    </dgm:pt>
    <dgm:pt modelId="{89D84D63-9F2B-49A7-8338-552DD26346B0}" type="parTrans" cxnId="{BC7ED426-6314-46DE-9F8A-DE57E13E9E92}">
      <dgm:prSet/>
      <dgm:spPr/>
      <dgm:t>
        <a:bodyPr/>
        <a:lstStyle/>
        <a:p>
          <a:endParaRPr lang="tr-TR"/>
        </a:p>
      </dgm:t>
    </dgm:pt>
    <dgm:pt modelId="{6A245578-6537-4E54-80DC-CCE4393B2F16}" type="sibTrans" cxnId="{BC7ED426-6314-46DE-9F8A-DE57E13E9E92}">
      <dgm:prSet/>
      <dgm:spPr/>
      <dgm:t>
        <a:bodyPr/>
        <a:lstStyle/>
        <a:p>
          <a:endParaRPr lang="tr-TR"/>
        </a:p>
      </dgm:t>
    </dgm:pt>
    <dgm:pt modelId="{8C63A3B4-21A9-4CF8-958F-5EE00EE6D9D7}">
      <dgm:prSet phldrT="[Metin]" custT="1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tr-TR" sz="14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Total time </a:t>
          </a:r>
          <a:r>
            <a:rPr lang="tr-TR" sz="14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duration</a:t>
          </a:r>
          <a:r>
            <a:rPr lang="tr-TR" sz="14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 </a:t>
          </a:r>
          <a:r>
            <a:rPr lang="tr-TR" sz="14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from</a:t>
          </a:r>
          <a:r>
            <a:rPr lang="tr-TR" sz="14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 </a:t>
          </a:r>
          <a:r>
            <a:rPr lang="tr-TR" sz="14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recognize</a:t>
          </a:r>
          <a:r>
            <a:rPr lang="tr-TR" sz="14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 </a:t>
          </a:r>
          <a:r>
            <a:rPr lang="tr-TR" sz="14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the</a:t>
          </a:r>
          <a:r>
            <a:rPr lang="tr-TR" sz="14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 </a:t>
          </a:r>
          <a:r>
            <a:rPr lang="tr-TR" sz="14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mare</a:t>
          </a:r>
          <a:r>
            <a:rPr lang="tr-TR" sz="14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 </a:t>
          </a:r>
          <a:r>
            <a:rPr lang="tr-TR" sz="14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to</a:t>
          </a:r>
          <a:r>
            <a:rPr lang="tr-TR" sz="14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 </a:t>
          </a:r>
          <a:r>
            <a:rPr lang="tr-TR" sz="14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ejaculation</a:t>
          </a:r>
          <a:endParaRPr lang="tr-TR" sz="1400" dirty="0">
            <a:solidFill>
              <a:schemeClr val="bg1"/>
            </a:solidFill>
            <a:latin typeface="+mn-lt"/>
          </a:endParaRPr>
        </a:p>
      </dgm:t>
    </dgm:pt>
    <dgm:pt modelId="{6DEEB7C1-0419-4564-A572-0CE0E363F8E2}" type="parTrans" cxnId="{91569B88-503F-48B6-899A-663388B9E9E2}">
      <dgm:prSet/>
      <dgm:spPr/>
      <dgm:t>
        <a:bodyPr/>
        <a:lstStyle/>
        <a:p>
          <a:endParaRPr lang="tr-TR"/>
        </a:p>
      </dgm:t>
    </dgm:pt>
    <dgm:pt modelId="{39D79C63-7F93-41E9-A49B-506C59D361FF}" type="sibTrans" cxnId="{91569B88-503F-48B6-899A-663388B9E9E2}">
      <dgm:prSet/>
      <dgm:spPr/>
      <dgm:t>
        <a:bodyPr/>
        <a:lstStyle/>
        <a:p>
          <a:endParaRPr lang="tr-TR"/>
        </a:p>
      </dgm:t>
    </dgm:pt>
    <dgm:pt modelId="{0E058B8D-6072-4CF7-B8E0-926342D4C1A9}">
      <dgm:prSet phldrT="[Metin]" custT="1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en-US" sz="12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Complete and sequential execution of </a:t>
          </a:r>
          <a:r>
            <a:rPr lang="tr-TR" sz="12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mounting</a:t>
          </a:r>
          <a:r>
            <a:rPr lang="en-US" sz="12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 behaviors</a:t>
          </a:r>
          <a:endParaRPr lang="tr-TR" sz="1200" dirty="0">
            <a:solidFill>
              <a:schemeClr val="bg1"/>
            </a:solidFill>
            <a:latin typeface="+mn-lt"/>
          </a:endParaRPr>
        </a:p>
      </dgm:t>
    </dgm:pt>
    <dgm:pt modelId="{2E113B78-8FBE-40DA-A9F3-82382389A4DB}" type="parTrans" cxnId="{128B050A-6CAA-42C0-950B-616C60655FFF}">
      <dgm:prSet/>
      <dgm:spPr/>
      <dgm:t>
        <a:bodyPr/>
        <a:lstStyle/>
        <a:p>
          <a:endParaRPr lang="tr-TR"/>
        </a:p>
      </dgm:t>
    </dgm:pt>
    <dgm:pt modelId="{39F71D7A-F2B7-49CE-A1ED-B93EA5E0E0DA}" type="sibTrans" cxnId="{128B050A-6CAA-42C0-950B-616C60655FFF}">
      <dgm:prSet/>
      <dgm:spPr/>
      <dgm:t>
        <a:bodyPr/>
        <a:lstStyle/>
        <a:p>
          <a:endParaRPr lang="tr-TR"/>
        </a:p>
      </dgm:t>
    </dgm:pt>
    <dgm:pt modelId="{CEFD74F9-2C0B-4072-B449-45F83E1CD3B2}">
      <dgm:prSet phldrT="[Metin]" custT="1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tr-TR" sz="14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Time </a:t>
          </a:r>
          <a:r>
            <a:rPr lang="tr-TR" sz="14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duration</a:t>
          </a:r>
          <a:r>
            <a:rPr lang="tr-TR" sz="14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 </a:t>
          </a:r>
          <a:r>
            <a:rPr lang="tr-TR" sz="14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from</a:t>
          </a:r>
          <a:r>
            <a:rPr lang="tr-TR" sz="14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 </a:t>
          </a:r>
          <a:r>
            <a:rPr lang="tr-TR" sz="14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mounting</a:t>
          </a:r>
          <a:r>
            <a:rPr lang="tr-TR" sz="14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 </a:t>
          </a:r>
          <a:r>
            <a:rPr lang="tr-TR" sz="14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to</a:t>
          </a:r>
          <a:r>
            <a:rPr lang="tr-TR" sz="14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 </a:t>
          </a:r>
          <a:r>
            <a:rPr lang="tr-TR" sz="14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ejaculation</a:t>
          </a:r>
          <a:endParaRPr lang="tr-TR" sz="1400" dirty="0">
            <a:solidFill>
              <a:schemeClr val="bg1"/>
            </a:solidFill>
            <a:latin typeface="+mn-lt"/>
          </a:endParaRPr>
        </a:p>
      </dgm:t>
    </dgm:pt>
    <dgm:pt modelId="{4A0678E6-A732-4C7F-B790-7882E41455F3}" type="parTrans" cxnId="{CFB57CBD-0B8B-4029-BE01-5E228C156C87}">
      <dgm:prSet/>
      <dgm:spPr/>
      <dgm:t>
        <a:bodyPr/>
        <a:lstStyle/>
        <a:p>
          <a:endParaRPr lang="tr-TR"/>
        </a:p>
      </dgm:t>
    </dgm:pt>
    <dgm:pt modelId="{71E849CB-787B-4E1F-8B58-5328023604DA}" type="sibTrans" cxnId="{CFB57CBD-0B8B-4029-BE01-5E228C156C87}">
      <dgm:prSet/>
      <dgm:spPr/>
      <dgm:t>
        <a:bodyPr/>
        <a:lstStyle/>
        <a:p>
          <a:endParaRPr lang="tr-TR"/>
        </a:p>
      </dgm:t>
    </dgm:pt>
    <dgm:pt modelId="{F6BEFEA4-80F6-4ABA-8B9C-22DD046CE988}">
      <dgm:prSet custT="1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tr-TR" sz="20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Conform</a:t>
          </a:r>
          <a:r>
            <a:rPr lang="tr-TR" sz="20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 </a:t>
          </a:r>
          <a:r>
            <a:rPr lang="tr-TR" sz="20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with</a:t>
          </a:r>
          <a:r>
            <a:rPr lang="tr-TR" sz="20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 </a:t>
          </a:r>
          <a:r>
            <a:rPr lang="tr-TR" sz="20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the</a:t>
          </a:r>
          <a:r>
            <a:rPr lang="tr-TR" sz="20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 </a:t>
          </a:r>
          <a:r>
            <a:rPr lang="tr-TR" sz="20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artificial</a:t>
          </a:r>
          <a:r>
            <a:rPr lang="tr-TR" sz="20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 </a:t>
          </a:r>
          <a:r>
            <a:rPr lang="tr-TR" sz="20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vagina</a:t>
          </a:r>
          <a:endParaRPr lang="tr-TR" sz="2000" dirty="0">
            <a:solidFill>
              <a:schemeClr val="bg1"/>
            </a:solidFill>
            <a:latin typeface="+mn-lt"/>
          </a:endParaRPr>
        </a:p>
      </dgm:t>
    </dgm:pt>
    <dgm:pt modelId="{D79EC545-A23C-4DD0-93D8-F1748FEC997D}" type="parTrans" cxnId="{AFB34037-29EA-4CEA-B9EB-4493DF59312C}">
      <dgm:prSet/>
      <dgm:spPr/>
      <dgm:t>
        <a:bodyPr/>
        <a:lstStyle/>
        <a:p>
          <a:endParaRPr lang="tr-TR"/>
        </a:p>
      </dgm:t>
    </dgm:pt>
    <dgm:pt modelId="{B6CAEC1D-BCA0-423F-8CF3-EA52E62BEE8D}" type="sibTrans" cxnId="{AFB34037-29EA-4CEA-B9EB-4493DF59312C}">
      <dgm:prSet/>
      <dgm:spPr/>
      <dgm:t>
        <a:bodyPr/>
        <a:lstStyle/>
        <a:p>
          <a:endParaRPr lang="tr-TR"/>
        </a:p>
      </dgm:t>
    </dgm:pt>
    <dgm:pt modelId="{7943AD3F-E134-4BEF-A36C-20AD3AC62AB2}">
      <dgm:prSet/>
      <dgm:spPr/>
      <dgm:t>
        <a:bodyPr/>
        <a:lstStyle/>
        <a:p>
          <a:endParaRPr lang="tr-TR"/>
        </a:p>
      </dgm:t>
    </dgm:pt>
    <dgm:pt modelId="{5E5F3BB8-B812-47BC-941D-190DB0E03004}" type="parTrans" cxnId="{06312AC3-CE55-41F4-95D9-84DFC15EDD91}">
      <dgm:prSet/>
      <dgm:spPr/>
      <dgm:t>
        <a:bodyPr/>
        <a:lstStyle/>
        <a:p>
          <a:endParaRPr lang="tr-TR"/>
        </a:p>
      </dgm:t>
    </dgm:pt>
    <dgm:pt modelId="{239118F6-BEC0-48BD-8FAC-C266F7B48EFE}" type="sibTrans" cxnId="{06312AC3-CE55-41F4-95D9-84DFC15EDD91}">
      <dgm:prSet/>
      <dgm:spPr/>
      <dgm:t>
        <a:bodyPr/>
        <a:lstStyle/>
        <a:p>
          <a:endParaRPr lang="tr-TR"/>
        </a:p>
      </dgm:t>
    </dgm:pt>
    <dgm:pt modelId="{EF7EB8C6-55BC-465A-B7DF-A0FCA1D17471}" type="pres">
      <dgm:prSet presAssocID="{064B9CAF-09A1-4889-83C7-B3D3A8FF5ED4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99A9136-0F27-453C-A20D-65D8DEE0A370}" type="pres">
      <dgm:prSet presAssocID="{109912DE-B79C-4A2E-BC4E-88C91B97215E}" presName="centerShape" presStyleLbl="node0" presStyleIdx="0" presStyleCnt="1" custScaleX="109363" custScaleY="104161" custLinFactNeighborX="627" custLinFactNeighborY="-3092"/>
      <dgm:spPr/>
    </dgm:pt>
    <dgm:pt modelId="{CDC8E31F-F38F-4A60-B89F-E9936697386D}" type="pres">
      <dgm:prSet presAssocID="{B30B86C3-8452-458B-80D1-81F443287E97}" presName="node" presStyleLbl="node1" presStyleIdx="0" presStyleCnt="5" custRadScaleRad="106191" custRadScaleInc="2817">
        <dgm:presLayoutVars>
          <dgm:bulletEnabled val="1"/>
        </dgm:presLayoutVars>
      </dgm:prSet>
      <dgm:spPr/>
    </dgm:pt>
    <dgm:pt modelId="{AEDC7DBA-0A2A-4263-95FE-95AFDDDC8D8B}" type="pres">
      <dgm:prSet presAssocID="{B30B86C3-8452-458B-80D1-81F443287E97}" presName="dummy" presStyleCnt="0"/>
      <dgm:spPr/>
    </dgm:pt>
    <dgm:pt modelId="{B2FCFD11-A166-468D-A99B-BA917D6C76CD}" type="pres">
      <dgm:prSet presAssocID="{6A245578-6537-4E54-80DC-CCE4393B2F16}" presName="sibTrans" presStyleLbl="sibTrans2D1" presStyleIdx="0" presStyleCnt="5"/>
      <dgm:spPr/>
    </dgm:pt>
    <dgm:pt modelId="{FB735850-2B69-4329-9640-5697C795B775}" type="pres">
      <dgm:prSet presAssocID="{8C63A3B4-21A9-4CF8-958F-5EE00EE6D9D7}" presName="node" presStyleLbl="node1" presStyleIdx="1" presStyleCnt="5">
        <dgm:presLayoutVars>
          <dgm:bulletEnabled val="1"/>
        </dgm:presLayoutVars>
      </dgm:prSet>
      <dgm:spPr/>
    </dgm:pt>
    <dgm:pt modelId="{7B9AA4E5-39DC-4889-9891-7474045A8404}" type="pres">
      <dgm:prSet presAssocID="{8C63A3B4-21A9-4CF8-958F-5EE00EE6D9D7}" presName="dummy" presStyleCnt="0"/>
      <dgm:spPr/>
    </dgm:pt>
    <dgm:pt modelId="{929BC30D-5F77-49FA-816C-7D5EE8C7AD17}" type="pres">
      <dgm:prSet presAssocID="{39D79C63-7F93-41E9-A49B-506C59D361FF}" presName="sibTrans" presStyleLbl="sibTrans2D1" presStyleIdx="1" presStyleCnt="5"/>
      <dgm:spPr/>
    </dgm:pt>
    <dgm:pt modelId="{FAE37B68-ABBE-43E9-B323-573078FA2D8A}" type="pres">
      <dgm:prSet presAssocID="{0E058B8D-6072-4CF7-B8E0-926342D4C1A9}" presName="node" presStyleLbl="node1" presStyleIdx="2" presStyleCnt="5" custRadScaleRad="95847" custRadScaleInc="-11583">
        <dgm:presLayoutVars>
          <dgm:bulletEnabled val="1"/>
        </dgm:presLayoutVars>
      </dgm:prSet>
      <dgm:spPr/>
    </dgm:pt>
    <dgm:pt modelId="{27F21458-E469-4CCD-8153-5F1DAC206B26}" type="pres">
      <dgm:prSet presAssocID="{0E058B8D-6072-4CF7-B8E0-926342D4C1A9}" presName="dummy" presStyleCnt="0"/>
      <dgm:spPr/>
    </dgm:pt>
    <dgm:pt modelId="{9FAB0804-F851-462A-920E-2E644B39408F}" type="pres">
      <dgm:prSet presAssocID="{39F71D7A-F2B7-49CE-A1ED-B93EA5E0E0DA}" presName="sibTrans" presStyleLbl="sibTrans2D1" presStyleIdx="2" presStyleCnt="5"/>
      <dgm:spPr/>
    </dgm:pt>
    <dgm:pt modelId="{53F8E141-4446-47C5-BB8B-3324E44CCD33}" type="pres">
      <dgm:prSet presAssocID="{CEFD74F9-2C0B-4072-B449-45F83E1CD3B2}" presName="node" presStyleLbl="node1" presStyleIdx="3" presStyleCnt="5" custRadScaleRad="94297" custRadScaleInc="6636">
        <dgm:presLayoutVars>
          <dgm:bulletEnabled val="1"/>
        </dgm:presLayoutVars>
      </dgm:prSet>
      <dgm:spPr/>
    </dgm:pt>
    <dgm:pt modelId="{3E05270D-B127-42F8-BB4B-4978F3B6F0E5}" type="pres">
      <dgm:prSet presAssocID="{CEFD74F9-2C0B-4072-B449-45F83E1CD3B2}" presName="dummy" presStyleCnt="0"/>
      <dgm:spPr/>
    </dgm:pt>
    <dgm:pt modelId="{CF7D563A-3708-4A4B-A219-A28FFFFFFC0F}" type="pres">
      <dgm:prSet presAssocID="{71E849CB-787B-4E1F-8B58-5328023604DA}" presName="sibTrans" presStyleLbl="sibTrans2D1" presStyleIdx="3" presStyleCnt="5"/>
      <dgm:spPr/>
    </dgm:pt>
    <dgm:pt modelId="{1A095EA0-EB99-4A28-9BC4-9A6C6568E5AB}" type="pres">
      <dgm:prSet presAssocID="{F6BEFEA4-80F6-4ABA-8B9C-22DD046CE988}" presName="node" presStyleLbl="node1" presStyleIdx="4" presStyleCnt="5" custRadScaleRad="100914" custRadScaleInc="14838">
        <dgm:presLayoutVars>
          <dgm:bulletEnabled val="1"/>
        </dgm:presLayoutVars>
      </dgm:prSet>
      <dgm:spPr/>
    </dgm:pt>
    <dgm:pt modelId="{CAFAB8B4-68E8-4BBC-8DBF-1376C20D6E8D}" type="pres">
      <dgm:prSet presAssocID="{F6BEFEA4-80F6-4ABA-8B9C-22DD046CE988}" presName="dummy" presStyleCnt="0"/>
      <dgm:spPr/>
    </dgm:pt>
    <dgm:pt modelId="{EF20AA90-5F5C-4474-BDB9-7EFE19179E34}" type="pres">
      <dgm:prSet presAssocID="{B6CAEC1D-BCA0-423F-8CF3-EA52E62BEE8D}" presName="sibTrans" presStyleLbl="sibTrans2D1" presStyleIdx="4" presStyleCnt="5"/>
      <dgm:spPr/>
    </dgm:pt>
  </dgm:ptLst>
  <dgm:cxnLst>
    <dgm:cxn modelId="{128B050A-6CAA-42C0-950B-616C60655FFF}" srcId="{109912DE-B79C-4A2E-BC4E-88C91B97215E}" destId="{0E058B8D-6072-4CF7-B8E0-926342D4C1A9}" srcOrd="2" destOrd="0" parTransId="{2E113B78-8FBE-40DA-A9F3-82382389A4DB}" sibTransId="{39F71D7A-F2B7-49CE-A1ED-B93EA5E0E0DA}"/>
    <dgm:cxn modelId="{A50CF416-084B-4CA4-A028-9EC77EBB1EE1}" srcId="{064B9CAF-09A1-4889-83C7-B3D3A8FF5ED4}" destId="{109912DE-B79C-4A2E-BC4E-88C91B97215E}" srcOrd="0" destOrd="0" parTransId="{C7478DD5-891E-4EB4-9190-43700E551038}" sibTransId="{44A86905-FEA5-456A-84CE-128CB715C9CD}"/>
    <dgm:cxn modelId="{BC7ED426-6314-46DE-9F8A-DE57E13E9E92}" srcId="{109912DE-B79C-4A2E-BC4E-88C91B97215E}" destId="{B30B86C3-8452-458B-80D1-81F443287E97}" srcOrd="0" destOrd="0" parTransId="{89D84D63-9F2B-49A7-8338-552DD26346B0}" sibTransId="{6A245578-6537-4E54-80DC-CCE4393B2F16}"/>
    <dgm:cxn modelId="{2C648531-134A-4FCF-8639-7A95D7F4D6A3}" type="presOf" srcId="{0E058B8D-6072-4CF7-B8E0-926342D4C1A9}" destId="{FAE37B68-ABBE-43E9-B323-573078FA2D8A}" srcOrd="0" destOrd="0" presId="urn:microsoft.com/office/officeart/2005/8/layout/radial6"/>
    <dgm:cxn modelId="{AFB34037-29EA-4CEA-B9EB-4493DF59312C}" srcId="{109912DE-B79C-4A2E-BC4E-88C91B97215E}" destId="{F6BEFEA4-80F6-4ABA-8B9C-22DD046CE988}" srcOrd="4" destOrd="0" parTransId="{D79EC545-A23C-4DD0-93D8-F1748FEC997D}" sibTransId="{B6CAEC1D-BCA0-423F-8CF3-EA52E62BEE8D}"/>
    <dgm:cxn modelId="{789DBE4A-B534-41CA-8D66-381483373DDF}" type="presOf" srcId="{F6BEFEA4-80F6-4ABA-8B9C-22DD046CE988}" destId="{1A095EA0-EB99-4A28-9BC4-9A6C6568E5AB}" srcOrd="0" destOrd="0" presId="urn:microsoft.com/office/officeart/2005/8/layout/radial6"/>
    <dgm:cxn modelId="{09D32B4D-AF77-425F-8D17-D27B8E9C5684}" type="presOf" srcId="{39D79C63-7F93-41E9-A49B-506C59D361FF}" destId="{929BC30D-5F77-49FA-816C-7D5EE8C7AD17}" srcOrd="0" destOrd="0" presId="urn:microsoft.com/office/officeart/2005/8/layout/radial6"/>
    <dgm:cxn modelId="{FA9BA277-187C-4B1F-AA35-A1B0A3393F8D}" type="presOf" srcId="{6A245578-6537-4E54-80DC-CCE4393B2F16}" destId="{B2FCFD11-A166-468D-A99B-BA917D6C76CD}" srcOrd="0" destOrd="0" presId="urn:microsoft.com/office/officeart/2005/8/layout/radial6"/>
    <dgm:cxn modelId="{AE285679-7AAA-4330-9989-2E278E0F1BEC}" type="presOf" srcId="{8C63A3B4-21A9-4CF8-958F-5EE00EE6D9D7}" destId="{FB735850-2B69-4329-9640-5697C795B775}" srcOrd="0" destOrd="0" presId="urn:microsoft.com/office/officeart/2005/8/layout/radial6"/>
    <dgm:cxn modelId="{94D12E7F-8DD8-4839-B12A-68E055D52064}" type="presOf" srcId="{B30B86C3-8452-458B-80D1-81F443287E97}" destId="{CDC8E31F-F38F-4A60-B89F-E9936697386D}" srcOrd="0" destOrd="0" presId="urn:microsoft.com/office/officeart/2005/8/layout/radial6"/>
    <dgm:cxn modelId="{91569B88-503F-48B6-899A-663388B9E9E2}" srcId="{109912DE-B79C-4A2E-BC4E-88C91B97215E}" destId="{8C63A3B4-21A9-4CF8-958F-5EE00EE6D9D7}" srcOrd="1" destOrd="0" parTransId="{6DEEB7C1-0419-4564-A572-0CE0E363F8E2}" sibTransId="{39D79C63-7F93-41E9-A49B-506C59D361FF}"/>
    <dgm:cxn modelId="{C95DB691-5901-4C18-9B52-4C153C385D3C}" type="presOf" srcId="{CEFD74F9-2C0B-4072-B449-45F83E1CD3B2}" destId="{53F8E141-4446-47C5-BB8B-3324E44CCD33}" srcOrd="0" destOrd="0" presId="urn:microsoft.com/office/officeart/2005/8/layout/radial6"/>
    <dgm:cxn modelId="{D772759C-4307-49F0-8A57-A8182F0B4BB5}" type="presOf" srcId="{064B9CAF-09A1-4889-83C7-B3D3A8FF5ED4}" destId="{EF7EB8C6-55BC-465A-B7DF-A0FCA1D17471}" srcOrd="0" destOrd="0" presId="urn:microsoft.com/office/officeart/2005/8/layout/radial6"/>
    <dgm:cxn modelId="{3F29EEA4-1C29-4521-B47A-836E99534FDD}" type="presOf" srcId="{109912DE-B79C-4A2E-BC4E-88C91B97215E}" destId="{F99A9136-0F27-453C-A20D-65D8DEE0A370}" srcOrd="0" destOrd="0" presId="urn:microsoft.com/office/officeart/2005/8/layout/radial6"/>
    <dgm:cxn modelId="{C2699FB2-FA8E-4065-B22A-C3C4C56CA8BB}" type="presOf" srcId="{39F71D7A-F2B7-49CE-A1ED-B93EA5E0E0DA}" destId="{9FAB0804-F851-462A-920E-2E644B39408F}" srcOrd="0" destOrd="0" presId="urn:microsoft.com/office/officeart/2005/8/layout/radial6"/>
    <dgm:cxn modelId="{CFB57CBD-0B8B-4029-BE01-5E228C156C87}" srcId="{109912DE-B79C-4A2E-BC4E-88C91B97215E}" destId="{CEFD74F9-2C0B-4072-B449-45F83E1CD3B2}" srcOrd="3" destOrd="0" parTransId="{4A0678E6-A732-4C7F-B790-7882E41455F3}" sibTransId="{71E849CB-787B-4E1F-8B58-5328023604DA}"/>
    <dgm:cxn modelId="{06312AC3-CE55-41F4-95D9-84DFC15EDD91}" srcId="{064B9CAF-09A1-4889-83C7-B3D3A8FF5ED4}" destId="{7943AD3F-E134-4BEF-A36C-20AD3AC62AB2}" srcOrd="1" destOrd="0" parTransId="{5E5F3BB8-B812-47BC-941D-190DB0E03004}" sibTransId="{239118F6-BEC0-48BD-8FAC-C266F7B48EFE}"/>
    <dgm:cxn modelId="{D3D195D3-CDDB-42E2-A594-7A12B9AD3CB1}" type="presOf" srcId="{71E849CB-787B-4E1F-8B58-5328023604DA}" destId="{CF7D563A-3708-4A4B-A219-A28FFFFFFC0F}" srcOrd="0" destOrd="0" presId="urn:microsoft.com/office/officeart/2005/8/layout/radial6"/>
    <dgm:cxn modelId="{AF84F0ED-8D17-4238-9B03-B5C0DCFEEC32}" type="presOf" srcId="{B6CAEC1D-BCA0-423F-8CF3-EA52E62BEE8D}" destId="{EF20AA90-5F5C-4474-BDB9-7EFE19179E34}" srcOrd="0" destOrd="0" presId="urn:microsoft.com/office/officeart/2005/8/layout/radial6"/>
    <dgm:cxn modelId="{EE8BBCDD-E9A4-470E-8A19-858472E07F12}" type="presParOf" srcId="{EF7EB8C6-55BC-465A-B7DF-A0FCA1D17471}" destId="{F99A9136-0F27-453C-A20D-65D8DEE0A370}" srcOrd="0" destOrd="0" presId="urn:microsoft.com/office/officeart/2005/8/layout/radial6"/>
    <dgm:cxn modelId="{74C5B91B-C013-493F-8620-4662ED1B9E6D}" type="presParOf" srcId="{EF7EB8C6-55BC-465A-B7DF-A0FCA1D17471}" destId="{CDC8E31F-F38F-4A60-B89F-E9936697386D}" srcOrd="1" destOrd="0" presId="urn:microsoft.com/office/officeart/2005/8/layout/radial6"/>
    <dgm:cxn modelId="{6953F787-EA4F-46AF-9B3A-B05BC5A7F0AC}" type="presParOf" srcId="{EF7EB8C6-55BC-465A-B7DF-A0FCA1D17471}" destId="{AEDC7DBA-0A2A-4263-95FE-95AFDDDC8D8B}" srcOrd="2" destOrd="0" presId="urn:microsoft.com/office/officeart/2005/8/layout/radial6"/>
    <dgm:cxn modelId="{96A260F0-8405-414B-8D6A-32BA003B39DA}" type="presParOf" srcId="{EF7EB8C6-55BC-465A-B7DF-A0FCA1D17471}" destId="{B2FCFD11-A166-468D-A99B-BA917D6C76CD}" srcOrd="3" destOrd="0" presId="urn:microsoft.com/office/officeart/2005/8/layout/radial6"/>
    <dgm:cxn modelId="{F790A308-F4C3-40DF-9B88-9A956087A394}" type="presParOf" srcId="{EF7EB8C6-55BC-465A-B7DF-A0FCA1D17471}" destId="{FB735850-2B69-4329-9640-5697C795B775}" srcOrd="4" destOrd="0" presId="urn:microsoft.com/office/officeart/2005/8/layout/radial6"/>
    <dgm:cxn modelId="{F9AA4A07-2234-4A88-A342-5D0698214FD2}" type="presParOf" srcId="{EF7EB8C6-55BC-465A-B7DF-A0FCA1D17471}" destId="{7B9AA4E5-39DC-4889-9891-7474045A8404}" srcOrd="5" destOrd="0" presId="urn:microsoft.com/office/officeart/2005/8/layout/radial6"/>
    <dgm:cxn modelId="{729EAFC4-47C6-4F57-9471-0EB1F60830E4}" type="presParOf" srcId="{EF7EB8C6-55BC-465A-B7DF-A0FCA1D17471}" destId="{929BC30D-5F77-49FA-816C-7D5EE8C7AD17}" srcOrd="6" destOrd="0" presId="urn:microsoft.com/office/officeart/2005/8/layout/radial6"/>
    <dgm:cxn modelId="{1D7165C8-79E5-49D5-A2E7-C4524741725C}" type="presParOf" srcId="{EF7EB8C6-55BC-465A-B7DF-A0FCA1D17471}" destId="{FAE37B68-ABBE-43E9-B323-573078FA2D8A}" srcOrd="7" destOrd="0" presId="urn:microsoft.com/office/officeart/2005/8/layout/radial6"/>
    <dgm:cxn modelId="{7972CBDE-BF21-4318-99F7-A2B4CE6E6346}" type="presParOf" srcId="{EF7EB8C6-55BC-465A-B7DF-A0FCA1D17471}" destId="{27F21458-E469-4CCD-8153-5F1DAC206B26}" srcOrd="8" destOrd="0" presId="urn:microsoft.com/office/officeart/2005/8/layout/radial6"/>
    <dgm:cxn modelId="{463BF2FF-B3BD-4853-A45D-C4C945C90718}" type="presParOf" srcId="{EF7EB8C6-55BC-465A-B7DF-A0FCA1D17471}" destId="{9FAB0804-F851-462A-920E-2E644B39408F}" srcOrd="9" destOrd="0" presId="urn:microsoft.com/office/officeart/2005/8/layout/radial6"/>
    <dgm:cxn modelId="{F6F09DBD-93CB-4DD1-9192-4EF4F08019FC}" type="presParOf" srcId="{EF7EB8C6-55BC-465A-B7DF-A0FCA1D17471}" destId="{53F8E141-4446-47C5-BB8B-3324E44CCD33}" srcOrd="10" destOrd="0" presId="urn:microsoft.com/office/officeart/2005/8/layout/radial6"/>
    <dgm:cxn modelId="{21197270-4F50-4EAC-8148-E79555CFAF67}" type="presParOf" srcId="{EF7EB8C6-55BC-465A-B7DF-A0FCA1D17471}" destId="{3E05270D-B127-42F8-BB4B-4978F3B6F0E5}" srcOrd="11" destOrd="0" presId="urn:microsoft.com/office/officeart/2005/8/layout/radial6"/>
    <dgm:cxn modelId="{C582AF57-E4A8-4202-A350-29E85D372433}" type="presParOf" srcId="{EF7EB8C6-55BC-465A-B7DF-A0FCA1D17471}" destId="{CF7D563A-3708-4A4B-A219-A28FFFFFFC0F}" srcOrd="12" destOrd="0" presId="urn:microsoft.com/office/officeart/2005/8/layout/radial6"/>
    <dgm:cxn modelId="{AE05995D-74DD-40F8-95D9-12E00CC72EA0}" type="presParOf" srcId="{EF7EB8C6-55BC-465A-B7DF-A0FCA1D17471}" destId="{1A095EA0-EB99-4A28-9BC4-9A6C6568E5AB}" srcOrd="13" destOrd="0" presId="urn:microsoft.com/office/officeart/2005/8/layout/radial6"/>
    <dgm:cxn modelId="{3ADA5212-E669-45C8-B1A1-A5C7ECD7FCFC}" type="presParOf" srcId="{EF7EB8C6-55BC-465A-B7DF-A0FCA1D17471}" destId="{CAFAB8B4-68E8-4BBC-8DBF-1376C20D6E8D}" srcOrd="14" destOrd="0" presId="urn:microsoft.com/office/officeart/2005/8/layout/radial6"/>
    <dgm:cxn modelId="{28E430EA-5D91-4907-8D13-240937EB2F14}" type="presParOf" srcId="{EF7EB8C6-55BC-465A-B7DF-A0FCA1D17471}" destId="{EF20AA90-5F5C-4474-BDB9-7EFE19179E34}" srcOrd="15" destOrd="0" presId="urn:microsoft.com/office/officeart/2005/8/layout/radial6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20AA90-5F5C-4474-BDB9-7EFE19179E34}">
      <dsp:nvSpPr>
        <dsp:cNvPr id="0" name=""/>
        <dsp:cNvSpPr/>
      </dsp:nvSpPr>
      <dsp:spPr>
        <a:xfrm>
          <a:off x="1689347" y="705456"/>
          <a:ext cx="4730527" cy="4730527"/>
        </a:xfrm>
        <a:prstGeom prst="blockArc">
          <a:avLst>
            <a:gd name="adj1" fmla="val 12103546"/>
            <a:gd name="adj2" fmla="val 16275947"/>
            <a:gd name="adj3" fmla="val 46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7D563A-3708-4A4B-A219-A28FFFFFFC0F}">
      <dsp:nvSpPr>
        <dsp:cNvPr id="0" name=""/>
        <dsp:cNvSpPr/>
      </dsp:nvSpPr>
      <dsp:spPr>
        <a:xfrm>
          <a:off x="1740389" y="564168"/>
          <a:ext cx="4730527" cy="4730527"/>
        </a:xfrm>
        <a:prstGeom prst="blockArc">
          <a:avLst>
            <a:gd name="adj1" fmla="val 7559993"/>
            <a:gd name="adj2" fmla="val 11879988"/>
            <a:gd name="adj3" fmla="val 46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AB0804-F851-462A-920E-2E644B39408F}">
      <dsp:nvSpPr>
        <dsp:cNvPr id="0" name=""/>
        <dsp:cNvSpPr/>
      </dsp:nvSpPr>
      <dsp:spPr>
        <a:xfrm>
          <a:off x="1740399" y="564175"/>
          <a:ext cx="4730527" cy="4730527"/>
        </a:xfrm>
        <a:prstGeom prst="blockArc">
          <a:avLst>
            <a:gd name="adj1" fmla="val 3240007"/>
            <a:gd name="adj2" fmla="val 7560012"/>
            <a:gd name="adj3" fmla="val 46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9BC30D-5F77-49FA-816C-7D5EE8C7AD17}">
      <dsp:nvSpPr>
        <dsp:cNvPr id="0" name=""/>
        <dsp:cNvSpPr/>
      </dsp:nvSpPr>
      <dsp:spPr>
        <a:xfrm>
          <a:off x="1681750" y="608225"/>
          <a:ext cx="4730527" cy="4730527"/>
        </a:xfrm>
        <a:prstGeom prst="blockArc">
          <a:avLst>
            <a:gd name="adj1" fmla="val 20673538"/>
            <a:gd name="adj2" fmla="val 3130866"/>
            <a:gd name="adj3" fmla="val 46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FCFD11-A166-468D-A99B-BA917D6C76CD}">
      <dsp:nvSpPr>
        <dsp:cNvPr id="0" name=""/>
        <dsp:cNvSpPr/>
      </dsp:nvSpPr>
      <dsp:spPr>
        <a:xfrm>
          <a:off x="1711043" y="705834"/>
          <a:ext cx="4730527" cy="4730527"/>
        </a:xfrm>
        <a:prstGeom prst="blockArc">
          <a:avLst>
            <a:gd name="adj1" fmla="val 16243662"/>
            <a:gd name="adj2" fmla="val 20521895"/>
            <a:gd name="adj3" fmla="val 46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9A9136-0F27-453C-A20D-65D8DEE0A370}">
      <dsp:nvSpPr>
        <dsp:cNvPr id="0" name=""/>
        <dsp:cNvSpPr/>
      </dsp:nvSpPr>
      <dsp:spPr>
        <a:xfrm>
          <a:off x="2917056" y="1797350"/>
          <a:ext cx="2377233" cy="2264157"/>
        </a:xfrm>
        <a:prstGeom prst="ellipse">
          <a:avLst/>
        </a:prstGeom>
        <a:solidFill>
          <a:srgbClr val="C00000"/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 dirty="0">
              <a:solidFill>
                <a:schemeClr val="bg1"/>
              </a:solidFill>
              <a:latin typeface="+mn-lt"/>
              <a:cs typeface="Times New Roman" panose="02020603050405020304" pitchFamily="18" charset="0"/>
            </a:rPr>
            <a:t> Libido </a:t>
          </a:r>
          <a:r>
            <a:rPr lang="tr-TR" sz="2400" kern="1200" dirty="0" err="1">
              <a:solidFill>
                <a:schemeClr val="bg1"/>
              </a:solidFill>
              <a:latin typeface="+mn-lt"/>
              <a:cs typeface="Times New Roman" panose="02020603050405020304" pitchFamily="18" charset="0"/>
            </a:rPr>
            <a:t>and</a:t>
          </a:r>
          <a:r>
            <a:rPr lang="tr-TR" sz="2400" kern="1200" dirty="0">
              <a:solidFill>
                <a:schemeClr val="bg1"/>
              </a:solidFill>
              <a:latin typeface="+mn-lt"/>
              <a:cs typeface="Times New Roman" panose="02020603050405020304" pitchFamily="18" charset="0"/>
            </a:rPr>
            <a:t> </a:t>
          </a:r>
          <a:r>
            <a:rPr lang="tr-TR" sz="2400" kern="1200" dirty="0" err="1">
              <a:solidFill>
                <a:schemeClr val="bg1"/>
              </a:solidFill>
              <a:latin typeface="+mn-lt"/>
              <a:cs typeface="Times New Roman" panose="02020603050405020304" pitchFamily="18" charset="0"/>
            </a:rPr>
            <a:t>Mounting</a:t>
          </a:r>
          <a:r>
            <a:rPr lang="tr-TR" sz="2400" kern="1200" dirty="0">
              <a:solidFill>
                <a:schemeClr val="bg1"/>
              </a:solidFill>
              <a:latin typeface="+mn-lt"/>
              <a:cs typeface="Times New Roman" panose="02020603050405020304" pitchFamily="18" charset="0"/>
            </a:rPr>
            <a:t> </a:t>
          </a:r>
          <a:r>
            <a:rPr lang="tr-TR" sz="2400" kern="1200" dirty="0" err="1">
              <a:solidFill>
                <a:schemeClr val="bg1"/>
              </a:solidFill>
              <a:latin typeface="+mn-lt"/>
              <a:cs typeface="Times New Roman" panose="02020603050405020304" pitchFamily="18" charset="0"/>
            </a:rPr>
            <a:t>Behaviours</a:t>
          </a:r>
          <a:endParaRPr lang="tr-TR" sz="2400" kern="1200" dirty="0">
            <a:solidFill>
              <a:schemeClr val="bg1"/>
            </a:solidFill>
            <a:latin typeface="+mn-lt"/>
          </a:endParaRPr>
        </a:p>
      </dsp:txBody>
      <dsp:txXfrm>
        <a:off x="3265194" y="2128928"/>
        <a:ext cx="1680957" cy="1601001"/>
      </dsp:txXfrm>
    </dsp:sp>
    <dsp:sp modelId="{CDC8E31F-F38F-4A60-B89F-E9936697386D}">
      <dsp:nvSpPr>
        <dsp:cNvPr id="0" name=""/>
        <dsp:cNvSpPr/>
      </dsp:nvSpPr>
      <dsp:spPr>
        <a:xfrm>
          <a:off x="3344852" y="0"/>
          <a:ext cx="1521596" cy="1521596"/>
        </a:xfrm>
        <a:prstGeom prst="ellipse">
          <a:avLst/>
        </a:prstGeom>
        <a:solidFill>
          <a:srgbClr val="C00000"/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400" kern="12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Mounting</a:t>
          </a:r>
          <a:r>
            <a:rPr lang="tr-TR" sz="1400" kern="12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 </a:t>
          </a:r>
          <a:r>
            <a:rPr lang="tr-TR" sz="1400" kern="12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number</a:t>
          </a:r>
          <a:r>
            <a:rPr lang="tr-TR" sz="1400" kern="12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 </a:t>
          </a:r>
          <a:r>
            <a:rPr lang="tr-TR" sz="1400" kern="12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untill</a:t>
          </a:r>
          <a:r>
            <a:rPr lang="tr-TR" sz="1400" kern="12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 an </a:t>
          </a:r>
          <a:r>
            <a:rPr lang="tr-TR" sz="1400" kern="12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exact</a:t>
          </a:r>
          <a:r>
            <a:rPr lang="tr-TR" sz="1400" kern="12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 </a:t>
          </a:r>
          <a:r>
            <a:rPr lang="tr-TR" sz="1400" kern="12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ejaculation</a:t>
          </a:r>
          <a:r>
            <a:rPr lang="tr-TR" sz="1400" kern="12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 </a:t>
          </a:r>
          <a:endParaRPr lang="tr-TR" sz="1400" kern="1200" dirty="0">
            <a:solidFill>
              <a:schemeClr val="bg1"/>
            </a:solidFill>
            <a:latin typeface="+mn-lt"/>
          </a:endParaRPr>
        </a:p>
      </dsp:txBody>
      <dsp:txXfrm>
        <a:off x="3567685" y="222833"/>
        <a:ext cx="1075930" cy="1075930"/>
      </dsp:txXfrm>
    </dsp:sp>
    <dsp:sp modelId="{FB735850-2B69-4329-9640-5697C795B775}">
      <dsp:nvSpPr>
        <dsp:cNvPr id="0" name=""/>
        <dsp:cNvSpPr/>
      </dsp:nvSpPr>
      <dsp:spPr>
        <a:xfrm>
          <a:off x="5513304" y="1597531"/>
          <a:ext cx="1521596" cy="1521596"/>
        </a:xfrm>
        <a:prstGeom prst="ellipse">
          <a:avLst/>
        </a:prstGeom>
        <a:solidFill>
          <a:srgbClr val="C00000"/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400" kern="12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Total time </a:t>
          </a:r>
          <a:r>
            <a:rPr lang="tr-TR" sz="1400" kern="12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duration</a:t>
          </a:r>
          <a:r>
            <a:rPr lang="tr-TR" sz="1400" kern="12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 </a:t>
          </a:r>
          <a:r>
            <a:rPr lang="tr-TR" sz="1400" kern="12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from</a:t>
          </a:r>
          <a:r>
            <a:rPr lang="tr-TR" sz="1400" kern="12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 </a:t>
          </a:r>
          <a:r>
            <a:rPr lang="tr-TR" sz="1400" kern="12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recognize</a:t>
          </a:r>
          <a:r>
            <a:rPr lang="tr-TR" sz="1400" kern="12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 </a:t>
          </a:r>
          <a:r>
            <a:rPr lang="tr-TR" sz="1400" kern="12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the</a:t>
          </a:r>
          <a:r>
            <a:rPr lang="tr-TR" sz="1400" kern="12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 </a:t>
          </a:r>
          <a:r>
            <a:rPr lang="tr-TR" sz="1400" kern="12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mare</a:t>
          </a:r>
          <a:r>
            <a:rPr lang="tr-TR" sz="1400" kern="12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 </a:t>
          </a:r>
          <a:r>
            <a:rPr lang="tr-TR" sz="1400" kern="12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to</a:t>
          </a:r>
          <a:r>
            <a:rPr lang="tr-TR" sz="1400" kern="12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 </a:t>
          </a:r>
          <a:r>
            <a:rPr lang="tr-TR" sz="1400" kern="12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ejaculation</a:t>
          </a:r>
          <a:endParaRPr lang="tr-TR" sz="1400" kern="1200" dirty="0">
            <a:solidFill>
              <a:schemeClr val="bg1"/>
            </a:solidFill>
            <a:latin typeface="+mn-lt"/>
          </a:endParaRPr>
        </a:p>
      </dsp:txBody>
      <dsp:txXfrm>
        <a:off x="5736137" y="1820364"/>
        <a:ext cx="1075930" cy="1075930"/>
      </dsp:txXfrm>
    </dsp:sp>
    <dsp:sp modelId="{FAE37B68-ABBE-43E9-B323-573078FA2D8A}">
      <dsp:nvSpPr>
        <dsp:cNvPr id="0" name=""/>
        <dsp:cNvSpPr/>
      </dsp:nvSpPr>
      <dsp:spPr>
        <a:xfrm>
          <a:off x="4702930" y="4037865"/>
          <a:ext cx="1521596" cy="1521596"/>
        </a:xfrm>
        <a:prstGeom prst="ellipse">
          <a:avLst/>
        </a:prstGeom>
        <a:solidFill>
          <a:srgbClr val="C00000"/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Complete and sequential execution of </a:t>
          </a:r>
          <a:r>
            <a:rPr lang="tr-TR" sz="1200" kern="12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mounting</a:t>
          </a:r>
          <a:r>
            <a:rPr lang="en-US" sz="1200" kern="12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 behaviors</a:t>
          </a:r>
          <a:endParaRPr lang="tr-TR" sz="1200" kern="1200" dirty="0">
            <a:solidFill>
              <a:schemeClr val="bg1"/>
            </a:solidFill>
            <a:latin typeface="+mn-lt"/>
          </a:endParaRPr>
        </a:p>
      </dsp:txBody>
      <dsp:txXfrm>
        <a:off x="4925763" y="4260698"/>
        <a:ext cx="1075930" cy="1075930"/>
      </dsp:txXfrm>
    </dsp:sp>
    <dsp:sp modelId="{53F8E141-4446-47C5-BB8B-3324E44CCD33}">
      <dsp:nvSpPr>
        <dsp:cNvPr id="0" name=""/>
        <dsp:cNvSpPr/>
      </dsp:nvSpPr>
      <dsp:spPr>
        <a:xfrm>
          <a:off x="1986788" y="4037858"/>
          <a:ext cx="1521596" cy="1521596"/>
        </a:xfrm>
        <a:prstGeom prst="ellipse">
          <a:avLst/>
        </a:prstGeom>
        <a:solidFill>
          <a:srgbClr val="C00000"/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400" kern="12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Time </a:t>
          </a:r>
          <a:r>
            <a:rPr lang="tr-TR" sz="1400" kern="12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duration</a:t>
          </a:r>
          <a:r>
            <a:rPr lang="tr-TR" sz="1400" kern="12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 </a:t>
          </a:r>
          <a:r>
            <a:rPr lang="tr-TR" sz="1400" kern="12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from</a:t>
          </a:r>
          <a:r>
            <a:rPr lang="tr-TR" sz="1400" kern="12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 </a:t>
          </a:r>
          <a:r>
            <a:rPr lang="tr-TR" sz="1400" kern="12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mounting</a:t>
          </a:r>
          <a:r>
            <a:rPr lang="tr-TR" sz="1400" kern="12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 </a:t>
          </a:r>
          <a:r>
            <a:rPr lang="tr-TR" sz="1400" kern="12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to</a:t>
          </a:r>
          <a:r>
            <a:rPr lang="tr-TR" sz="1400" kern="12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 </a:t>
          </a:r>
          <a:r>
            <a:rPr lang="tr-TR" sz="1400" kern="12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ejaculation</a:t>
          </a:r>
          <a:endParaRPr lang="tr-TR" sz="1400" kern="1200" dirty="0">
            <a:solidFill>
              <a:schemeClr val="bg1"/>
            </a:solidFill>
            <a:latin typeface="+mn-lt"/>
          </a:endParaRPr>
        </a:p>
      </dsp:txBody>
      <dsp:txXfrm>
        <a:off x="2209621" y="4260691"/>
        <a:ext cx="1075930" cy="1075930"/>
      </dsp:txXfrm>
    </dsp:sp>
    <dsp:sp modelId="{1A095EA0-EB99-4A28-9BC4-9A6C6568E5AB}">
      <dsp:nvSpPr>
        <dsp:cNvPr id="0" name=""/>
        <dsp:cNvSpPr/>
      </dsp:nvSpPr>
      <dsp:spPr>
        <a:xfrm>
          <a:off x="1147449" y="1454661"/>
          <a:ext cx="1521596" cy="1521596"/>
        </a:xfrm>
        <a:prstGeom prst="ellipse">
          <a:avLst/>
        </a:prstGeom>
        <a:solidFill>
          <a:srgbClr val="C00000"/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000" kern="12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Conform</a:t>
          </a:r>
          <a:r>
            <a:rPr lang="tr-TR" sz="2000" kern="12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 </a:t>
          </a:r>
          <a:r>
            <a:rPr lang="tr-TR" sz="2000" kern="12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with</a:t>
          </a:r>
          <a:r>
            <a:rPr lang="tr-TR" sz="2000" kern="12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 </a:t>
          </a:r>
          <a:r>
            <a:rPr lang="tr-TR" sz="2000" kern="12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the</a:t>
          </a:r>
          <a:r>
            <a:rPr lang="tr-TR" sz="2000" kern="12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 </a:t>
          </a:r>
          <a:r>
            <a:rPr lang="tr-TR" sz="2000" kern="12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artificial</a:t>
          </a:r>
          <a:r>
            <a:rPr lang="tr-TR" sz="2000" kern="1200" dirty="0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 </a:t>
          </a:r>
          <a:r>
            <a:rPr lang="tr-TR" sz="2000" kern="1200" dirty="0" err="1">
              <a:solidFill>
                <a:schemeClr val="bg1"/>
              </a:solidFill>
              <a:effectLst/>
              <a:latin typeface="+mn-lt"/>
              <a:ea typeface="+mn-ea"/>
              <a:cs typeface="Times New Roman" panose="02020603050405020304" pitchFamily="18" charset="0"/>
            </a:rPr>
            <a:t>vagina</a:t>
          </a:r>
          <a:endParaRPr lang="tr-TR" sz="2000" kern="1200" dirty="0">
            <a:solidFill>
              <a:schemeClr val="bg1"/>
            </a:solidFill>
            <a:latin typeface="+mn-lt"/>
          </a:endParaRPr>
        </a:p>
      </dsp:txBody>
      <dsp:txXfrm>
        <a:off x="1370282" y="1677494"/>
        <a:ext cx="1075930" cy="1075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37F898E0-D3C0-4B56-B07D-4125E0236D2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2844E58B-7E43-4F6E-B900-D5194FF2A3F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1F751C-9A8D-4F99-A17B-052E1EF8A3EA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9BECFA83-9B36-4D16-AA8C-077363ECDF5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A08A1980-C74D-423C-BDEA-EE11C7D0488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FE22A6-24C8-4547-AF32-A74AEF0685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50817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4822ED-2349-42D8-BA54-7E978A7D8F5A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DA3993-4FE7-4B8C-9A24-18A4CC6E68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01670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0AE7D88-8693-4F05-BA56-5BF5E6F0FB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18607F6-3ADB-485E-ACAE-1718936EDF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65CC4C9-AD1B-4BC6-9220-99388600C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EB5A1-2EBC-4A3F-988D-5415684C78AF}" type="datetime1">
              <a:rPr lang="tr-TR" smtClean="0"/>
              <a:t>2.12.2024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A1133D0-A101-4D0B-B486-C9371BAFE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ktolgac@gmail.com, ktolgac@ankara.edu.tr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C561E81-847C-4601-AF3B-52BA91599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608EF-A66A-4F40-9E87-175ABBCD43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8840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9A1E204-8057-48FC-BC0C-493D336DF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5E4CA97-28A4-47CF-8BD6-2B97EADA19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DFE8084-9560-4F91-AB35-1A37703A3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A46DE-45AE-4B62-9DC9-4744FD2B73CA}" type="datetime1">
              <a:rPr lang="tr-TR" smtClean="0"/>
              <a:t>2.12.2024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701DF6C-DFF2-4274-BBB0-B0D704316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ktolgac@gmail.com, ktolgac@ankara.edu.tr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02B5AC9-AF89-4AFE-BC9E-D51816812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608EF-A66A-4F40-9E87-175ABBCD43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6992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B7C9BD99-6A9A-41FA-94F2-94D1215DE2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60884E6-BCF3-4035-BC3E-192AED3BCB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478A3FA-F201-4E97-BABE-E7EA9ED08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3AAA9-FAB2-48C4-8304-7762B848EEDD}" type="datetime1">
              <a:rPr lang="tr-TR" smtClean="0"/>
              <a:t>2.12.2024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0D6EF89-297D-4D3A-9375-95B3183FF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ktolgac@gmail.com, ktolgac@ankara.edu.tr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F665A69-358A-4D77-91B6-DBAC3FFB7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608EF-A66A-4F40-9E87-175ABBCD43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716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1961D0B-9E4F-4CC0-A3E6-E4DBB3BFE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76A1AF7-8E8B-43B8-A275-B29404770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4A81503-AD1D-495C-8872-6178D3BBC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DA5AD-9BE9-484A-9D7E-43741AD127B5}" type="datetime1">
              <a:rPr lang="tr-TR" smtClean="0"/>
              <a:t>2.12.2024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8D95818-2E4D-47BC-82BC-D6C9FE84F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ktolgac@gmail.com, ktolgac@ankara.edu.tr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5C2DE6A-1296-437D-9CEF-AF91A596D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608EF-A66A-4F40-9E87-175ABBCD43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8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5C703F4-D58C-4A31-A3AF-062823FCA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CC9B743-2A4B-4EE3-893B-63BC27453A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4416593-875B-4C81-A505-A5C976B8E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27381-B8BC-4075-9F75-210F32CA0E5C}" type="datetime1">
              <a:rPr lang="tr-TR" smtClean="0"/>
              <a:t>2.12.2024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29F4D64-AE0C-4525-B6C5-12BA35138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ktolgac@gmail.com, ktolgac@ankara.edu.tr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EE5ACA1-EC90-4902-BBCE-E73236002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608EF-A66A-4F40-9E87-175ABBCD43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2662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56BAABA-8499-42E8-9047-04661F9A0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15E9ED4-4462-4F36-9E21-82601ADEF0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6CE35BE-172E-441F-A249-F2314C9745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6B18A2D-72BE-415E-86DE-B6C24EC07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817FC-F57E-4EF0-A54B-96C553B13466}" type="datetime1">
              <a:rPr lang="tr-TR" smtClean="0"/>
              <a:t>2.12.2024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283800F-A332-44AE-BF98-FD81EEBC6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ktolgac@gmail.com, ktolgac@ankara.edu.tr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0695D56-090A-4D72-97AA-1717C743E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608EF-A66A-4F40-9E87-175ABBCD43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24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3087A2B-29DC-47DB-BCDF-47769C0DA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90B2AC7-8B5C-4A63-A841-64C2912DE8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EB8703F-71A3-474E-847B-B16A742248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466DDBA7-7509-4A09-A477-FAA78290AC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FB8AC620-E9A0-48A2-9DA3-FB8ADB58D4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7C4FB360-2FA7-4005-BE30-0E8C71D21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4959F-BB5A-4866-A928-4138F3578C12}" type="datetime1">
              <a:rPr lang="tr-TR" smtClean="0"/>
              <a:t>2.12.2024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7650ACD8-2575-4ED8-AA0B-AB70C5572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ktolgac@gmail.com, ktolgac@ankara.edu.tr</a:t>
            </a: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134B53FC-6667-45F2-BD45-46BFAEFFE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608EF-A66A-4F40-9E87-175ABBCD43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656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2DC68F0-DB5E-421B-BC86-01EEACBA8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7D2D970-1455-486F-B614-9F355C937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FBAFD-1155-4C17-8AAB-A437B426CCE9}" type="datetime1">
              <a:rPr lang="tr-TR" smtClean="0"/>
              <a:t>2.12.2024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3D4C149D-E1BF-4BBD-99C3-123067DFA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ktolgac@gmail.com, ktolgac@ankara.edu.tr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C048389-795A-45B9-AB10-96E1ADC22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608EF-A66A-4F40-9E87-175ABBCD43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999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0BFD2A93-98CD-4B94-A771-D1EC26644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AA2A3-F1FE-4AC7-818D-8B6B1512DB67}" type="datetime1">
              <a:rPr lang="tr-TR" smtClean="0"/>
              <a:t>2.12.2024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C4BABDD9-3C85-4829-A860-BDE24F0C6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ktolgac@gmail.com, ktolgac@ankara.edu.tr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424D49C1-514F-4985-8D7A-C6396DF53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608EF-A66A-4F40-9E87-175ABBCD43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1859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758C98E-E5CB-4103-9754-4594504E7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6157FBF-B1BF-4824-96BC-2B95E0A9D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FB0F554-EEDC-4CD1-9CDB-075C7C31F1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34C144C-E6B1-4346-8CCA-5A9812450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EF4F0-B6EC-4850-94EE-0F5C360184D9}" type="datetime1">
              <a:rPr lang="tr-TR" smtClean="0"/>
              <a:t>2.12.2024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C62D0F1-3DDD-40D7-A392-C1CDEED5F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ktolgac@gmail.com, ktolgac@ankara.edu.tr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F35FDAE-71CE-4008-A904-BC21F1B76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608EF-A66A-4F40-9E87-175ABBCD43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2902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981C620-F652-4C92-8C95-1846978D5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589060D8-994D-43AF-A424-B5EA310F4B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63FEFCC-A5A7-43CE-B2B2-6DB133A9FD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5CE0171-671C-4030-8A78-7ECE78E31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3BB68-8FE9-4AAC-AC87-01BD6A73E79A}" type="datetime1">
              <a:rPr lang="tr-TR" smtClean="0"/>
              <a:t>2.12.2024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2EC3B2A-1261-4D1C-B8A1-8DE9C3743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ktolgac@gmail.com, ktolgac@ankara.edu.tr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F9C252D-370A-47E7-8D4F-5A6CF55B7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608EF-A66A-4F40-9E87-175ABBCD43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468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96E10EA3-44C6-4E51-8835-A0858E1E7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1E9279E-E01E-4F85-8101-082A258F03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2CFCADF-0E85-4083-8131-B86630B520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780D2-6A90-43EB-9255-04C138681226}" type="datetime1">
              <a:rPr lang="tr-TR" smtClean="0"/>
              <a:t>2.12.2024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5404EF7-FA6E-49D0-BB14-67200BC0C8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ktolgac@gmail.com, ktolgac@ankara.edu.tr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BDE4119-0067-4318-896D-0FD14ADF39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608EF-A66A-4F40-9E87-175ABBCD43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1296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van 1">
            <a:extLst>
              <a:ext uri="{FF2B5EF4-FFF2-40B4-BE49-F238E27FC236}">
                <a16:creationId xmlns:a16="http://schemas.microsoft.com/office/drawing/2014/main" id="{C92A33F9-EAA0-4EEA-BD07-F31908A20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9588"/>
            <a:ext cx="10515600" cy="763588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algn="ctr"/>
            <a:r>
              <a:rPr lang="tr-TR" dirty="0" err="1">
                <a:solidFill>
                  <a:schemeClr val="bg1"/>
                </a:solidFill>
              </a:rPr>
              <a:t>Androlojik</a:t>
            </a:r>
            <a:r>
              <a:rPr lang="tr-TR" dirty="0">
                <a:solidFill>
                  <a:schemeClr val="bg1"/>
                </a:solidFill>
              </a:rPr>
              <a:t> Muayene Sistematiği</a:t>
            </a:r>
          </a:p>
        </p:txBody>
      </p:sp>
      <p:sp>
        <p:nvSpPr>
          <p:cNvPr id="10" name="Unvan 1">
            <a:extLst>
              <a:ext uri="{FF2B5EF4-FFF2-40B4-BE49-F238E27FC236}">
                <a16:creationId xmlns:a16="http://schemas.microsoft.com/office/drawing/2014/main" id="{52063CEC-5D9D-4D78-BCAB-DBF21681EBF8}"/>
              </a:ext>
            </a:extLst>
          </p:cNvPr>
          <p:cNvSpPr txBox="1">
            <a:spLocks/>
          </p:cNvSpPr>
          <p:nvPr/>
        </p:nvSpPr>
        <p:spPr>
          <a:xfrm>
            <a:off x="209462" y="1126388"/>
            <a:ext cx="6448012" cy="76358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200" dirty="0">
                <a:solidFill>
                  <a:schemeClr val="bg1"/>
                </a:solidFill>
              </a:rPr>
              <a:t>5. </a:t>
            </a:r>
            <a:r>
              <a:rPr lang="tr-TR" sz="3200" b="1" dirty="0">
                <a:solidFill>
                  <a:schemeClr val="bg1"/>
                </a:solidFill>
              </a:rPr>
              <a:t>Libido </a:t>
            </a:r>
            <a:r>
              <a:rPr lang="tr-TR" sz="3200" dirty="0">
                <a:solidFill>
                  <a:schemeClr val="bg1"/>
                </a:solidFill>
              </a:rPr>
              <a:t>/ </a:t>
            </a:r>
            <a:r>
              <a:rPr lang="tr-TR" sz="3200" dirty="0" err="1">
                <a:solidFill>
                  <a:schemeClr val="bg1"/>
                </a:solidFill>
              </a:rPr>
              <a:t>Mounting</a:t>
            </a:r>
            <a:r>
              <a:rPr lang="tr-TR" sz="3200" dirty="0">
                <a:solidFill>
                  <a:schemeClr val="bg1"/>
                </a:solidFill>
              </a:rPr>
              <a:t> </a:t>
            </a:r>
            <a:r>
              <a:rPr lang="tr-TR" sz="3200" dirty="0" err="1">
                <a:solidFill>
                  <a:schemeClr val="bg1"/>
                </a:solidFill>
              </a:rPr>
              <a:t>Behaviours</a:t>
            </a:r>
            <a:endParaRPr lang="tr-TR" sz="3200" dirty="0">
              <a:solidFill>
                <a:schemeClr val="bg1"/>
              </a:solidFill>
            </a:endParaRP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B005AA0C-9946-4EA0-A6FA-26E39C3CCFD1}"/>
              </a:ext>
            </a:extLst>
          </p:cNvPr>
          <p:cNvSpPr txBox="1"/>
          <p:nvPr/>
        </p:nvSpPr>
        <p:spPr>
          <a:xfrm>
            <a:off x="7229472" y="989353"/>
            <a:ext cx="4823949" cy="3785652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Fast and intense interest in the mare</a:t>
            </a:r>
            <a:endParaRPr lang="tr-TR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Exciting movements</a:t>
            </a:r>
            <a:endParaRPr lang="tr-TR" sz="2400" dirty="0">
              <a:solidFill>
                <a:schemeClr val="bg1"/>
              </a:solidFill>
            </a:endParaRPr>
          </a:p>
          <a:p>
            <a:r>
              <a:rPr lang="tr-TR" sz="2400" dirty="0">
                <a:solidFill>
                  <a:schemeClr val="bg1"/>
                </a:solidFill>
              </a:rPr>
              <a:t>M</a:t>
            </a:r>
            <a:r>
              <a:rPr lang="en-US" sz="2400" dirty="0" err="1">
                <a:solidFill>
                  <a:schemeClr val="bg1"/>
                </a:solidFill>
              </a:rPr>
              <a:t>apping</a:t>
            </a:r>
            <a:endParaRPr lang="tr-TR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Neighing</a:t>
            </a:r>
            <a:endParaRPr lang="tr-TR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Sniffing, biting, hitting the mare</a:t>
            </a:r>
            <a:endParaRPr lang="tr-TR" sz="2400" dirty="0">
              <a:solidFill>
                <a:schemeClr val="bg1"/>
              </a:solidFill>
            </a:endParaRPr>
          </a:p>
          <a:p>
            <a:r>
              <a:rPr lang="tr-TR" sz="2400" dirty="0">
                <a:solidFill>
                  <a:schemeClr val="bg1"/>
                </a:solidFill>
              </a:rPr>
              <a:t>S</a:t>
            </a:r>
            <a:r>
              <a:rPr lang="en-US" sz="2400" dirty="0">
                <a:solidFill>
                  <a:schemeClr val="bg1"/>
                </a:solidFill>
              </a:rPr>
              <a:t>niffing</a:t>
            </a:r>
            <a:r>
              <a:rPr lang="tr-TR" sz="2400" dirty="0">
                <a:solidFill>
                  <a:schemeClr val="bg1"/>
                </a:solidFill>
              </a:rPr>
              <a:t> t</a:t>
            </a:r>
            <a:r>
              <a:rPr lang="en-US" sz="2400" dirty="0">
                <a:solidFill>
                  <a:schemeClr val="bg1"/>
                </a:solidFill>
              </a:rPr>
              <a:t>he mare's genital area/urine</a:t>
            </a:r>
            <a:endParaRPr lang="tr-TR" sz="2400" dirty="0">
              <a:solidFill>
                <a:schemeClr val="bg1"/>
              </a:solidFill>
            </a:endParaRPr>
          </a:p>
          <a:p>
            <a:endParaRPr lang="tr-TR" sz="2400" dirty="0">
              <a:solidFill>
                <a:schemeClr val="bg1"/>
              </a:solidFill>
            </a:endParaRPr>
          </a:p>
          <a:p>
            <a:r>
              <a:rPr lang="en-US" sz="3600" dirty="0">
                <a:solidFill>
                  <a:schemeClr val="bg1"/>
                </a:solidFill>
              </a:rPr>
              <a:t>Flehmen</a:t>
            </a:r>
            <a:endParaRPr lang="tr-TR" sz="3600" dirty="0">
              <a:solidFill>
                <a:schemeClr val="bg1"/>
              </a:solidFill>
            </a:endParaRPr>
          </a:p>
          <a:p>
            <a:r>
              <a:rPr lang="en-US" sz="3600" dirty="0">
                <a:solidFill>
                  <a:schemeClr val="bg1"/>
                </a:solidFill>
              </a:rPr>
              <a:t>Erection</a:t>
            </a:r>
            <a:endParaRPr lang="tr-TR" sz="4400" b="1" dirty="0">
              <a:solidFill>
                <a:schemeClr val="bg1"/>
              </a:solidFill>
            </a:endParaRP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33DF6BE4-AC73-44F8-A34B-EDB54EBC64A7}"/>
              </a:ext>
            </a:extLst>
          </p:cNvPr>
          <p:cNvSpPr txBox="1"/>
          <p:nvPr/>
        </p:nvSpPr>
        <p:spPr>
          <a:xfrm>
            <a:off x="7229472" y="5664506"/>
            <a:ext cx="3537140" cy="70788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tr-TR" sz="4000" dirty="0">
                <a:solidFill>
                  <a:schemeClr val="bg1"/>
                </a:solidFill>
              </a:rPr>
              <a:t>30 – 60 </a:t>
            </a:r>
            <a:r>
              <a:rPr lang="tr-TR" sz="4000" dirty="0" err="1">
                <a:solidFill>
                  <a:schemeClr val="bg1"/>
                </a:solidFill>
              </a:rPr>
              <a:t>seconds</a:t>
            </a:r>
            <a:endParaRPr lang="tr-TR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503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van 1">
            <a:extLst>
              <a:ext uri="{FF2B5EF4-FFF2-40B4-BE49-F238E27FC236}">
                <a16:creationId xmlns:a16="http://schemas.microsoft.com/office/drawing/2014/main" id="{386D2120-9818-4102-9987-916299761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9588"/>
            <a:ext cx="10515600" cy="763588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algn="ctr"/>
            <a:r>
              <a:rPr lang="tr-TR" dirty="0" err="1">
                <a:solidFill>
                  <a:schemeClr val="bg1"/>
                </a:solidFill>
              </a:rPr>
              <a:t>Androlojik</a:t>
            </a:r>
            <a:r>
              <a:rPr lang="tr-TR" dirty="0">
                <a:solidFill>
                  <a:schemeClr val="bg1"/>
                </a:solidFill>
              </a:rPr>
              <a:t> Muayene Sistematiği</a:t>
            </a:r>
          </a:p>
        </p:txBody>
      </p:sp>
      <p:sp>
        <p:nvSpPr>
          <p:cNvPr id="10" name="Unvan 1">
            <a:extLst>
              <a:ext uri="{FF2B5EF4-FFF2-40B4-BE49-F238E27FC236}">
                <a16:creationId xmlns:a16="http://schemas.microsoft.com/office/drawing/2014/main" id="{C439DF7F-EA23-4869-8F32-8363E9DA50D1}"/>
              </a:ext>
            </a:extLst>
          </p:cNvPr>
          <p:cNvSpPr txBox="1">
            <a:spLocks/>
          </p:cNvSpPr>
          <p:nvPr/>
        </p:nvSpPr>
        <p:spPr>
          <a:xfrm>
            <a:off x="209462" y="1126388"/>
            <a:ext cx="6448012" cy="76358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200" dirty="0">
                <a:solidFill>
                  <a:schemeClr val="bg1"/>
                </a:solidFill>
              </a:rPr>
              <a:t>5. Libido / </a:t>
            </a:r>
            <a:r>
              <a:rPr lang="tr-TR" sz="3200" dirty="0" err="1">
                <a:solidFill>
                  <a:schemeClr val="bg1"/>
                </a:solidFill>
              </a:rPr>
              <a:t>Mounting</a:t>
            </a:r>
            <a:r>
              <a:rPr lang="tr-TR" sz="3200" dirty="0">
                <a:solidFill>
                  <a:schemeClr val="bg1"/>
                </a:solidFill>
              </a:rPr>
              <a:t> </a:t>
            </a:r>
            <a:r>
              <a:rPr lang="tr-TR" sz="3200" dirty="0" err="1">
                <a:solidFill>
                  <a:schemeClr val="bg1"/>
                </a:solidFill>
              </a:rPr>
              <a:t>Behaviours</a:t>
            </a:r>
            <a:endParaRPr lang="tr-TR" sz="3200" b="1" dirty="0">
              <a:solidFill>
                <a:schemeClr val="bg1"/>
              </a:solidFill>
            </a:endParaRP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1FAD6D70-1835-4913-B4DC-29BB0BCAD47E}"/>
              </a:ext>
            </a:extLst>
          </p:cNvPr>
          <p:cNvSpPr txBox="1"/>
          <p:nvPr/>
        </p:nvSpPr>
        <p:spPr>
          <a:xfrm>
            <a:off x="7149612" y="2013643"/>
            <a:ext cx="5108706" cy="3046988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tr-TR" sz="3200" b="1" dirty="0" err="1">
                <a:solidFill>
                  <a:schemeClr val="bg1"/>
                </a:solidFill>
              </a:rPr>
              <a:t>Erection</a:t>
            </a:r>
            <a:endParaRPr lang="tr-TR" sz="3200" b="1" dirty="0">
              <a:solidFill>
                <a:schemeClr val="bg1"/>
              </a:solidFill>
            </a:endParaRPr>
          </a:p>
          <a:p>
            <a:r>
              <a:rPr lang="tr-TR" sz="3200" b="1" dirty="0" err="1">
                <a:solidFill>
                  <a:schemeClr val="bg1"/>
                </a:solidFill>
              </a:rPr>
              <a:t>Mounting</a:t>
            </a:r>
            <a:r>
              <a:rPr lang="tr-TR" sz="3200" b="1" dirty="0">
                <a:solidFill>
                  <a:schemeClr val="bg1"/>
                </a:solidFill>
              </a:rPr>
              <a:t> </a:t>
            </a:r>
            <a:r>
              <a:rPr lang="tr-TR" sz="3200" b="1" dirty="0" err="1">
                <a:solidFill>
                  <a:schemeClr val="bg1"/>
                </a:solidFill>
              </a:rPr>
              <a:t>without</a:t>
            </a:r>
            <a:r>
              <a:rPr lang="tr-TR" sz="3200" b="1" dirty="0">
                <a:solidFill>
                  <a:schemeClr val="bg1"/>
                </a:solidFill>
              </a:rPr>
              <a:t> </a:t>
            </a:r>
            <a:r>
              <a:rPr lang="tr-TR" sz="3200" b="1" dirty="0" err="1">
                <a:solidFill>
                  <a:schemeClr val="bg1"/>
                </a:solidFill>
              </a:rPr>
              <a:t>hesitation</a:t>
            </a:r>
            <a:endParaRPr lang="tr-TR" sz="3200" b="1" dirty="0">
              <a:solidFill>
                <a:schemeClr val="bg1"/>
              </a:solidFill>
            </a:endParaRPr>
          </a:p>
          <a:p>
            <a:r>
              <a:rPr lang="tr-TR" sz="3200" b="1" dirty="0" err="1">
                <a:solidFill>
                  <a:schemeClr val="bg1"/>
                </a:solidFill>
              </a:rPr>
              <a:t>Intromission</a:t>
            </a:r>
            <a:endParaRPr lang="tr-TR" sz="3200" b="1" dirty="0">
              <a:solidFill>
                <a:schemeClr val="bg1"/>
              </a:solidFill>
            </a:endParaRPr>
          </a:p>
          <a:p>
            <a:r>
              <a:rPr lang="tr-TR" sz="3200" b="1" dirty="0" err="1">
                <a:solidFill>
                  <a:schemeClr val="bg1"/>
                </a:solidFill>
              </a:rPr>
              <a:t>Friction</a:t>
            </a:r>
            <a:endParaRPr lang="tr-TR" sz="3200" b="1" dirty="0">
              <a:solidFill>
                <a:schemeClr val="bg1"/>
              </a:solidFill>
            </a:endParaRPr>
          </a:p>
          <a:p>
            <a:r>
              <a:rPr lang="tr-TR" sz="3200" b="1" dirty="0" err="1">
                <a:solidFill>
                  <a:schemeClr val="bg1"/>
                </a:solidFill>
              </a:rPr>
              <a:t>Ejaculation</a:t>
            </a:r>
            <a:endParaRPr lang="tr-TR" sz="3200" b="1" dirty="0">
              <a:solidFill>
                <a:schemeClr val="bg1"/>
              </a:solidFill>
            </a:endParaRPr>
          </a:p>
          <a:p>
            <a:r>
              <a:rPr lang="tr-TR" sz="3200" b="1" dirty="0" err="1">
                <a:solidFill>
                  <a:schemeClr val="bg1"/>
                </a:solidFill>
              </a:rPr>
              <a:t>Leaving</a:t>
            </a:r>
            <a:endParaRPr lang="tr-TR" sz="3200" b="1" dirty="0">
              <a:solidFill>
                <a:schemeClr val="bg1"/>
              </a:solidFill>
            </a:endParaRP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AB5A8D12-1EBF-4D3B-8E35-528A95C38DFE}"/>
              </a:ext>
            </a:extLst>
          </p:cNvPr>
          <p:cNvSpPr txBox="1"/>
          <p:nvPr/>
        </p:nvSpPr>
        <p:spPr>
          <a:xfrm>
            <a:off x="7149611" y="5119654"/>
            <a:ext cx="3509423" cy="70788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tr-TR" sz="4000" dirty="0">
                <a:solidFill>
                  <a:schemeClr val="bg1"/>
                </a:solidFill>
              </a:rPr>
              <a:t>25 – 35 </a:t>
            </a:r>
            <a:r>
              <a:rPr lang="tr-TR" sz="4000" dirty="0" err="1">
                <a:solidFill>
                  <a:schemeClr val="bg1"/>
                </a:solidFill>
              </a:rPr>
              <a:t>seconds</a:t>
            </a:r>
            <a:endParaRPr lang="tr-TR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200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van 1">
            <a:extLst>
              <a:ext uri="{FF2B5EF4-FFF2-40B4-BE49-F238E27FC236}">
                <a16:creationId xmlns:a16="http://schemas.microsoft.com/office/drawing/2014/main" id="{0BCDCF53-3072-4052-9AF3-805C786DF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9588"/>
            <a:ext cx="10515600" cy="763588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algn="ctr"/>
            <a:r>
              <a:rPr lang="tr-TR" dirty="0" err="1">
                <a:solidFill>
                  <a:schemeClr val="bg1"/>
                </a:solidFill>
              </a:rPr>
              <a:t>Androlojik</a:t>
            </a:r>
            <a:r>
              <a:rPr lang="tr-TR" dirty="0">
                <a:solidFill>
                  <a:schemeClr val="bg1"/>
                </a:solidFill>
              </a:rPr>
              <a:t> Muayene Sistematiği</a:t>
            </a:r>
          </a:p>
        </p:txBody>
      </p:sp>
      <p:graphicFrame>
        <p:nvGraphicFramePr>
          <p:cNvPr id="11" name="Diyagram 10">
            <a:extLst>
              <a:ext uri="{FF2B5EF4-FFF2-40B4-BE49-F238E27FC236}">
                <a16:creationId xmlns:a16="http://schemas.microsoft.com/office/drawing/2014/main" id="{02B6F65D-455E-4BF2-99D5-C702F76048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89314047"/>
              </p:ext>
            </p:extLst>
          </p:nvPr>
        </p:nvGraphicFramePr>
        <p:xfrm>
          <a:off x="-756811" y="823176"/>
          <a:ext cx="8153400" cy="5744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Metin kutusu 11">
            <a:extLst>
              <a:ext uri="{FF2B5EF4-FFF2-40B4-BE49-F238E27FC236}">
                <a16:creationId xmlns:a16="http://schemas.microsoft.com/office/drawing/2014/main" id="{D36134CD-2346-4EC5-84CC-590623F38CA3}"/>
              </a:ext>
            </a:extLst>
          </p:cNvPr>
          <p:cNvSpPr txBox="1"/>
          <p:nvPr/>
        </p:nvSpPr>
        <p:spPr>
          <a:xfrm>
            <a:off x="6664410" y="2356450"/>
            <a:ext cx="4926990" cy="267765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tr-TR" sz="2800" dirty="0">
                <a:solidFill>
                  <a:schemeClr val="bg1"/>
                </a:solidFill>
              </a:rPr>
              <a:t>Libido ve </a:t>
            </a:r>
            <a:r>
              <a:rPr lang="tr-TR" sz="2800" dirty="0" err="1">
                <a:solidFill>
                  <a:schemeClr val="bg1"/>
                </a:solidFill>
              </a:rPr>
              <a:t>Mounting</a:t>
            </a:r>
            <a:r>
              <a:rPr lang="tr-TR" sz="2800" dirty="0">
                <a:solidFill>
                  <a:schemeClr val="bg1"/>
                </a:solidFill>
              </a:rPr>
              <a:t> </a:t>
            </a:r>
            <a:r>
              <a:rPr lang="tr-TR" sz="2800" dirty="0" err="1">
                <a:solidFill>
                  <a:schemeClr val="bg1"/>
                </a:solidFill>
              </a:rPr>
              <a:t>Behaviours</a:t>
            </a:r>
            <a:endParaRPr lang="tr-TR" sz="2800" dirty="0">
              <a:solidFill>
                <a:schemeClr val="bg1"/>
              </a:solidFill>
            </a:endParaRPr>
          </a:p>
          <a:p>
            <a:r>
              <a:rPr lang="tr-TR" sz="2800" dirty="0" err="1">
                <a:solidFill>
                  <a:schemeClr val="bg1"/>
                </a:solidFill>
              </a:rPr>
              <a:t>Totally</a:t>
            </a:r>
            <a:r>
              <a:rPr lang="tr-TR" sz="2800" dirty="0">
                <a:solidFill>
                  <a:schemeClr val="bg1"/>
                </a:solidFill>
              </a:rPr>
              <a:t> &lt;1 min.</a:t>
            </a:r>
          </a:p>
          <a:p>
            <a:endParaRPr lang="tr-TR" sz="2800" dirty="0">
              <a:solidFill>
                <a:schemeClr val="bg1"/>
              </a:solidFill>
            </a:endParaRPr>
          </a:p>
          <a:p>
            <a:r>
              <a:rPr lang="tr-TR" sz="2800" dirty="0">
                <a:solidFill>
                  <a:schemeClr val="bg1"/>
                </a:solidFill>
              </a:rPr>
              <a:t>Evaluation; </a:t>
            </a:r>
            <a:r>
              <a:rPr lang="tr-TR" sz="2800" dirty="0" err="1">
                <a:solidFill>
                  <a:schemeClr val="bg1"/>
                </a:solidFill>
              </a:rPr>
              <a:t>scoring</a:t>
            </a:r>
            <a:r>
              <a:rPr lang="tr-TR" sz="2800" dirty="0">
                <a:solidFill>
                  <a:schemeClr val="bg1"/>
                </a:solidFill>
              </a:rPr>
              <a:t> in a 1-5 </a:t>
            </a:r>
            <a:r>
              <a:rPr lang="tr-TR" sz="2800" dirty="0" err="1">
                <a:solidFill>
                  <a:schemeClr val="bg1"/>
                </a:solidFill>
              </a:rPr>
              <a:t>scale</a:t>
            </a:r>
            <a:endParaRPr lang="tr-TR" sz="2800" dirty="0">
              <a:solidFill>
                <a:schemeClr val="bg1"/>
              </a:solidFill>
            </a:endParaRPr>
          </a:p>
          <a:p>
            <a:endParaRPr lang="tr-TR" sz="2800" dirty="0">
              <a:solidFill>
                <a:schemeClr val="bg1"/>
              </a:solidFill>
            </a:endParaRPr>
          </a:p>
          <a:p>
            <a:r>
              <a:rPr lang="tr-TR" sz="2800" dirty="0">
                <a:solidFill>
                  <a:schemeClr val="bg1"/>
                </a:solidFill>
              </a:rPr>
              <a:t>(-1) </a:t>
            </a:r>
            <a:r>
              <a:rPr lang="tr-TR" sz="2800" dirty="0" err="1">
                <a:solidFill>
                  <a:schemeClr val="bg1"/>
                </a:solidFill>
              </a:rPr>
              <a:t>score</a:t>
            </a:r>
            <a:r>
              <a:rPr lang="tr-TR" sz="2800" dirty="0">
                <a:solidFill>
                  <a:schemeClr val="bg1"/>
                </a:solidFill>
              </a:rPr>
              <a:t> </a:t>
            </a:r>
            <a:r>
              <a:rPr lang="tr-TR" sz="2800" dirty="0" err="1">
                <a:solidFill>
                  <a:schemeClr val="bg1"/>
                </a:solidFill>
              </a:rPr>
              <a:t>for</a:t>
            </a:r>
            <a:r>
              <a:rPr lang="tr-TR" sz="2800" dirty="0">
                <a:solidFill>
                  <a:schemeClr val="bg1"/>
                </a:solidFill>
              </a:rPr>
              <a:t> </a:t>
            </a:r>
            <a:r>
              <a:rPr lang="tr-TR" sz="2800" dirty="0" err="1">
                <a:solidFill>
                  <a:schemeClr val="bg1"/>
                </a:solidFill>
              </a:rPr>
              <a:t>each</a:t>
            </a:r>
            <a:r>
              <a:rPr lang="tr-TR" sz="2800" dirty="0">
                <a:solidFill>
                  <a:schemeClr val="bg1"/>
                </a:solidFill>
              </a:rPr>
              <a:t> </a:t>
            </a:r>
            <a:r>
              <a:rPr lang="tr-TR" sz="2800" dirty="0" err="1">
                <a:solidFill>
                  <a:schemeClr val="bg1"/>
                </a:solidFill>
              </a:rPr>
              <a:t>missing</a:t>
            </a:r>
            <a:r>
              <a:rPr lang="tr-TR" sz="2800" dirty="0">
                <a:solidFill>
                  <a:schemeClr val="bg1"/>
                </a:solidFill>
              </a:rPr>
              <a:t> </a:t>
            </a:r>
            <a:r>
              <a:rPr lang="tr-TR" sz="2800" dirty="0" err="1">
                <a:solidFill>
                  <a:schemeClr val="bg1"/>
                </a:solidFill>
              </a:rPr>
              <a:t>point</a:t>
            </a:r>
            <a:endParaRPr lang="tr-T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040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van 1">
            <a:extLst>
              <a:ext uri="{FF2B5EF4-FFF2-40B4-BE49-F238E27FC236}">
                <a16:creationId xmlns:a16="http://schemas.microsoft.com/office/drawing/2014/main" id="{13B24B08-5BC5-43B8-AC8C-988FCF4A3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9588"/>
            <a:ext cx="10515600" cy="763588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algn="ctr"/>
            <a:r>
              <a:rPr lang="tr-TR" dirty="0" err="1">
                <a:solidFill>
                  <a:schemeClr val="bg1"/>
                </a:solidFill>
              </a:rPr>
              <a:t>Androlojik</a:t>
            </a:r>
            <a:r>
              <a:rPr lang="tr-TR" dirty="0">
                <a:solidFill>
                  <a:schemeClr val="bg1"/>
                </a:solidFill>
              </a:rPr>
              <a:t> Muayene Sistematiği</a:t>
            </a:r>
          </a:p>
        </p:txBody>
      </p:sp>
      <p:sp>
        <p:nvSpPr>
          <p:cNvPr id="10" name="Unvan 1">
            <a:extLst>
              <a:ext uri="{FF2B5EF4-FFF2-40B4-BE49-F238E27FC236}">
                <a16:creationId xmlns:a16="http://schemas.microsoft.com/office/drawing/2014/main" id="{BDD8F6B2-B427-4424-81ED-9FE9202B19E8}"/>
              </a:ext>
            </a:extLst>
          </p:cNvPr>
          <p:cNvSpPr txBox="1">
            <a:spLocks/>
          </p:cNvSpPr>
          <p:nvPr/>
        </p:nvSpPr>
        <p:spPr>
          <a:xfrm>
            <a:off x="209462" y="1126388"/>
            <a:ext cx="4282327" cy="76358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200" dirty="0">
                <a:solidFill>
                  <a:schemeClr val="bg1"/>
                </a:solidFill>
              </a:rPr>
              <a:t>6. Spermanın Muayenesi</a:t>
            </a:r>
            <a:endParaRPr lang="tr-TR" sz="3200" b="1" dirty="0">
              <a:solidFill>
                <a:schemeClr val="bg1"/>
              </a:solidFill>
            </a:endParaRPr>
          </a:p>
        </p:txBody>
      </p:sp>
      <p:sp>
        <p:nvSpPr>
          <p:cNvPr id="11" name="2 İçerik Yer Tutucusu">
            <a:extLst>
              <a:ext uri="{FF2B5EF4-FFF2-40B4-BE49-F238E27FC236}">
                <a16:creationId xmlns:a16="http://schemas.microsoft.com/office/drawing/2014/main" id="{239E9C8A-D896-4550-8C02-370DB795F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462" y="2075364"/>
            <a:ext cx="5293895" cy="2223921"/>
          </a:xfrm>
          <a:solidFill>
            <a:srgbClr val="C00000"/>
          </a:solidFill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tr-TR" b="1" dirty="0">
                <a:solidFill>
                  <a:schemeClr val="bg1"/>
                </a:solidFill>
                <a:ea typeface="Calibri"/>
                <a:cs typeface="Times New Roman"/>
              </a:rPr>
              <a:t>Spermanın Ön Muayenesi</a:t>
            </a:r>
          </a:p>
          <a:p>
            <a:pPr lvl="1"/>
            <a:r>
              <a:rPr lang="tr-TR" b="1" dirty="0">
                <a:solidFill>
                  <a:schemeClr val="bg1"/>
                </a:solidFill>
                <a:cs typeface="Times New Roman"/>
              </a:rPr>
              <a:t>Hacim</a:t>
            </a:r>
          </a:p>
          <a:p>
            <a:pPr lvl="1"/>
            <a:r>
              <a:rPr lang="tr-TR" b="1" dirty="0">
                <a:solidFill>
                  <a:schemeClr val="bg1"/>
                </a:solidFill>
                <a:cs typeface="Times New Roman"/>
              </a:rPr>
              <a:t>Renk</a:t>
            </a:r>
          </a:p>
          <a:p>
            <a:pPr lvl="1"/>
            <a:r>
              <a:rPr lang="tr-TR" b="1" dirty="0">
                <a:solidFill>
                  <a:schemeClr val="bg1"/>
                </a:solidFill>
                <a:cs typeface="Times New Roman"/>
              </a:rPr>
              <a:t>Kıvam</a:t>
            </a:r>
          </a:p>
          <a:p>
            <a:pPr lvl="1"/>
            <a:r>
              <a:rPr lang="tr-TR" b="1" dirty="0" err="1">
                <a:solidFill>
                  <a:schemeClr val="bg1"/>
                </a:solidFill>
                <a:cs typeface="Times New Roman"/>
              </a:rPr>
              <a:t>pH</a:t>
            </a:r>
            <a:endParaRPr lang="tr-TR" dirty="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13" name="2 İçerik Yer Tutucusu">
            <a:extLst>
              <a:ext uri="{FF2B5EF4-FFF2-40B4-BE49-F238E27FC236}">
                <a16:creationId xmlns:a16="http://schemas.microsoft.com/office/drawing/2014/main" id="{83732072-1C41-4093-A73C-6F1AA074B918}"/>
              </a:ext>
            </a:extLst>
          </p:cNvPr>
          <p:cNvSpPr txBox="1">
            <a:spLocks/>
          </p:cNvSpPr>
          <p:nvPr/>
        </p:nvSpPr>
        <p:spPr>
          <a:xfrm>
            <a:off x="5678905" y="1827395"/>
            <a:ext cx="5574632" cy="41723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>
                <a:cs typeface="Times New Roman" pitchFamily="18" charset="0"/>
              </a:rPr>
              <a:t>Hacim		60 (30 - 300) ml </a:t>
            </a:r>
          </a:p>
          <a:p>
            <a:pPr lvl="1"/>
            <a:endParaRPr lang="tr-TR" sz="1800" dirty="0">
              <a:cs typeface="Times New Roman" pitchFamily="18" charset="0"/>
            </a:endParaRPr>
          </a:p>
          <a:p>
            <a:r>
              <a:rPr lang="tr-TR" dirty="0">
                <a:cs typeface="Times New Roman" pitchFamily="18" charset="0"/>
              </a:rPr>
              <a:t>Renk		</a:t>
            </a:r>
            <a:r>
              <a:rPr lang="tr-TR" sz="2000" dirty="0">
                <a:ea typeface="Calibri"/>
              </a:rPr>
              <a:t>Düşük yoğunluk:	Gri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tr-TR" sz="2000" dirty="0">
                <a:cs typeface="Times New Roman" pitchFamily="18" charset="0"/>
              </a:rPr>
              <a:t>			Yüksek yoğunluk:	Krem</a:t>
            </a:r>
          </a:p>
          <a:p>
            <a:pPr>
              <a:buFont typeface="Arial" panose="020B0604020202020204" pitchFamily="34" charset="0"/>
              <a:buNone/>
            </a:pPr>
            <a:endParaRPr lang="tr-TR" sz="3200" dirty="0">
              <a:cs typeface="Times New Roman" pitchFamily="18" charset="0"/>
            </a:endParaRPr>
          </a:p>
          <a:p>
            <a:r>
              <a:rPr lang="tr-TR" dirty="0">
                <a:cs typeface="Times New Roman" pitchFamily="18" charset="0"/>
              </a:rPr>
              <a:t>Kıvam		</a:t>
            </a:r>
            <a:r>
              <a:rPr lang="tr-TR" sz="2000" dirty="0">
                <a:solidFill>
                  <a:prstClr val="black"/>
                </a:solidFill>
                <a:ea typeface="Calibri"/>
              </a:rPr>
              <a:t>Düşük yoğunluk:	Sulu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tr-TR" sz="2000" dirty="0">
                <a:solidFill>
                  <a:prstClr val="black"/>
                </a:solidFill>
                <a:ea typeface="Calibri"/>
              </a:rPr>
              <a:t>			Yüksek yoğunluk:	Koyu</a:t>
            </a:r>
          </a:p>
          <a:p>
            <a:pPr lvl="6">
              <a:buFont typeface="Arial" panose="020B0604020202020204" pitchFamily="34" charset="0"/>
              <a:buNone/>
            </a:pPr>
            <a:endParaRPr lang="tr-TR" sz="2000" dirty="0">
              <a:solidFill>
                <a:prstClr val="black"/>
              </a:solidFill>
              <a:ea typeface="Calibri"/>
            </a:endParaRPr>
          </a:p>
          <a:p>
            <a:r>
              <a:rPr lang="tr-TR" dirty="0" err="1">
                <a:solidFill>
                  <a:prstClr val="black"/>
                </a:solidFill>
                <a:ea typeface="Calibri"/>
              </a:rPr>
              <a:t>pH</a:t>
            </a:r>
            <a:r>
              <a:rPr lang="tr-TR" dirty="0">
                <a:solidFill>
                  <a:prstClr val="black"/>
                </a:solidFill>
                <a:ea typeface="Calibri"/>
              </a:rPr>
              <a:t>			7.2-7.7</a:t>
            </a:r>
          </a:p>
        </p:txBody>
      </p:sp>
    </p:spTree>
    <p:extLst>
      <p:ext uri="{BB962C8B-B14F-4D97-AF65-F5344CB8AC3E}">
        <p14:creationId xmlns:p14="http://schemas.microsoft.com/office/powerpoint/2010/main" val="1350444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van 1">
            <a:extLst>
              <a:ext uri="{FF2B5EF4-FFF2-40B4-BE49-F238E27FC236}">
                <a16:creationId xmlns:a16="http://schemas.microsoft.com/office/drawing/2014/main" id="{0C331C0E-CEC7-449C-AB5D-0F675697F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9588"/>
            <a:ext cx="10515600" cy="763588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algn="ctr"/>
            <a:r>
              <a:rPr lang="tr-TR" dirty="0" err="1">
                <a:solidFill>
                  <a:schemeClr val="bg1"/>
                </a:solidFill>
              </a:rPr>
              <a:t>Breeding</a:t>
            </a:r>
            <a:r>
              <a:rPr lang="tr-TR" dirty="0">
                <a:solidFill>
                  <a:schemeClr val="bg1"/>
                </a:solidFill>
              </a:rPr>
              <a:t> </a:t>
            </a:r>
            <a:r>
              <a:rPr lang="tr-TR" dirty="0" err="1">
                <a:solidFill>
                  <a:schemeClr val="bg1"/>
                </a:solidFill>
              </a:rPr>
              <a:t>Soundness</a:t>
            </a:r>
            <a:r>
              <a:rPr lang="tr-TR" dirty="0">
                <a:solidFill>
                  <a:schemeClr val="bg1"/>
                </a:solidFill>
              </a:rPr>
              <a:t> </a:t>
            </a:r>
            <a:r>
              <a:rPr lang="tr-TR" dirty="0" err="1">
                <a:solidFill>
                  <a:schemeClr val="bg1"/>
                </a:solidFill>
              </a:rPr>
              <a:t>Examination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0" name="Unvan 1">
            <a:extLst>
              <a:ext uri="{FF2B5EF4-FFF2-40B4-BE49-F238E27FC236}">
                <a16:creationId xmlns:a16="http://schemas.microsoft.com/office/drawing/2014/main" id="{31A6D0BA-2AD0-49D4-8009-3BBE1330F8F8}"/>
              </a:ext>
            </a:extLst>
          </p:cNvPr>
          <p:cNvSpPr txBox="1">
            <a:spLocks/>
          </p:cNvSpPr>
          <p:nvPr/>
        </p:nvSpPr>
        <p:spPr>
          <a:xfrm>
            <a:off x="209462" y="1126388"/>
            <a:ext cx="4282327" cy="76358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200" dirty="0">
                <a:solidFill>
                  <a:schemeClr val="bg1"/>
                </a:solidFill>
              </a:rPr>
              <a:t>6. Semen Evaluation</a:t>
            </a:r>
            <a:endParaRPr lang="tr-TR" sz="3200" b="1" dirty="0">
              <a:solidFill>
                <a:schemeClr val="bg1"/>
              </a:solidFill>
            </a:endParaRPr>
          </a:p>
        </p:txBody>
      </p:sp>
      <p:sp>
        <p:nvSpPr>
          <p:cNvPr id="12" name="2 İçerik Yer Tutucusu">
            <a:extLst>
              <a:ext uri="{FF2B5EF4-FFF2-40B4-BE49-F238E27FC236}">
                <a16:creationId xmlns:a16="http://schemas.microsoft.com/office/drawing/2014/main" id="{7C15FCB6-4B7B-41FE-8A28-5BF59AE43E92}"/>
              </a:ext>
            </a:extLst>
          </p:cNvPr>
          <p:cNvSpPr txBox="1">
            <a:spLocks/>
          </p:cNvSpPr>
          <p:nvPr/>
        </p:nvSpPr>
        <p:spPr>
          <a:xfrm>
            <a:off x="209462" y="2056554"/>
            <a:ext cx="6898105" cy="4299795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txBody>
          <a:bodyPr vert="horz">
            <a:normAutofit fontScale="92500"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tr-TR" sz="3000" dirty="0" err="1">
                <a:solidFill>
                  <a:schemeClr val="bg1"/>
                </a:solidFill>
                <a:ea typeface="Calibri"/>
                <a:cs typeface="Times New Roman"/>
              </a:rPr>
              <a:t>Microscopical</a:t>
            </a:r>
            <a:r>
              <a:rPr lang="tr-TR" sz="3000" dirty="0">
                <a:solidFill>
                  <a:schemeClr val="bg1"/>
                </a:solidFill>
                <a:ea typeface="Calibri"/>
                <a:cs typeface="Times New Roman"/>
              </a:rPr>
              <a:t> (Advanced) Evaluation</a:t>
            </a:r>
          </a:p>
          <a:p>
            <a:pPr lvl="1"/>
            <a:r>
              <a:rPr lang="tr-TR" sz="2600" b="1" dirty="0" err="1">
                <a:solidFill>
                  <a:schemeClr val="bg1"/>
                </a:solidFill>
                <a:cs typeface="Times New Roman"/>
              </a:rPr>
              <a:t>Concentration</a:t>
            </a:r>
            <a:endParaRPr lang="tr-TR" sz="2600" b="1" dirty="0">
              <a:solidFill>
                <a:schemeClr val="bg1"/>
              </a:solidFill>
              <a:cs typeface="Times New Roman"/>
            </a:endParaRPr>
          </a:p>
          <a:p>
            <a:pPr lvl="1"/>
            <a:r>
              <a:rPr lang="tr-TR" sz="2600" b="1" dirty="0" err="1">
                <a:solidFill>
                  <a:schemeClr val="bg1"/>
                </a:solidFill>
                <a:cs typeface="Times New Roman"/>
              </a:rPr>
              <a:t>Motility</a:t>
            </a:r>
            <a:r>
              <a:rPr lang="tr-TR" sz="2600" b="1" dirty="0">
                <a:solidFill>
                  <a:schemeClr val="bg1"/>
                </a:solidFill>
                <a:cs typeface="Times New Roman"/>
              </a:rPr>
              <a:t> / </a:t>
            </a:r>
            <a:r>
              <a:rPr lang="tr-TR" sz="2600" b="1" dirty="0" err="1">
                <a:solidFill>
                  <a:schemeClr val="bg1"/>
                </a:solidFill>
                <a:cs typeface="Times New Roman"/>
              </a:rPr>
              <a:t>Progressive</a:t>
            </a:r>
            <a:r>
              <a:rPr lang="tr-TR" sz="2600" b="1" dirty="0">
                <a:solidFill>
                  <a:schemeClr val="bg1"/>
                </a:solidFill>
                <a:cs typeface="Times New Roman"/>
              </a:rPr>
              <a:t> </a:t>
            </a:r>
            <a:r>
              <a:rPr lang="tr-TR" sz="2600" b="1" dirty="0" err="1">
                <a:solidFill>
                  <a:schemeClr val="bg1"/>
                </a:solidFill>
                <a:cs typeface="Times New Roman"/>
              </a:rPr>
              <a:t>Motility</a:t>
            </a:r>
            <a:endParaRPr lang="tr-TR" sz="2600" b="1" dirty="0">
              <a:solidFill>
                <a:schemeClr val="bg1"/>
              </a:solidFill>
              <a:cs typeface="Times New Roman"/>
            </a:endParaRPr>
          </a:p>
          <a:p>
            <a:pPr lvl="1"/>
            <a:r>
              <a:rPr lang="tr-TR" sz="2600" b="1" dirty="0" err="1">
                <a:solidFill>
                  <a:schemeClr val="bg1"/>
                </a:solidFill>
                <a:cs typeface="Times New Roman"/>
              </a:rPr>
              <a:t>Morphology</a:t>
            </a:r>
            <a:endParaRPr lang="tr-TR" sz="2600" b="1" dirty="0">
              <a:solidFill>
                <a:schemeClr val="bg1"/>
              </a:solidFill>
              <a:cs typeface="Times New Roman"/>
            </a:endParaRPr>
          </a:p>
          <a:p>
            <a:pPr lvl="1"/>
            <a:r>
              <a:rPr lang="tr-TR" sz="2600" dirty="0" err="1">
                <a:solidFill>
                  <a:schemeClr val="bg1"/>
                </a:solidFill>
                <a:cs typeface="Times New Roman"/>
              </a:rPr>
              <a:t>Viability</a:t>
            </a:r>
            <a:endParaRPr lang="tr-TR" sz="2600" dirty="0">
              <a:solidFill>
                <a:schemeClr val="bg1"/>
              </a:solidFill>
              <a:cs typeface="Times New Roman"/>
            </a:endParaRPr>
          </a:p>
          <a:p>
            <a:pPr lvl="1"/>
            <a:r>
              <a:rPr lang="tr-TR" sz="2600" dirty="0" err="1">
                <a:solidFill>
                  <a:schemeClr val="bg1"/>
                </a:solidFill>
                <a:cs typeface="Times New Roman"/>
              </a:rPr>
              <a:t>Plasma</a:t>
            </a:r>
            <a:r>
              <a:rPr lang="tr-TR" sz="2600" dirty="0">
                <a:solidFill>
                  <a:schemeClr val="bg1"/>
                </a:solidFill>
                <a:cs typeface="Times New Roman"/>
              </a:rPr>
              <a:t> </a:t>
            </a:r>
            <a:r>
              <a:rPr lang="tr-TR" sz="2600" dirty="0" err="1">
                <a:solidFill>
                  <a:schemeClr val="bg1"/>
                </a:solidFill>
                <a:cs typeface="Times New Roman"/>
              </a:rPr>
              <a:t>Membrane</a:t>
            </a:r>
            <a:r>
              <a:rPr lang="tr-TR" sz="2600" dirty="0">
                <a:solidFill>
                  <a:schemeClr val="bg1"/>
                </a:solidFill>
                <a:cs typeface="Times New Roman"/>
              </a:rPr>
              <a:t> </a:t>
            </a:r>
            <a:r>
              <a:rPr lang="tr-TR" sz="2600" dirty="0" err="1">
                <a:solidFill>
                  <a:schemeClr val="bg1"/>
                </a:solidFill>
                <a:cs typeface="Times New Roman"/>
              </a:rPr>
              <a:t>Integrity</a:t>
            </a:r>
            <a:endParaRPr lang="tr-TR" sz="2600" dirty="0">
              <a:solidFill>
                <a:schemeClr val="bg1"/>
              </a:solidFill>
              <a:cs typeface="Times New Roman"/>
            </a:endParaRPr>
          </a:p>
          <a:p>
            <a:pPr lvl="1"/>
            <a:r>
              <a:rPr lang="tr-TR" sz="2600" dirty="0">
                <a:solidFill>
                  <a:schemeClr val="bg1"/>
                </a:solidFill>
                <a:cs typeface="Times New Roman"/>
              </a:rPr>
              <a:t>DNA </a:t>
            </a:r>
            <a:r>
              <a:rPr lang="tr-TR" sz="2600" dirty="0" err="1">
                <a:solidFill>
                  <a:schemeClr val="bg1"/>
                </a:solidFill>
                <a:cs typeface="Times New Roman"/>
              </a:rPr>
              <a:t>Integrity</a:t>
            </a:r>
            <a:endParaRPr lang="tr-TR" sz="2600" dirty="0">
              <a:solidFill>
                <a:schemeClr val="bg1"/>
              </a:solidFill>
              <a:cs typeface="Times New Roman"/>
            </a:endParaRPr>
          </a:p>
          <a:p>
            <a:pPr lvl="1"/>
            <a:r>
              <a:rPr lang="tr-TR" sz="2600" dirty="0" err="1">
                <a:solidFill>
                  <a:schemeClr val="bg1"/>
                </a:solidFill>
                <a:cs typeface="Times New Roman"/>
              </a:rPr>
              <a:t>Capasitation</a:t>
            </a:r>
            <a:endParaRPr lang="tr-TR" sz="2600" dirty="0">
              <a:solidFill>
                <a:schemeClr val="bg1"/>
              </a:solidFill>
              <a:cs typeface="Times New Roman"/>
            </a:endParaRPr>
          </a:p>
          <a:p>
            <a:pPr lvl="1"/>
            <a:r>
              <a:rPr lang="tr-TR" sz="2600" dirty="0" err="1">
                <a:solidFill>
                  <a:schemeClr val="bg1"/>
                </a:solidFill>
                <a:cs typeface="Times New Roman"/>
              </a:rPr>
              <a:t>Akrosome</a:t>
            </a:r>
            <a:r>
              <a:rPr lang="tr-TR" sz="2600" dirty="0">
                <a:solidFill>
                  <a:schemeClr val="bg1"/>
                </a:solidFill>
                <a:cs typeface="Times New Roman"/>
              </a:rPr>
              <a:t> </a:t>
            </a:r>
            <a:r>
              <a:rPr lang="tr-TR" sz="2600" dirty="0" err="1">
                <a:solidFill>
                  <a:schemeClr val="bg1"/>
                </a:solidFill>
                <a:cs typeface="Times New Roman"/>
              </a:rPr>
              <a:t>Integrity</a:t>
            </a:r>
            <a:endParaRPr lang="tr-TR" sz="2600" dirty="0">
              <a:solidFill>
                <a:schemeClr val="bg1"/>
              </a:solidFill>
              <a:cs typeface="Times New Roman"/>
            </a:endParaRPr>
          </a:p>
          <a:p>
            <a:pPr lvl="1"/>
            <a:r>
              <a:rPr lang="tr-TR" sz="2600" dirty="0" err="1">
                <a:solidFill>
                  <a:schemeClr val="bg1"/>
                </a:solidFill>
                <a:cs typeface="Times New Roman"/>
              </a:rPr>
              <a:t>Oxidation</a:t>
            </a:r>
            <a:endParaRPr lang="tr-TR" sz="2600" dirty="0">
              <a:solidFill>
                <a:schemeClr val="bg1"/>
              </a:solidFill>
              <a:cs typeface="Times New Roman"/>
            </a:endParaRPr>
          </a:p>
          <a:p>
            <a:pPr lvl="1"/>
            <a:r>
              <a:rPr lang="tr-TR" sz="2600" dirty="0">
                <a:solidFill>
                  <a:schemeClr val="bg1"/>
                </a:solidFill>
                <a:cs typeface="Times New Roman"/>
              </a:rPr>
              <a:t>…</a:t>
            </a:r>
            <a:endParaRPr lang="tr-TR" sz="2600" dirty="0">
              <a:solidFill>
                <a:schemeClr val="bg1"/>
              </a:solidFill>
              <a:cs typeface="Times New Roman" pitchFamily="18" charset="0"/>
            </a:endParaRPr>
          </a:p>
          <a:p>
            <a:endParaRPr lang="tr-T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2 İçerik Yer Tutucusu">
            <a:extLst>
              <a:ext uri="{FF2B5EF4-FFF2-40B4-BE49-F238E27FC236}">
                <a16:creationId xmlns:a16="http://schemas.microsoft.com/office/drawing/2014/main" id="{9D1BE010-E371-4E33-8ABA-89BB2D8E48B2}"/>
              </a:ext>
            </a:extLst>
          </p:cNvPr>
          <p:cNvSpPr txBox="1">
            <a:spLocks/>
          </p:cNvSpPr>
          <p:nvPr/>
        </p:nvSpPr>
        <p:spPr>
          <a:xfrm>
            <a:off x="7107567" y="2084469"/>
            <a:ext cx="5574632" cy="41723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err="1">
                <a:cs typeface="Times New Roman" pitchFamily="18" charset="0"/>
              </a:rPr>
              <a:t>Conc</a:t>
            </a:r>
            <a:r>
              <a:rPr lang="tr-TR" dirty="0">
                <a:cs typeface="Times New Roman" pitchFamily="18" charset="0"/>
              </a:rPr>
              <a:t>.		4-12 x 10⁹</a:t>
            </a:r>
          </a:p>
          <a:p>
            <a:pPr marL="0" indent="0">
              <a:buNone/>
            </a:pPr>
            <a:r>
              <a:rPr lang="tr-TR" dirty="0">
                <a:cs typeface="Times New Roman" pitchFamily="18" charset="0"/>
              </a:rPr>
              <a:t>   </a:t>
            </a:r>
            <a:endParaRPr lang="tr-TR" sz="1800" dirty="0">
              <a:cs typeface="Times New Roman" pitchFamily="18" charset="0"/>
            </a:endParaRPr>
          </a:p>
          <a:p>
            <a:r>
              <a:rPr lang="tr-TR" dirty="0" err="1">
                <a:cs typeface="Times New Roman" pitchFamily="18" charset="0"/>
              </a:rPr>
              <a:t>Motility</a:t>
            </a:r>
            <a:r>
              <a:rPr lang="tr-TR" dirty="0">
                <a:cs typeface="Times New Roman" pitchFamily="18" charset="0"/>
              </a:rPr>
              <a:t> &gt;%60</a:t>
            </a:r>
          </a:p>
          <a:p>
            <a:r>
              <a:rPr lang="tr-TR" dirty="0">
                <a:cs typeface="Times New Roman" pitchFamily="18" charset="0"/>
              </a:rPr>
              <a:t>Normal &gt;%40</a:t>
            </a:r>
          </a:p>
          <a:p>
            <a:pPr lvl="1"/>
            <a:r>
              <a:rPr lang="tr-TR" dirty="0" err="1">
                <a:cs typeface="Times New Roman" pitchFamily="18" charset="0"/>
              </a:rPr>
              <a:t>Head</a:t>
            </a:r>
            <a:r>
              <a:rPr lang="tr-TR" dirty="0">
                <a:cs typeface="Times New Roman" pitchFamily="18" charset="0"/>
              </a:rPr>
              <a:t> </a:t>
            </a:r>
            <a:r>
              <a:rPr lang="tr-TR" dirty="0" err="1">
                <a:cs typeface="Times New Roman" pitchFamily="18" charset="0"/>
              </a:rPr>
              <a:t>abnormality</a:t>
            </a:r>
            <a:r>
              <a:rPr lang="tr-TR" dirty="0">
                <a:cs typeface="Times New Roman" pitchFamily="18" charset="0"/>
              </a:rPr>
              <a:t>	 &lt;%30</a:t>
            </a:r>
          </a:p>
          <a:p>
            <a:pPr lvl="1"/>
            <a:r>
              <a:rPr lang="tr-TR" dirty="0" err="1">
                <a:cs typeface="Times New Roman" pitchFamily="18" charset="0"/>
              </a:rPr>
              <a:t>Cytoplasmic</a:t>
            </a:r>
            <a:r>
              <a:rPr lang="tr-TR" dirty="0">
                <a:cs typeface="Times New Roman" pitchFamily="18" charset="0"/>
              </a:rPr>
              <a:t> </a:t>
            </a:r>
            <a:r>
              <a:rPr lang="tr-TR" dirty="0" err="1">
                <a:cs typeface="Times New Roman" pitchFamily="18" charset="0"/>
              </a:rPr>
              <a:t>droplet</a:t>
            </a:r>
            <a:r>
              <a:rPr lang="tr-TR" dirty="0">
                <a:cs typeface="Times New Roman" pitchFamily="18" charset="0"/>
              </a:rPr>
              <a:t>	 &lt;%25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4A5D8797-EAD9-49BB-8884-AA26E1849CF8}"/>
              </a:ext>
            </a:extLst>
          </p:cNvPr>
          <p:cNvSpPr/>
          <p:nvPr/>
        </p:nvSpPr>
        <p:spPr>
          <a:xfrm>
            <a:off x="7409093" y="2608729"/>
            <a:ext cx="4361566" cy="365125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tr-TR" sz="1800" dirty="0">
                <a:cs typeface="Times New Roman" pitchFamily="18" charset="0"/>
              </a:rPr>
              <a:t>9 x 10⁹ </a:t>
            </a:r>
            <a:r>
              <a:rPr lang="tr-TR" sz="1800" dirty="0" err="1">
                <a:cs typeface="Times New Roman" pitchFamily="18" charset="0"/>
              </a:rPr>
              <a:t>spz</a:t>
            </a:r>
            <a:r>
              <a:rPr lang="tr-TR" sz="1800" dirty="0">
                <a:cs typeface="Times New Roman" pitchFamily="18" charset="0"/>
              </a:rPr>
              <a:t>/</a:t>
            </a:r>
            <a:r>
              <a:rPr lang="tr-TR" sz="1800" dirty="0" err="1">
                <a:cs typeface="Times New Roman" pitchFamily="18" charset="0"/>
              </a:rPr>
              <a:t>ejaculate</a:t>
            </a:r>
            <a:r>
              <a:rPr lang="tr-TR" sz="1800" dirty="0">
                <a:cs typeface="Times New Roman" pitchFamily="18" charset="0"/>
              </a:rPr>
              <a:t> (200-300 x 10⁶ </a:t>
            </a:r>
            <a:r>
              <a:rPr lang="tr-TR" sz="1800" dirty="0" err="1">
                <a:cs typeface="Times New Roman" pitchFamily="18" charset="0"/>
              </a:rPr>
              <a:t>spz</a:t>
            </a:r>
            <a:r>
              <a:rPr lang="tr-TR" sz="1800" dirty="0">
                <a:cs typeface="Times New Roman" pitchFamily="18" charset="0"/>
              </a:rPr>
              <a:t>/ml)</a:t>
            </a:r>
          </a:p>
        </p:txBody>
      </p:sp>
    </p:spTree>
    <p:extLst>
      <p:ext uri="{BB962C8B-B14F-4D97-AF65-F5344CB8AC3E}">
        <p14:creationId xmlns:p14="http://schemas.microsoft.com/office/powerpoint/2010/main" val="2717816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van 1">
            <a:extLst>
              <a:ext uri="{FF2B5EF4-FFF2-40B4-BE49-F238E27FC236}">
                <a16:creationId xmlns:a16="http://schemas.microsoft.com/office/drawing/2014/main" id="{96C0975D-2E45-43C5-B3F5-57F1C60E1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9588"/>
            <a:ext cx="10515600" cy="763588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algn="ctr"/>
            <a:r>
              <a:rPr lang="tr-TR" dirty="0" err="1">
                <a:solidFill>
                  <a:schemeClr val="bg1"/>
                </a:solidFill>
              </a:rPr>
              <a:t>Androlojik</a:t>
            </a:r>
            <a:r>
              <a:rPr lang="tr-TR" dirty="0">
                <a:solidFill>
                  <a:schemeClr val="bg1"/>
                </a:solidFill>
              </a:rPr>
              <a:t> Muayene Sistematiği</a:t>
            </a:r>
          </a:p>
        </p:txBody>
      </p:sp>
      <p:sp>
        <p:nvSpPr>
          <p:cNvPr id="11" name="Unvan 1">
            <a:extLst>
              <a:ext uri="{FF2B5EF4-FFF2-40B4-BE49-F238E27FC236}">
                <a16:creationId xmlns:a16="http://schemas.microsoft.com/office/drawing/2014/main" id="{92D51239-CF6F-4C7F-9D6D-F232089DF2B4}"/>
              </a:ext>
            </a:extLst>
          </p:cNvPr>
          <p:cNvSpPr txBox="1">
            <a:spLocks/>
          </p:cNvSpPr>
          <p:nvPr/>
        </p:nvSpPr>
        <p:spPr>
          <a:xfrm>
            <a:off x="1834917" y="845219"/>
            <a:ext cx="8522161" cy="964306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200" b="1" dirty="0" err="1">
                <a:solidFill>
                  <a:schemeClr val="bg1"/>
                </a:solidFill>
              </a:rPr>
              <a:t>Motility</a:t>
            </a:r>
            <a:r>
              <a:rPr lang="tr-TR" sz="3200" b="1" dirty="0">
                <a:solidFill>
                  <a:schemeClr val="bg1"/>
                </a:solidFill>
              </a:rPr>
              <a:t> = </a:t>
            </a:r>
            <a:r>
              <a:rPr lang="tr-TR" sz="3200" b="1" dirty="0" err="1">
                <a:solidFill>
                  <a:schemeClr val="bg1"/>
                </a:solidFill>
              </a:rPr>
              <a:t>Movement</a:t>
            </a:r>
            <a:endParaRPr lang="tr-TR" sz="3200" b="1" dirty="0">
              <a:solidFill>
                <a:schemeClr val="bg1"/>
              </a:solidFill>
            </a:endParaRPr>
          </a:p>
          <a:p>
            <a:r>
              <a:rPr lang="tr-TR" sz="3200" b="1" dirty="0" err="1">
                <a:solidFill>
                  <a:schemeClr val="bg1"/>
                </a:solidFill>
              </a:rPr>
              <a:t>Progressive</a:t>
            </a:r>
            <a:r>
              <a:rPr lang="tr-TR" sz="3200" b="1" dirty="0">
                <a:solidFill>
                  <a:schemeClr val="bg1"/>
                </a:solidFill>
              </a:rPr>
              <a:t> </a:t>
            </a:r>
            <a:r>
              <a:rPr lang="tr-TR" sz="3200" b="1" dirty="0" err="1">
                <a:solidFill>
                  <a:schemeClr val="bg1"/>
                </a:solidFill>
              </a:rPr>
              <a:t>Motility</a:t>
            </a:r>
            <a:r>
              <a:rPr lang="tr-TR" sz="3200" b="1" dirty="0">
                <a:solidFill>
                  <a:schemeClr val="bg1"/>
                </a:solidFill>
              </a:rPr>
              <a:t> = </a:t>
            </a:r>
            <a:r>
              <a:rPr lang="tr-TR" sz="3200" b="1" dirty="0" err="1">
                <a:solidFill>
                  <a:schemeClr val="bg1"/>
                </a:solidFill>
              </a:rPr>
              <a:t>Straight</a:t>
            </a:r>
            <a:r>
              <a:rPr lang="tr-TR" sz="3200" b="1" dirty="0">
                <a:solidFill>
                  <a:schemeClr val="bg1"/>
                </a:solidFill>
              </a:rPr>
              <a:t> </a:t>
            </a:r>
            <a:r>
              <a:rPr lang="tr-TR" sz="3200" b="1" dirty="0" err="1">
                <a:solidFill>
                  <a:schemeClr val="bg1"/>
                </a:solidFill>
              </a:rPr>
              <a:t>line</a:t>
            </a:r>
            <a:r>
              <a:rPr lang="tr-TR" sz="3200" b="1" dirty="0">
                <a:solidFill>
                  <a:schemeClr val="bg1"/>
                </a:solidFill>
              </a:rPr>
              <a:t>, </a:t>
            </a:r>
            <a:r>
              <a:rPr lang="tr-TR" sz="3200" b="1" dirty="0" err="1">
                <a:solidFill>
                  <a:schemeClr val="bg1"/>
                </a:solidFill>
              </a:rPr>
              <a:t>forward</a:t>
            </a:r>
            <a:r>
              <a:rPr lang="tr-TR" sz="3200" b="1" dirty="0">
                <a:solidFill>
                  <a:schemeClr val="bg1"/>
                </a:solidFill>
              </a:rPr>
              <a:t>, </a:t>
            </a:r>
            <a:r>
              <a:rPr lang="tr-TR" sz="3200" b="1" dirty="0" err="1">
                <a:solidFill>
                  <a:schemeClr val="bg1"/>
                </a:solidFill>
              </a:rPr>
              <a:t>strong</a:t>
            </a:r>
            <a:r>
              <a:rPr lang="tr-TR" sz="3200" b="1" dirty="0">
                <a:solidFill>
                  <a:schemeClr val="bg1"/>
                </a:solidFill>
              </a:rPr>
              <a:t> </a:t>
            </a:r>
            <a:r>
              <a:rPr lang="tr-TR" sz="3200" b="1" dirty="0" err="1">
                <a:solidFill>
                  <a:schemeClr val="bg1"/>
                </a:solidFill>
              </a:rPr>
              <a:t>movement</a:t>
            </a:r>
            <a:endParaRPr lang="tr-T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230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 descr="C:\Users\ktolg\OneDrive\Masaüstü\Tez\Fotoğraf\Motilite.jpg">
            <a:extLst>
              <a:ext uri="{FF2B5EF4-FFF2-40B4-BE49-F238E27FC236}">
                <a16:creationId xmlns:a16="http://schemas.microsoft.com/office/drawing/2014/main" id="{9A49E5FF-C7A8-47E9-87F6-5F43603E742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608" y="1809525"/>
            <a:ext cx="8372778" cy="454682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Unvan 1">
            <a:extLst>
              <a:ext uri="{FF2B5EF4-FFF2-40B4-BE49-F238E27FC236}">
                <a16:creationId xmlns:a16="http://schemas.microsoft.com/office/drawing/2014/main" id="{7EA9B4F7-D201-4DD4-8842-CDDAB1928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9588"/>
            <a:ext cx="10515600" cy="763588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algn="ctr"/>
            <a:r>
              <a:rPr lang="tr-TR" dirty="0" err="1">
                <a:solidFill>
                  <a:schemeClr val="bg1"/>
                </a:solidFill>
              </a:rPr>
              <a:t>Androlojik</a:t>
            </a:r>
            <a:r>
              <a:rPr lang="tr-TR" dirty="0">
                <a:solidFill>
                  <a:schemeClr val="bg1"/>
                </a:solidFill>
              </a:rPr>
              <a:t> Muayene Sistematiği</a:t>
            </a:r>
          </a:p>
        </p:txBody>
      </p:sp>
      <p:sp>
        <p:nvSpPr>
          <p:cNvPr id="10" name="Unvan 1">
            <a:extLst>
              <a:ext uri="{FF2B5EF4-FFF2-40B4-BE49-F238E27FC236}">
                <a16:creationId xmlns:a16="http://schemas.microsoft.com/office/drawing/2014/main" id="{14FED179-C882-4D2D-A45C-0E36EFE16343}"/>
              </a:ext>
            </a:extLst>
          </p:cNvPr>
          <p:cNvSpPr txBox="1">
            <a:spLocks/>
          </p:cNvSpPr>
          <p:nvPr/>
        </p:nvSpPr>
        <p:spPr>
          <a:xfrm>
            <a:off x="1834917" y="845219"/>
            <a:ext cx="8522161" cy="964306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200" b="1" dirty="0" err="1">
                <a:solidFill>
                  <a:schemeClr val="bg1"/>
                </a:solidFill>
              </a:rPr>
              <a:t>Motility</a:t>
            </a:r>
            <a:r>
              <a:rPr lang="tr-TR" sz="3200" b="1" dirty="0">
                <a:solidFill>
                  <a:schemeClr val="bg1"/>
                </a:solidFill>
              </a:rPr>
              <a:t> = </a:t>
            </a:r>
            <a:r>
              <a:rPr lang="tr-TR" sz="3200" b="1" dirty="0" err="1">
                <a:solidFill>
                  <a:schemeClr val="bg1"/>
                </a:solidFill>
              </a:rPr>
              <a:t>Movement</a:t>
            </a:r>
            <a:endParaRPr lang="tr-TR" sz="3200" b="1" dirty="0">
              <a:solidFill>
                <a:schemeClr val="bg1"/>
              </a:solidFill>
            </a:endParaRPr>
          </a:p>
          <a:p>
            <a:r>
              <a:rPr lang="tr-TR" sz="3200" b="1" dirty="0" err="1">
                <a:solidFill>
                  <a:schemeClr val="bg1"/>
                </a:solidFill>
              </a:rPr>
              <a:t>Progressive</a:t>
            </a:r>
            <a:r>
              <a:rPr lang="tr-TR" sz="3200" b="1" dirty="0">
                <a:solidFill>
                  <a:schemeClr val="bg1"/>
                </a:solidFill>
              </a:rPr>
              <a:t> </a:t>
            </a:r>
            <a:r>
              <a:rPr lang="tr-TR" sz="3200" b="1" dirty="0" err="1">
                <a:solidFill>
                  <a:schemeClr val="bg1"/>
                </a:solidFill>
              </a:rPr>
              <a:t>Motility</a:t>
            </a:r>
            <a:r>
              <a:rPr lang="tr-TR" sz="3200" b="1" dirty="0">
                <a:solidFill>
                  <a:schemeClr val="bg1"/>
                </a:solidFill>
              </a:rPr>
              <a:t> = </a:t>
            </a:r>
            <a:r>
              <a:rPr lang="tr-TR" sz="3200" b="1" dirty="0" err="1">
                <a:solidFill>
                  <a:schemeClr val="bg1"/>
                </a:solidFill>
              </a:rPr>
              <a:t>Straight</a:t>
            </a:r>
            <a:r>
              <a:rPr lang="tr-TR" sz="3200" b="1" dirty="0">
                <a:solidFill>
                  <a:schemeClr val="bg1"/>
                </a:solidFill>
              </a:rPr>
              <a:t> </a:t>
            </a:r>
            <a:r>
              <a:rPr lang="tr-TR" sz="3200" b="1" dirty="0" err="1">
                <a:solidFill>
                  <a:schemeClr val="bg1"/>
                </a:solidFill>
              </a:rPr>
              <a:t>line</a:t>
            </a:r>
            <a:r>
              <a:rPr lang="tr-TR" sz="3200" b="1" dirty="0">
                <a:solidFill>
                  <a:schemeClr val="bg1"/>
                </a:solidFill>
              </a:rPr>
              <a:t>, </a:t>
            </a:r>
            <a:r>
              <a:rPr lang="tr-TR" sz="3200" b="1" dirty="0" err="1">
                <a:solidFill>
                  <a:schemeClr val="bg1"/>
                </a:solidFill>
              </a:rPr>
              <a:t>forward</a:t>
            </a:r>
            <a:r>
              <a:rPr lang="tr-TR" sz="3200" b="1" dirty="0">
                <a:solidFill>
                  <a:schemeClr val="bg1"/>
                </a:solidFill>
              </a:rPr>
              <a:t>, </a:t>
            </a:r>
            <a:r>
              <a:rPr lang="tr-TR" sz="3200" b="1" dirty="0" err="1">
                <a:solidFill>
                  <a:schemeClr val="bg1"/>
                </a:solidFill>
              </a:rPr>
              <a:t>strong</a:t>
            </a:r>
            <a:r>
              <a:rPr lang="tr-TR" sz="3200" b="1" dirty="0">
                <a:solidFill>
                  <a:schemeClr val="bg1"/>
                </a:solidFill>
              </a:rPr>
              <a:t> </a:t>
            </a:r>
            <a:r>
              <a:rPr lang="tr-TR" sz="3200" b="1" dirty="0" err="1">
                <a:solidFill>
                  <a:schemeClr val="bg1"/>
                </a:solidFill>
              </a:rPr>
              <a:t>movement</a:t>
            </a:r>
            <a:endParaRPr lang="tr-T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993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van 1">
            <a:extLst>
              <a:ext uri="{FF2B5EF4-FFF2-40B4-BE49-F238E27FC236}">
                <a16:creationId xmlns:a16="http://schemas.microsoft.com/office/drawing/2014/main" id="{0E1F8E78-8FFC-48EB-8DC2-E47504B9A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9588"/>
            <a:ext cx="10515600" cy="763588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algn="ctr"/>
            <a:r>
              <a:rPr lang="tr-TR" dirty="0" err="1">
                <a:solidFill>
                  <a:schemeClr val="bg1"/>
                </a:solidFill>
              </a:rPr>
              <a:t>Androlojik</a:t>
            </a:r>
            <a:r>
              <a:rPr lang="tr-TR" dirty="0">
                <a:solidFill>
                  <a:schemeClr val="bg1"/>
                </a:solidFill>
              </a:rPr>
              <a:t> Muayene Sistematiği</a:t>
            </a:r>
          </a:p>
        </p:txBody>
      </p:sp>
      <p:sp>
        <p:nvSpPr>
          <p:cNvPr id="10" name="Unvan 1">
            <a:extLst>
              <a:ext uri="{FF2B5EF4-FFF2-40B4-BE49-F238E27FC236}">
                <a16:creationId xmlns:a16="http://schemas.microsoft.com/office/drawing/2014/main" id="{6D9F5F51-5058-4DFD-8849-5DEBE1CACF29}"/>
              </a:ext>
            </a:extLst>
          </p:cNvPr>
          <p:cNvSpPr txBox="1">
            <a:spLocks/>
          </p:cNvSpPr>
          <p:nvPr/>
        </p:nvSpPr>
        <p:spPr>
          <a:xfrm>
            <a:off x="5260857" y="943830"/>
            <a:ext cx="2076203" cy="763588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200" b="1" dirty="0" err="1">
                <a:solidFill>
                  <a:schemeClr val="bg1"/>
                </a:solidFill>
              </a:rPr>
              <a:t>Morphology</a:t>
            </a:r>
            <a:endParaRPr lang="tr-TR" sz="3200" b="1" dirty="0">
              <a:solidFill>
                <a:schemeClr val="bg1"/>
              </a:solidFill>
            </a:endParaRP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E7C9B95B-2D4A-4887-B5AF-25E1FFE64A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511" t="71409" r="3868" b="11489"/>
          <a:stretch/>
        </p:blipFill>
        <p:spPr bwMode="auto">
          <a:xfrm>
            <a:off x="9098522" y="1800864"/>
            <a:ext cx="3114925" cy="1860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17756D6B-A2E2-492F-8F76-E9E7A6BA83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71" t="36163" r="38538" b="31027"/>
          <a:stretch/>
        </p:blipFill>
        <p:spPr bwMode="auto">
          <a:xfrm>
            <a:off x="354588" y="1431694"/>
            <a:ext cx="2523565" cy="498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B1A58265-9A34-4A65-A580-D4E56215E1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6" t="42311" r="60844" b="23772"/>
          <a:stretch/>
        </p:blipFill>
        <p:spPr bwMode="auto">
          <a:xfrm>
            <a:off x="2878153" y="1800864"/>
            <a:ext cx="1567535" cy="187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0DC016CF-92F0-494F-9A94-59F3B18FEE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4" t="10150" r="66956" b="59767"/>
          <a:stretch/>
        </p:blipFill>
        <p:spPr bwMode="auto">
          <a:xfrm>
            <a:off x="5266681" y="2478566"/>
            <a:ext cx="1333100" cy="2222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D154F303-A509-4C22-BB70-74C60692D3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63" t="3468" r="43197" b="66449"/>
          <a:stretch/>
        </p:blipFill>
        <p:spPr bwMode="auto">
          <a:xfrm>
            <a:off x="6599781" y="4042379"/>
            <a:ext cx="1200349" cy="2001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>
            <a:extLst>
              <a:ext uri="{FF2B5EF4-FFF2-40B4-BE49-F238E27FC236}">
                <a16:creationId xmlns:a16="http://schemas.microsoft.com/office/drawing/2014/main" id="{67ACBD32-2D34-49F4-9BA7-ACB5CB039E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148" t="3833" r="345" b="66084"/>
          <a:stretch/>
        </p:blipFill>
        <p:spPr bwMode="auto">
          <a:xfrm>
            <a:off x="7250117" y="2094290"/>
            <a:ext cx="1712974" cy="1635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>
            <a:extLst>
              <a:ext uri="{FF2B5EF4-FFF2-40B4-BE49-F238E27FC236}">
                <a16:creationId xmlns:a16="http://schemas.microsoft.com/office/drawing/2014/main" id="{E7D77EEF-CAF0-4B85-AA70-D731FB49B9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029" t="39438" r="2252" b="36473"/>
          <a:stretch/>
        </p:blipFill>
        <p:spPr bwMode="auto">
          <a:xfrm>
            <a:off x="2878153" y="4042379"/>
            <a:ext cx="2199776" cy="2001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>
            <a:extLst>
              <a:ext uri="{FF2B5EF4-FFF2-40B4-BE49-F238E27FC236}">
                <a16:creationId xmlns:a16="http://schemas.microsoft.com/office/drawing/2014/main" id="{BF35F451-378F-41F6-ADC9-E765345AB0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80" t="71479" r="44182" b="13"/>
          <a:stretch/>
        </p:blipFill>
        <p:spPr bwMode="auto">
          <a:xfrm>
            <a:off x="9098522" y="3925454"/>
            <a:ext cx="795532" cy="2293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Unvan 1">
            <a:extLst>
              <a:ext uri="{FF2B5EF4-FFF2-40B4-BE49-F238E27FC236}">
                <a16:creationId xmlns:a16="http://schemas.microsoft.com/office/drawing/2014/main" id="{FABFCDE8-35B6-4496-B807-4C8F514EE4F6}"/>
              </a:ext>
            </a:extLst>
          </p:cNvPr>
          <p:cNvSpPr txBox="1">
            <a:spLocks/>
          </p:cNvSpPr>
          <p:nvPr/>
        </p:nvSpPr>
        <p:spPr>
          <a:xfrm>
            <a:off x="1096473" y="1129434"/>
            <a:ext cx="1039793" cy="36512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200" b="1" dirty="0">
                <a:solidFill>
                  <a:schemeClr val="bg1"/>
                </a:solidFill>
              </a:rPr>
              <a:t>Normal</a:t>
            </a:r>
          </a:p>
        </p:txBody>
      </p:sp>
      <p:sp>
        <p:nvSpPr>
          <p:cNvPr id="21" name="Unvan 1">
            <a:extLst>
              <a:ext uri="{FF2B5EF4-FFF2-40B4-BE49-F238E27FC236}">
                <a16:creationId xmlns:a16="http://schemas.microsoft.com/office/drawing/2014/main" id="{99AF5088-EF49-4365-A579-A479137FCB5C}"/>
              </a:ext>
            </a:extLst>
          </p:cNvPr>
          <p:cNvSpPr txBox="1">
            <a:spLocks/>
          </p:cNvSpPr>
          <p:nvPr/>
        </p:nvSpPr>
        <p:spPr>
          <a:xfrm>
            <a:off x="3061503" y="1435739"/>
            <a:ext cx="1039793" cy="36512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3200" b="1" dirty="0" err="1">
                <a:solidFill>
                  <a:schemeClr val="bg1"/>
                </a:solidFill>
              </a:rPr>
              <a:t>Head</a:t>
            </a:r>
            <a:r>
              <a:rPr lang="tr-TR" sz="3200" b="1" dirty="0">
                <a:solidFill>
                  <a:schemeClr val="bg1"/>
                </a:solidFill>
              </a:rPr>
              <a:t> </a:t>
            </a:r>
            <a:r>
              <a:rPr lang="tr-TR" sz="3200" b="1" dirty="0" err="1">
                <a:solidFill>
                  <a:schemeClr val="bg1"/>
                </a:solidFill>
              </a:rPr>
              <a:t>defects</a:t>
            </a:r>
            <a:endParaRPr lang="tr-TR" sz="3200" b="1" dirty="0">
              <a:solidFill>
                <a:schemeClr val="bg1"/>
              </a:solidFill>
            </a:endParaRPr>
          </a:p>
        </p:txBody>
      </p:sp>
      <p:sp>
        <p:nvSpPr>
          <p:cNvPr id="22" name="Unvan 1">
            <a:extLst>
              <a:ext uri="{FF2B5EF4-FFF2-40B4-BE49-F238E27FC236}">
                <a16:creationId xmlns:a16="http://schemas.microsoft.com/office/drawing/2014/main" id="{3E72F4E9-950F-4F9C-A3A0-AE0E07A6BC8F}"/>
              </a:ext>
            </a:extLst>
          </p:cNvPr>
          <p:cNvSpPr txBox="1">
            <a:spLocks/>
          </p:cNvSpPr>
          <p:nvPr/>
        </p:nvSpPr>
        <p:spPr>
          <a:xfrm>
            <a:off x="3405895" y="3855771"/>
            <a:ext cx="1039793" cy="36512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3200" b="1" dirty="0" err="1">
                <a:solidFill>
                  <a:schemeClr val="bg1"/>
                </a:solidFill>
              </a:rPr>
              <a:t>Tail</a:t>
            </a:r>
            <a:r>
              <a:rPr lang="tr-TR" sz="3200" b="1" dirty="0">
                <a:solidFill>
                  <a:schemeClr val="bg1"/>
                </a:solidFill>
              </a:rPr>
              <a:t> </a:t>
            </a:r>
            <a:r>
              <a:rPr lang="tr-TR" sz="3200" b="1" dirty="0" err="1">
                <a:solidFill>
                  <a:schemeClr val="bg1"/>
                </a:solidFill>
              </a:rPr>
              <a:t>Abnormalities</a:t>
            </a:r>
            <a:endParaRPr lang="tr-TR" sz="3200" b="1" dirty="0">
              <a:solidFill>
                <a:schemeClr val="bg1"/>
              </a:solidFill>
            </a:endParaRPr>
          </a:p>
        </p:txBody>
      </p:sp>
      <p:sp>
        <p:nvSpPr>
          <p:cNvPr id="23" name="Unvan 1">
            <a:extLst>
              <a:ext uri="{FF2B5EF4-FFF2-40B4-BE49-F238E27FC236}">
                <a16:creationId xmlns:a16="http://schemas.microsoft.com/office/drawing/2014/main" id="{11CD97DD-FA3D-4025-8E97-DBA280F61033}"/>
              </a:ext>
            </a:extLst>
          </p:cNvPr>
          <p:cNvSpPr txBox="1">
            <a:spLocks/>
          </p:cNvSpPr>
          <p:nvPr/>
        </p:nvSpPr>
        <p:spPr>
          <a:xfrm>
            <a:off x="5413334" y="2156911"/>
            <a:ext cx="1039793" cy="36512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3200" b="1" dirty="0" err="1">
                <a:solidFill>
                  <a:schemeClr val="bg1"/>
                </a:solidFill>
              </a:rPr>
              <a:t>Acrosomal</a:t>
            </a:r>
            <a:r>
              <a:rPr lang="tr-TR" sz="3200" b="1" dirty="0">
                <a:solidFill>
                  <a:schemeClr val="bg1"/>
                </a:solidFill>
              </a:rPr>
              <a:t> </a:t>
            </a:r>
            <a:r>
              <a:rPr lang="tr-TR" sz="3200" b="1" dirty="0" err="1">
                <a:solidFill>
                  <a:schemeClr val="bg1"/>
                </a:solidFill>
              </a:rPr>
              <a:t>Abnormalities</a:t>
            </a:r>
            <a:endParaRPr lang="tr-TR" sz="3200" b="1" dirty="0">
              <a:solidFill>
                <a:schemeClr val="bg1"/>
              </a:solidFill>
            </a:endParaRPr>
          </a:p>
        </p:txBody>
      </p:sp>
      <p:sp>
        <p:nvSpPr>
          <p:cNvPr id="24" name="Unvan 1">
            <a:extLst>
              <a:ext uri="{FF2B5EF4-FFF2-40B4-BE49-F238E27FC236}">
                <a16:creationId xmlns:a16="http://schemas.microsoft.com/office/drawing/2014/main" id="{F9922BFB-D21B-40C8-8E5B-76F2FF653120}"/>
              </a:ext>
            </a:extLst>
          </p:cNvPr>
          <p:cNvSpPr txBox="1">
            <a:spLocks/>
          </p:cNvSpPr>
          <p:nvPr/>
        </p:nvSpPr>
        <p:spPr>
          <a:xfrm>
            <a:off x="7586707" y="1707418"/>
            <a:ext cx="1039793" cy="36512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3200" b="1" dirty="0" err="1">
                <a:solidFill>
                  <a:schemeClr val="bg1"/>
                </a:solidFill>
              </a:rPr>
              <a:t>Mid</a:t>
            </a:r>
            <a:r>
              <a:rPr lang="tr-TR" sz="3200" b="1" dirty="0">
                <a:solidFill>
                  <a:schemeClr val="bg1"/>
                </a:solidFill>
              </a:rPr>
              <a:t> </a:t>
            </a:r>
            <a:r>
              <a:rPr lang="tr-TR" sz="3200" b="1" dirty="0" err="1">
                <a:solidFill>
                  <a:schemeClr val="bg1"/>
                </a:solidFill>
              </a:rPr>
              <a:t>Piece</a:t>
            </a:r>
            <a:r>
              <a:rPr lang="tr-TR" sz="3200" b="1" dirty="0">
                <a:solidFill>
                  <a:schemeClr val="bg1"/>
                </a:solidFill>
              </a:rPr>
              <a:t> </a:t>
            </a:r>
            <a:r>
              <a:rPr lang="tr-TR" sz="3200" b="1" dirty="0" err="1">
                <a:solidFill>
                  <a:schemeClr val="bg1"/>
                </a:solidFill>
              </a:rPr>
              <a:t>Abnormalities</a:t>
            </a:r>
            <a:endParaRPr lang="tr-TR" sz="3200" b="1" dirty="0">
              <a:solidFill>
                <a:schemeClr val="bg1"/>
              </a:solidFill>
            </a:endParaRPr>
          </a:p>
        </p:txBody>
      </p:sp>
      <p:sp>
        <p:nvSpPr>
          <p:cNvPr id="25" name="Unvan 1">
            <a:extLst>
              <a:ext uri="{FF2B5EF4-FFF2-40B4-BE49-F238E27FC236}">
                <a16:creationId xmlns:a16="http://schemas.microsoft.com/office/drawing/2014/main" id="{00167443-9CD5-4179-9E25-3036AF0A2672}"/>
              </a:ext>
            </a:extLst>
          </p:cNvPr>
          <p:cNvSpPr txBox="1">
            <a:spLocks/>
          </p:cNvSpPr>
          <p:nvPr/>
        </p:nvSpPr>
        <p:spPr>
          <a:xfrm>
            <a:off x="6680058" y="3751240"/>
            <a:ext cx="1039793" cy="36512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3200" b="1" dirty="0" err="1">
                <a:solidFill>
                  <a:schemeClr val="bg1"/>
                </a:solidFill>
              </a:rPr>
              <a:t>Cytoplasmic</a:t>
            </a:r>
            <a:r>
              <a:rPr lang="tr-TR" sz="3200" b="1" dirty="0">
                <a:solidFill>
                  <a:schemeClr val="bg1"/>
                </a:solidFill>
              </a:rPr>
              <a:t> </a:t>
            </a:r>
            <a:r>
              <a:rPr lang="tr-TR" sz="3200" b="1" dirty="0" err="1">
                <a:solidFill>
                  <a:schemeClr val="bg1"/>
                </a:solidFill>
              </a:rPr>
              <a:t>Droplet</a:t>
            </a:r>
            <a:endParaRPr lang="tr-TR" sz="3200" b="1" dirty="0">
              <a:solidFill>
                <a:schemeClr val="bg1"/>
              </a:solidFill>
            </a:endParaRPr>
          </a:p>
        </p:txBody>
      </p:sp>
      <p:sp>
        <p:nvSpPr>
          <p:cNvPr id="26" name="Unvan 1">
            <a:extLst>
              <a:ext uri="{FF2B5EF4-FFF2-40B4-BE49-F238E27FC236}">
                <a16:creationId xmlns:a16="http://schemas.microsoft.com/office/drawing/2014/main" id="{EEBA9B6C-7EEA-4799-874B-490645B08A1C}"/>
              </a:ext>
            </a:extLst>
          </p:cNvPr>
          <p:cNvSpPr txBox="1">
            <a:spLocks/>
          </p:cNvSpPr>
          <p:nvPr/>
        </p:nvSpPr>
        <p:spPr>
          <a:xfrm>
            <a:off x="8988310" y="3429001"/>
            <a:ext cx="1145014" cy="49645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3200" b="1" dirty="0" err="1">
                <a:solidFill>
                  <a:schemeClr val="bg1"/>
                </a:solidFill>
              </a:rPr>
              <a:t>Detached</a:t>
            </a:r>
            <a:r>
              <a:rPr lang="tr-TR" sz="3200" b="1" dirty="0">
                <a:solidFill>
                  <a:schemeClr val="bg1"/>
                </a:solidFill>
              </a:rPr>
              <a:t> </a:t>
            </a:r>
            <a:r>
              <a:rPr lang="tr-TR" sz="3200" b="1" dirty="0" err="1">
                <a:solidFill>
                  <a:schemeClr val="bg1"/>
                </a:solidFill>
              </a:rPr>
              <a:t>head</a:t>
            </a:r>
            <a:r>
              <a:rPr lang="tr-TR" sz="3200" b="1" dirty="0">
                <a:solidFill>
                  <a:schemeClr val="bg1"/>
                </a:solidFill>
              </a:rPr>
              <a:t>, </a:t>
            </a:r>
            <a:r>
              <a:rPr lang="tr-TR" sz="3200" b="1" dirty="0" err="1">
                <a:solidFill>
                  <a:schemeClr val="bg1"/>
                </a:solidFill>
              </a:rPr>
              <a:t>midpiece</a:t>
            </a:r>
            <a:r>
              <a:rPr lang="tr-TR" sz="3200" b="1" dirty="0">
                <a:solidFill>
                  <a:schemeClr val="bg1"/>
                </a:solidFill>
              </a:rPr>
              <a:t> </a:t>
            </a:r>
            <a:r>
              <a:rPr lang="tr-TR" sz="3200" b="1" dirty="0" err="1">
                <a:solidFill>
                  <a:schemeClr val="bg1"/>
                </a:solidFill>
              </a:rPr>
              <a:t>and</a:t>
            </a:r>
            <a:r>
              <a:rPr lang="tr-TR" sz="3200" b="1" dirty="0">
                <a:solidFill>
                  <a:schemeClr val="bg1"/>
                </a:solidFill>
              </a:rPr>
              <a:t> </a:t>
            </a:r>
            <a:r>
              <a:rPr lang="tr-TR" sz="3200" b="1" dirty="0" err="1">
                <a:solidFill>
                  <a:schemeClr val="bg1"/>
                </a:solidFill>
              </a:rPr>
              <a:t>tails</a:t>
            </a:r>
            <a:endParaRPr lang="tr-TR" sz="3200" b="1" dirty="0">
              <a:solidFill>
                <a:schemeClr val="bg1"/>
              </a:solidFill>
            </a:endParaRPr>
          </a:p>
        </p:txBody>
      </p:sp>
      <p:sp>
        <p:nvSpPr>
          <p:cNvPr id="27" name="Unvan 1">
            <a:extLst>
              <a:ext uri="{FF2B5EF4-FFF2-40B4-BE49-F238E27FC236}">
                <a16:creationId xmlns:a16="http://schemas.microsoft.com/office/drawing/2014/main" id="{BF2C376F-666B-4524-AA74-54139B1CAE77}"/>
              </a:ext>
            </a:extLst>
          </p:cNvPr>
          <p:cNvSpPr txBox="1">
            <a:spLocks/>
          </p:cNvSpPr>
          <p:nvPr/>
        </p:nvSpPr>
        <p:spPr>
          <a:xfrm>
            <a:off x="9894054" y="1965744"/>
            <a:ext cx="1145014" cy="29778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3200" b="1" dirty="0" err="1">
                <a:solidFill>
                  <a:schemeClr val="bg1"/>
                </a:solidFill>
              </a:rPr>
              <a:t>Tangled</a:t>
            </a:r>
            <a:r>
              <a:rPr lang="tr-TR" sz="3200" b="1" dirty="0">
                <a:solidFill>
                  <a:schemeClr val="bg1"/>
                </a:solidFill>
              </a:rPr>
              <a:t> </a:t>
            </a:r>
            <a:r>
              <a:rPr lang="tr-TR" sz="3200" b="1" dirty="0" err="1">
                <a:solidFill>
                  <a:schemeClr val="bg1"/>
                </a:solidFill>
              </a:rPr>
              <a:t>Tails</a:t>
            </a:r>
            <a:endParaRPr lang="tr-TR" sz="3200" b="1" dirty="0">
              <a:solidFill>
                <a:schemeClr val="bg1"/>
              </a:solidFill>
            </a:endParaRP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859ED800-24B4-4D1F-B02D-82B85CEDE07E}"/>
              </a:ext>
            </a:extLst>
          </p:cNvPr>
          <p:cNvSpPr txBox="1"/>
          <p:nvPr/>
        </p:nvSpPr>
        <p:spPr>
          <a:xfrm>
            <a:off x="609600" y="233947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29" name="Metin kutusu 28">
            <a:extLst>
              <a:ext uri="{FF2B5EF4-FFF2-40B4-BE49-F238E27FC236}">
                <a16:creationId xmlns:a16="http://schemas.microsoft.com/office/drawing/2014/main" id="{706C7E99-94D0-47F1-AF43-87C55B71886A}"/>
              </a:ext>
            </a:extLst>
          </p:cNvPr>
          <p:cNvSpPr txBox="1"/>
          <p:nvPr/>
        </p:nvSpPr>
        <p:spPr>
          <a:xfrm>
            <a:off x="7337060" y="4474734"/>
            <a:ext cx="2503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100" b="1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31177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1526</TotalTime>
  <Words>320</Words>
  <Application>Microsoft Office PowerPoint</Application>
  <PresentationFormat>Geniş ekran</PresentationFormat>
  <Paragraphs>88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Verdana</vt:lpstr>
      <vt:lpstr>Wingdings 3</vt:lpstr>
      <vt:lpstr>Office Teması</vt:lpstr>
      <vt:lpstr>Androlojik Muayene Sistematiği</vt:lpstr>
      <vt:lpstr>Androlojik Muayene Sistematiği</vt:lpstr>
      <vt:lpstr>Androlojik Muayene Sistematiği</vt:lpstr>
      <vt:lpstr>Androlojik Muayene Sistematiği</vt:lpstr>
      <vt:lpstr>Breeding Soundness Examination</vt:lpstr>
      <vt:lpstr>Androlojik Muayene Sistematiği</vt:lpstr>
      <vt:lpstr>Androlojik Muayene Sistematiği</vt:lpstr>
      <vt:lpstr>Androlojik Muayene Sistematiği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Aygır fertilitesinin ve sperma kalitesinin değerlendirilmesinde Aquaporinlerin biyobelirteç olarak kullanımının araştırılması</dc:title>
  <dc:creator>Administrator</dc:creator>
  <cp:lastModifiedBy>Kemal.Tuna.Olgac</cp:lastModifiedBy>
  <cp:revision>166</cp:revision>
  <dcterms:created xsi:type="dcterms:W3CDTF">2022-08-10T08:28:55Z</dcterms:created>
  <dcterms:modified xsi:type="dcterms:W3CDTF">2024-12-02T07:18:09Z</dcterms:modified>
</cp:coreProperties>
</file>