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7"/>
  </p:notesMasterIdLst>
  <p:sldIdLst>
    <p:sldId id="256" r:id="rId2"/>
    <p:sldId id="305" r:id="rId3"/>
    <p:sldId id="313" r:id="rId4"/>
    <p:sldId id="314" r:id="rId5"/>
    <p:sldId id="315" r:id="rId6"/>
    <p:sldId id="317" r:id="rId7"/>
    <p:sldId id="316" r:id="rId8"/>
    <p:sldId id="318" r:id="rId9"/>
    <p:sldId id="319" r:id="rId10"/>
    <p:sldId id="329" r:id="rId11"/>
    <p:sldId id="323" r:id="rId12"/>
    <p:sldId id="320" r:id="rId13"/>
    <p:sldId id="324" r:id="rId14"/>
    <p:sldId id="321" r:id="rId15"/>
    <p:sldId id="325" r:id="rId16"/>
    <p:sldId id="322" r:id="rId17"/>
    <p:sldId id="326" r:id="rId18"/>
    <p:sldId id="310" r:id="rId19"/>
    <p:sldId id="306" r:id="rId20"/>
    <p:sldId id="307" r:id="rId21"/>
    <p:sldId id="312" r:id="rId22"/>
    <p:sldId id="308" r:id="rId23"/>
    <p:sldId id="309" r:id="rId24"/>
    <p:sldId id="311" r:id="rId25"/>
    <p:sldId id="327" r:id="rId26"/>
    <p:sldId id="328" r:id="rId27"/>
    <p:sldId id="330" r:id="rId28"/>
    <p:sldId id="263" r:id="rId29"/>
    <p:sldId id="264" r:id="rId30"/>
    <p:sldId id="281" r:id="rId31"/>
    <p:sldId id="282" r:id="rId32"/>
    <p:sldId id="283" r:id="rId33"/>
    <p:sldId id="284" r:id="rId34"/>
    <p:sldId id="285" r:id="rId35"/>
    <p:sldId id="286" r:id="rId36"/>
    <p:sldId id="287" r:id="rId37"/>
    <p:sldId id="288" r:id="rId38"/>
    <p:sldId id="289" r:id="rId39"/>
    <p:sldId id="298" r:id="rId40"/>
    <p:sldId id="299" r:id="rId41"/>
    <p:sldId id="300" r:id="rId42"/>
    <p:sldId id="301" r:id="rId43"/>
    <p:sldId id="302" r:id="rId44"/>
    <p:sldId id="303" r:id="rId45"/>
    <p:sldId id="280"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633C5-564F-4621-9A33-437E8934B590}" type="doc">
      <dgm:prSet loTypeId="urn:microsoft.com/office/officeart/2005/8/layout/chevron1" loCatId="process" qsTypeId="urn:microsoft.com/office/officeart/2005/8/quickstyle/simple1" qsCatId="simple" csTypeId="urn:microsoft.com/office/officeart/2005/8/colors/colorful1" csCatId="colorful" phldr="1"/>
      <dgm:spPr/>
    </dgm:pt>
    <dgm:pt modelId="{B992AA4C-F108-49B9-88F1-77750A6F3045}">
      <dgm:prSet phldrT="[Metin]"/>
      <dgm:spPr/>
      <dgm:t>
        <a:bodyPr/>
        <a:lstStyle/>
        <a:p>
          <a:r>
            <a:rPr lang="tr-TR" b="1" dirty="0">
              <a:solidFill>
                <a:schemeClr val="tx1"/>
              </a:solidFill>
            </a:rPr>
            <a:t>1571</a:t>
          </a:r>
        </a:p>
      </dgm:t>
    </dgm:pt>
    <dgm:pt modelId="{9B2BC762-1190-4331-97B8-C03271BD1F54}" type="parTrans" cxnId="{BA8E46A8-A1B2-4F1A-A56C-27318FBB0B46}">
      <dgm:prSet/>
      <dgm:spPr/>
      <dgm:t>
        <a:bodyPr/>
        <a:lstStyle/>
        <a:p>
          <a:endParaRPr lang="tr-TR" b="1">
            <a:solidFill>
              <a:schemeClr val="tx1"/>
            </a:solidFill>
          </a:endParaRPr>
        </a:p>
      </dgm:t>
    </dgm:pt>
    <dgm:pt modelId="{B1A6C075-F2EE-4EBC-A08F-077C33F5F4F6}" type="sibTrans" cxnId="{BA8E46A8-A1B2-4F1A-A56C-27318FBB0B46}">
      <dgm:prSet/>
      <dgm:spPr/>
      <dgm:t>
        <a:bodyPr/>
        <a:lstStyle/>
        <a:p>
          <a:endParaRPr lang="tr-TR" b="1">
            <a:solidFill>
              <a:schemeClr val="tx1"/>
            </a:solidFill>
          </a:endParaRPr>
        </a:p>
      </dgm:t>
    </dgm:pt>
    <dgm:pt modelId="{E9F2E9D5-12CB-4C0D-AAB5-778E5E072DD8}">
      <dgm:prSet phldrT="[Metin]"/>
      <dgm:spPr/>
      <dgm:t>
        <a:bodyPr/>
        <a:lstStyle/>
        <a:p>
          <a:r>
            <a:rPr lang="tr-TR" b="1" dirty="0">
              <a:solidFill>
                <a:schemeClr val="tx1"/>
              </a:solidFill>
            </a:rPr>
            <a:t>1878 Berlin Antlaşması</a:t>
          </a:r>
        </a:p>
      </dgm:t>
    </dgm:pt>
    <dgm:pt modelId="{07B018B9-791F-410A-B6AF-CEB5BA26C5F4}" type="parTrans" cxnId="{A8404F71-962F-4144-9D19-C3B903790B6F}">
      <dgm:prSet/>
      <dgm:spPr/>
      <dgm:t>
        <a:bodyPr/>
        <a:lstStyle/>
        <a:p>
          <a:endParaRPr lang="tr-TR" b="1">
            <a:solidFill>
              <a:schemeClr val="tx1"/>
            </a:solidFill>
          </a:endParaRPr>
        </a:p>
      </dgm:t>
    </dgm:pt>
    <dgm:pt modelId="{059B6C64-BCA4-4EE6-BA37-D37008CCD188}" type="sibTrans" cxnId="{A8404F71-962F-4144-9D19-C3B903790B6F}">
      <dgm:prSet/>
      <dgm:spPr/>
      <dgm:t>
        <a:bodyPr/>
        <a:lstStyle/>
        <a:p>
          <a:endParaRPr lang="tr-TR" b="1">
            <a:solidFill>
              <a:schemeClr val="tx1"/>
            </a:solidFill>
          </a:endParaRPr>
        </a:p>
      </dgm:t>
    </dgm:pt>
    <dgm:pt modelId="{B76E3C5B-93EB-4062-B10F-10AF42A3CAC7}">
      <dgm:prSet phldrT="[Metin]"/>
      <dgm:spPr/>
      <dgm:t>
        <a:bodyPr/>
        <a:lstStyle/>
        <a:p>
          <a:r>
            <a:rPr lang="tr-TR" b="1" dirty="0">
              <a:solidFill>
                <a:schemeClr val="tx1"/>
              </a:solidFill>
            </a:rPr>
            <a:t>1914 İngiltere</a:t>
          </a:r>
        </a:p>
      </dgm:t>
    </dgm:pt>
    <dgm:pt modelId="{F683622D-A972-467E-A953-4C365C6BA692}" type="parTrans" cxnId="{9E19A13D-FE80-4596-A469-EE091578EA92}">
      <dgm:prSet/>
      <dgm:spPr/>
      <dgm:t>
        <a:bodyPr/>
        <a:lstStyle/>
        <a:p>
          <a:endParaRPr lang="tr-TR" b="1">
            <a:solidFill>
              <a:schemeClr val="tx1"/>
            </a:solidFill>
          </a:endParaRPr>
        </a:p>
      </dgm:t>
    </dgm:pt>
    <dgm:pt modelId="{56DA7A44-49C8-4402-AF4C-03A352419D21}" type="sibTrans" cxnId="{9E19A13D-FE80-4596-A469-EE091578EA92}">
      <dgm:prSet/>
      <dgm:spPr/>
      <dgm:t>
        <a:bodyPr/>
        <a:lstStyle/>
        <a:p>
          <a:endParaRPr lang="tr-TR" b="1">
            <a:solidFill>
              <a:schemeClr val="tx1"/>
            </a:solidFill>
          </a:endParaRPr>
        </a:p>
      </dgm:t>
    </dgm:pt>
    <dgm:pt modelId="{BB6F6AD4-8BF9-42F1-847E-83DB60D69022}">
      <dgm:prSet phldrT="[Metin]"/>
      <dgm:spPr/>
      <dgm:t>
        <a:bodyPr/>
        <a:lstStyle/>
        <a:p>
          <a:r>
            <a:rPr lang="tr-TR" b="1" dirty="0">
              <a:solidFill>
                <a:schemeClr val="tx1"/>
              </a:solidFill>
            </a:rPr>
            <a:t>1923 </a:t>
          </a:r>
        </a:p>
        <a:p>
          <a:r>
            <a:rPr lang="tr-TR" b="1" dirty="0">
              <a:solidFill>
                <a:schemeClr val="tx1"/>
              </a:solidFill>
            </a:rPr>
            <a:t>Lozan</a:t>
          </a:r>
        </a:p>
      </dgm:t>
    </dgm:pt>
    <dgm:pt modelId="{E97D575E-3FD5-47AB-A5F4-C5C75B920A7E}" type="parTrans" cxnId="{91033E1E-B4E3-4721-BE74-9058AF72F88C}">
      <dgm:prSet/>
      <dgm:spPr/>
      <dgm:t>
        <a:bodyPr/>
        <a:lstStyle/>
        <a:p>
          <a:endParaRPr lang="tr-TR" b="1">
            <a:solidFill>
              <a:schemeClr val="tx1"/>
            </a:solidFill>
          </a:endParaRPr>
        </a:p>
      </dgm:t>
    </dgm:pt>
    <dgm:pt modelId="{2EAA9C4C-457A-498E-A060-0B91BAD1319C}" type="sibTrans" cxnId="{91033E1E-B4E3-4721-BE74-9058AF72F88C}">
      <dgm:prSet/>
      <dgm:spPr/>
      <dgm:t>
        <a:bodyPr/>
        <a:lstStyle/>
        <a:p>
          <a:endParaRPr lang="tr-TR" b="1">
            <a:solidFill>
              <a:schemeClr val="tx1"/>
            </a:solidFill>
          </a:endParaRPr>
        </a:p>
      </dgm:t>
    </dgm:pt>
    <dgm:pt modelId="{FDC53334-6BDD-49BB-A5F0-14939BA213F2}">
      <dgm:prSet phldrT="[Metin]"/>
      <dgm:spPr/>
      <dgm:t>
        <a:bodyPr/>
        <a:lstStyle/>
        <a:p>
          <a:r>
            <a:rPr lang="tr-TR" b="1" dirty="0">
              <a:solidFill>
                <a:schemeClr val="tx1"/>
              </a:solidFill>
            </a:rPr>
            <a:t>1951 Yunanistan</a:t>
          </a:r>
        </a:p>
      </dgm:t>
    </dgm:pt>
    <dgm:pt modelId="{A0FEA532-BE84-47CD-8E95-A3630B9F7241}" type="parTrans" cxnId="{59C8E1F1-9654-4BCD-AA1E-9F4E2C9103A3}">
      <dgm:prSet/>
      <dgm:spPr/>
      <dgm:t>
        <a:bodyPr/>
        <a:lstStyle/>
        <a:p>
          <a:endParaRPr lang="tr-TR" b="1">
            <a:solidFill>
              <a:schemeClr val="tx1"/>
            </a:solidFill>
          </a:endParaRPr>
        </a:p>
      </dgm:t>
    </dgm:pt>
    <dgm:pt modelId="{85AA9460-34A2-40C0-B122-B5E57E4093D1}" type="sibTrans" cxnId="{59C8E1F1-9654-4BCD-AA1E-9F4E2C9103A3}">
      <dgm:prSet/>
      <dgm:spPr/>
      <dgm:t>
        <a:bodyPr/>
        <a:lstStyle/>
        <a:p>
          <a:endParaRPr lang="tr-TR" b="1">
            <a:solidFill>
              <a:schemeClr val="tx1"/>
            </a:solidFill>
          </a:endParaRPr>
        </a:p>
      </dgm:t>
    </dgm:pt>
    <dgm:pt modelId="{DF660766-3549-4695-9276-E364DA638672}">
      <dgm:prSet phldrT="[Metin]"/>
      <dgm:spPr/>
      <dgm:t>
        <a:bodyPr/>
        <a:lstStyle/>
        <a:p>
          <a:r>
            <a:rPr lang="tr-TR" b="1" dirty="0">
              <a:solidFill>
                <a:schemeClr val="tx1"/>
              </a:solidFill>
            </a:rPr>
            <a:t>1954 </a:t>
          </a:r>
        </a:p>
        <a:p>
          <a:r>
            <a:rPr lang="tr-TR" b="1" dirty="0">
              <a:solidFill>
                <a:schemeClr val="tx1"/>
              </a:solidFill>
            </a:rPr>
            <a:t>BM</a:t>
          </a:r>
        </a:p>
      </dgm:t>
    </dgm:pt>
    <dgm:pt modelId="{2651E41E-2C13-4287-8CB5-9C1164C301AD}" type="parTrans" cxnId="{D4F0D537-ABA6-4CAA-8B63-26E10D358E89}">
      <dgm:prSet/>
      <dgm:spPr/>
      <dgm:t>
        <a:bodyPr/>
        <a:lstStyle/>
        <a:p>
          <a:endParaRPr lang="tr-TR" b="1">
            <a:solidFill>
              <a:schemeClr val="tx1"/>
            </a:solidFill>
          </a:endParaRPr>
        </a:p>
      </dgm:t>
    </dgm:pt>
    <dgm:pt modelId="{BC638256-2FDD-421D-A349-4CBA5BD69309}" type="sibTrans" cxnId="{D4F0D537-ABA6-4CAA-8B63-26E10D358E89}">
      <dgm:prSet/>
      <dgm:spPr/>
      <dgm:t>
        <a:bodyPr/>
        <a:lstStyle/>
        <a:p>
          <a:endParaRPr lang="tr-TR" b="1">
            <a:solidFill>
              <a:schemeClr val="tx1"/>
            </a:solidFill>
          </a:endParaRPr>
        </a:p>
      </dgm:t>
    </dgm:pt>
    <dgm:pt modelId="{3B71FB77-1F18-412D-BCFB-DF70F41D7C48}" type="pres">
      <dgm:prSet presAssocID="{105633C5-564F-4621-9A33-437E8934B590}" presName="Name0" presStyleCnt="0">
        <dgm:presLayoutVars>
          <dgm:dir/>
          <dgm:animLvl val="lvl"/>
          <dgm:resizeHandles val="exact"/>
        </dgm:presLayoutVars>
      </dgm:prSet>
      <dgm:spPr/>
    </dgm:pt>
    <dgm:pt modelId="{F8F50BE6-D804-42E0-BCE0-AF43CAABD50D}" type="pres">
      <dgm:prSet presAssocID="{B992AA4C-F108-49B9-88F1-77750A6F3045}" presName="parTxOnly" presStyleLbl="node1" presStyleIdx="0" presStyleCnt="6">
        <dgm:presLayoutVars>
          <dgm:chMax val="0"/>
          <dgm:chPref val="0"/>
          <dgm:bulletEnabled val="1"/>
        </dgm:presLayoutVars>
      </dgm:prSet>
      <dgm:spPr/>
    </dgm:pt>
    <dgm:pt modelId="{5E708E68-F48C-4786-B6B9-C27F6CB234A3}" type="pres">
      <dgm:prSet presAssocID="{B1A6C075-F2EE-4EBC-A08F-077C33F5F4F6}" presName="parTxOnlySpace" presStyleCnt="0"/>
      <dgm:spPr/>
    </dgm:pt>
    <dgm:pt modelId="{EAD61B0F-D481-460A-8EC0-E2B0A3FDE342}" type="pres">
      <dgm:prSet presAssocID="{E9F2E9D5-12CB-4C0D-AAB5-778E5E072DD8}" presName="parTxOnly" presStyleLbl="node1" presStyleIdx="1" presStyleCnt="6">
        <dgm:presLayoutVars>
          <dgm:chMax val="0"/>
          <dgm:chPref val="0"/>
          <dgm:bulletEnabled val="1"/>
        </dgm:presLayoutVars>
      </dgm:prSet>
      <dgm:spPr/>
    </dgm:pt>
    <dgm:pt modelId="{00C480D6-ABE6-4798-9992-92B0D223E513}" type="pres">
      <dgm:prSet presAssocID="{059B6C64-BCA4-4EE6-BA37-D37008CCD188}" presName="parTxOnlySpace" presStyleCnt="0"/>
      <dgm:spPr/>
    </dgm:pt>
    <dgm:pt modelId="{4F01AAA0-96A5-4D5F-B96A-63D75C69FCAB}" type="pres">
      <dgm:prSet presAssocID="{B76E3C5B-93EB-4062-B10F-10AF42A3CAC7}" presName="parTxOnly" presStyleLbl="node1" presStyleIdx="2" presStyleCnt="6">
        <dgm:presLayoutVars>
          <dgm:chMax val="0"/>
          <dgm:chPref val="0"/>
          <dgm:bulletEnabled val="1"/>
        </dgm:presLayoutVars>
      </dgm:prSet>
      <dgm:spPr/>
    </dgm:pt>
    <dgm:pt modelId="{DCF3EDB0-ED9D-462D-BFFF-EBCCEB3A45D7}" type="pres">
      <dgm:prSet presAssocID="{56DA7A44-49C8-4402-AF4C-03A352419D21}" presName="parTxOnlySpace" presStyleCnt="0"/>
      <dgm:spPr/>
    </dgm:pt>
    <dgm:pt modelId="{39720491-BDBB-4C31-9DCD-B9356CEDCAB8}" type="pres">
      <dgm:prSet presAssocID="{BB6F6AD4-8BF9-42F1-847E-83DB60D69022}" presName="parTxOnly" presStyleLbl="node1" presStyleIdx="3" presStyleCnt="6">
        <dgm:presLayoutVars>
          <dgm:chMax val="0"/>
          <dgm:chPref val="0"/>
          <dgm:bulletEnabled val="1"/>
        </dgm:presLayoutVars>
      </dgm:prSet>
      <dgm:spPr/>
    </dgm:pt>
    <dgm:pt modelId="{A6BA4753-0E78-44CB-AEE4-333BAD23690D}" type="pres">
      <dgm:prSet presAssocID="{2EAA9C4C-457A-498E-A060-0B91BAD1319C}" presName="parTxOnlySpace" presStyleCnt="0"/>
      <dgm:spPr/>
    </dgm:pt>
    <dgm:pt modelId="{FE07E147-DFF0-4B8A-AF48-C8C69383C311}" type="pres">
      <dgm:prSet presAssocID="{FDC53334-6BDD-49BB-A5F0-14939BA213F2}" presName="parTxOnly" presStyleLbl="node1" presStyleIdx="4" presStyleCnt="6">
        <dgm:presLayoutVars>
          <dgm:chMax val="0"/>
          <dgm:chPref val="0"/>
          <dgm:bulletEnabled val="1"/>
        </dgm:presLayoutVars>
      </dgm:prSet>
      <dgm:spPr/>
    </dgm:pt>
    <dgm:pt modelId="{9EBD9FDA-0567-4B3C-8543-65CF7593D51E}" type="pres">
      <dgm:prSet presAssocID="{85AA9460-34A2-40C0-B122-B5E57E4093D1}" presName="parTxOnlySpace" presStyleCnt="0"/>
      <dgm:spPr/>
    </dgm:pt>
    <dgm:pt modelId="{47BAC669-EA4F-4EEB-8C4E-9FD39B360D2D}" type="pres">
      <dgm:prSet presAssocID="{DF660766-3549-4695-9276-E364DA638672}" presName="parTxOnly" presStyleLbl="node1" presStyleIdx="5" presStyleCnt="6">
        <dgm:presLayoutVars>
          <dgm:chMax val="0"/>
          <dgm:chPref val="0"/>
          <dgm:bulletEnabled val="1"/>
        </dgm:presLayoutVars>
      </dgm:prSet>
      <dgm:spPr/>
    </dgm:pt>
  </dgm:ptLst>
  <dgm:cxnLst>
    <dgm:cxn modelId="{91033E1E-B4E3-4721-BE74-9058AF72F88C}" srcId="{105633C5-564F-4621-9A33-437E8934B590}" destId="{BB6F6AD4-8BF9-42F1-847E-83DB60D69022}" srcOrd="3" destOrd="0" parTransId="{E97D575E-3FD5-47AB-A5F4-C5C75B920A7E}" sibTransId="{2EAA9C4C-457A-498E-A060-0B91BAD1319C}"/>
    <dgm:cxn modelId="{66290037-15C9-4BF8-B07A-BE5C5862D9B0}" type="presOf" srcId="{BB6F6AD4-8BF9-42F1-847E-83DB60D69022}" destId="{39720491-BDBB-4C31-9DCD-B9356CEDCAB8}" srcOrd="0" destOrd="0" presId="urn:microsoft.com/office/officeart/2005/8/layout/chevron1"/>
    <dgm:cxn modelId="{E5BCA637-2F44-44CF-8FB7-13F14EDF1FFF}" type="presOf" srcId="{B992AA4C-F108-49B9-88F1-77750A6F3045}" destId="{F8F50BE6-D804-42E0-BCE0-AF43CAABD50D}" srcOrd="0" destOrd="0" presId="urn:microsoft.com/office/officeart/2005/8/layout/chevron1"/>
    <dgm:cxn modelId="{D4F0D537-ABA6-4CAA-8B63-26E10D358E89}" srcId="{105633C5-564F-4621-9A33-437E8934B590}" destId="{DF660766-3549-4695-9276-E364DA638672}" srcOrd="5" destOrd="0" parTransId="{2651E41E-2C13-4287-8CB5-9C1164C301AD}" sibTransId="{BC638256-2FDD-421D-A349-4CBA5BD69309}"/>
    <dgm:cxn modelId="{9E19A13D-FE80-4596-A469-EE091578EA92}" srcId="{105633C5-564F-4621-9A33-437E8934B590}" destId="{B76E3C5B-93EB-4062-B10F-10AF42A3CAC7}" srcOrd="2" destOrd="0" parTransId="{F683622D-A972-467E-A953-4C365C6BA692}" sibTransId="{56DA7A44-49C8-4402-AF4C-03A352419D21}"/>
    <dgm:cxn modelId="{3F5B8B5F-0169-48EF-BDC2-8BC63E83C3E2}" type="presOf" srcId="{DF660766-3549-4695-9276-E364DA638672}" destId="{47BAC669-EA4F-4EEB-8C4E-9FD39B360D2D}" srcOrd="0" destOrd="0" presId="urn:microsoft.com/office/officeart/2005/8/layout/chevron1"/>
    <dgm:cxn modelId="{56F5DB64-82A1-4ADB-95A1-66BF79533768}" type="presOf" srcId="{E9F2E9D5-12CB-4C0D-AAB5-778E5E072DD8}" destId="{EAD61B0F-D481-460A-8EC0-E2B0A3FDE342}" srcOrd="0" destOrd="0" presId="urn:microsoft.com/office/officeart/2005/8/layout/chevron1"/>
    <dgm:cxn modelId="{A8404F71-962F-4144-9D19-C3B903790B6F}" srcId="{105633C5-564F-4621-9A33-437E8934B590}" destId="{E9F2E9D5-12CB-4C0D-AAB5-778E5E072DD8}" srcOrd="1" destOrd="0" parTransId="{07B018B9-791F-410A-B6AF-CEB5BA26C5F4}" sibTransId="{059B6C64-BCA4-4EE6-BA37-D37008CCD188}"/>
    <dgm:cxn modelId="{981AE481-C7E5-4A35-A8FC-DED22FDCA846}" type="presOf" srcId="{FDC53334-6BDD-49BB-A5F0-14939BA213F2}" destId="{FE07E147-DFF0-4B8A-AF48-C8C69383C311}" srcOrd="0" destOrd="0" presId="urn:microsoft.com/office/officeart/2005/8/layout/chevron1"/>
    <dgm:cxn modelId="{BA8E46A8-A1B2-4F1A-A56C-27318FBB0B46}" srcId="{105633C5-564F-4621-9A33-437E8934B590}" destId="{B992AA4C-F108-49B9-88F1-77750A6F3045}" srcOrd="0" destOrd="0" parTransId="{9B2BC762-1190-4331-97B8-C03271BD1F54}" sibTransId="{B1A6C075-F2EE-4EBC-A08F-077C33F5F4F6}"/>
    <dgm:cxn modelId="{F074C9BA-4430-4BF1-B564-BADA7EC32897}" type="presOf" srcId="{B76E3C5B-93EB-4062-B10F-10AF42A3CAC7}" destId="{4F01AAA0-96A5-4D5F-B96A-63D75C69FCAB}" srcOrd="0" destOrd="0" presId="urn:microsoft.com/office/officeart/2005/8/layout/chevron1"/>
    <dgm:cxn modelId="{59C8E1F1-9654-4BCD-AA1E-9F4E2C9103A3}" srcId="{105633C5-564F-4621-9A33-437E8934B590}" destId="{FDC53334-6BDD-49BB-A5F0-14939BA213F2}" srcOrd="4" destOrd="0" parTransId="{A0FEA532-BE84-47CD-8E95-A3630B9F7241}" sibTransId="{85AA9460-34A2-40C0-B122-B5E57E4093D1}"/>
    <dgm:cxn modelId="{184FD3FC-7578-4DB7-8EBE-198FA248F676}" type="presOf" srcId="{105633C5-564F-4621-9A33-437E8934B590}" destId="{3B71FB77-1F18-412D-BCFB-DF70F41D7C48}" srcOrd="0" destOrd="0" presId="urn:microsoft.com/office/officeart/2005/8/layout/chevron1"/>
    <dgm:cxn modelId="{8526E333-CA26-4445-85D8-2FACAED00BC7}" type="presParOf" srcId="{3B71FB77-1F18-412D-BCFB-DF70F41D7C48}" destId="{F8F50BE6-D804-42E0-BCE0-AF43CAABD50D}" srcOrd="0" destOrd="0" presId="urn:microsoft.com/office/officeart/2005/8/layout/chevron1"/>
    <dgm:cxn modelId="{7B96B621-47B6-499C-95C7-6011BC2D285E}" type="presParOf" srcId="{3B71FB77-1F18-412D-BCFB-DF70F41D7C48}" destId="{5E708E68-F48C-4786-B6B9-C27F6CB234A3}" srcOrd="1" destOrd="0" presId="urn:microsoft.com/office/officeart/2005/8/layout/chevron1"/>
    <dgm:cxn modelId="{474D4DEA-1155-4C6C-A691-96E61A6B7E9C}" type="presParOf" srcId="{3B71FB77-1F18-412D-BCFB-DF70F41D7C48}" destId="{EAD61B0F-D481-460A-8EC0-E2B0A3FDE342}" srcOrd="2" destOrd="0" presId="urn:microsoft.com/office/officeart/2005/8/layout/chevron1"/>
    <dgm:cxn modelId="{1513314F-5459-4411-AB72-082AC7945578}" type="presParOf" srcId="{3B71FB77-1F18-412D-BCFB-DF70F41D7C48}" destId="{00C480D6-ABE6-4798-9992-92B0D223E513}" srcOrd="3" destOrd="0" presId="urn:microsoft.com/office/officeart/2005/8/layout/chevron1"/>
    <dgm:cxn modelId="{27211C9B-696D-4D58-B0EF-047BD0238336}" type="presParOf" srcId="{3B71FB77-1F18-412D-BCFB-DF70F41D7C48}" destId="{4F01AAA0-96A5-4D5F-B96A-63D75C69FCAB}" srcOrd="4" destOrd="0" presId="urn:microsoft.com/office/officeart/2005/8/layout/chevron1"/>
    <dgm:cxn modelId="{7EBC5BE1-6686-41D1-B1A9-0714B2B21072}" type="presParOf" srcId="{3B71FB77-1F18-412D-BCFB-DF70F41D7C48}" destId="{DCF3EDB0-ED9D-462D-BFFF-EBCCEB3A45D7}" srcOrd="5" destOrd="0" presId="urn:microsoft.com/office/officeart/2005/8/layout/chevron1"/>
    <dgm:cxn modelId="{EEA2BA9D-763D-4023-8BFA-0B29C12047FA}" type="presParOf" srcId="{3B71FB77-1F18-412D-BCFB-DF70F41D7C48}" destId="{39720491-BDBB-4C31-9DCD-B9356CEDCAB8}" srcOrd="6" destOrd="0" presId="urn:microsoft.com/office/officeart/2005/8/layout/chevron1"/>
    <dgm:cxn modelId="{F495821C-81EB-40BB-B91E-49F371B828F7}" type="presParOf" srcId="{3B71FB77-1F18-412D-BCFB-DF70F41D7C48}" destId="{A6BA4753-0E78-44CB-AEE4-333BAD23690D}" srcOrd="7" destOrd="0" presId="urn:microsoft.com/office/officeart/2005/8/layout/chevron1"/>
    <dgm:cxn modelId="{BC822756-86D2-4A86-AD0C-B9799FAEAADB}" type="presParOf" srcId="{3B71FB77-1F18-412D-BCFB-DF70F41D7C48}" destId="{FE07E147-DFF0-4B8A-AF48-C8C69383C311}" srcOrd="8" destOrd="0" presId="urn:microsoft.com/office/officeart/2005/8/layout/chevron1"/>
    <dgm:cxn modelId="{B4ED8451-2D3A-4670-B0C3-BCA08046A63D}" type="presParOf" srcId="{3B71FB77-1F18-412D-BCFB-DF70F41D7C48}" destId="{9EBD9FDA-0567-4B3C-8543-65CF7593D51E}" srcOrd="9" destOrd="0" presId="urn:microsoft.com/office/officeart/2005/8/layout/chevron1"/>
    <dgm:cxn modelId="{10915640-6668-438A-B74D-A8E6B55A7D2C}" type="presParOf" srcId="{3B71FB77-1F18-412D-BCFB-DF70F41D7C48}" destId="{47BAC669-EA4F-4EEB-8C4E-9FD39B360D2D}"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91A7F3-5462-4F00-84D2-0072EE2E0427}"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tr-TR"/>
        </a:p>
      </dgm:t>
    </dgm:pt>
    <dgm:pt modelId="{D41A9F43-8746-435A-8624-57F97222732A}">
      <dgm:prSet phldrT="[Metin]" custT="1"/>
      <dgm:spPr/>
      <dgm:t>
        <a:bodyPr/>
        <a:lstStyle/>
        <a:p>
          <a:r>
            <a:rPr lang="tr-TR" sz="2400" dirty="0"/>
            <a:t>1. Evre</a:t>
          </a:r>
        </a:p>
      </dgm:t>
    </dgm:pt>
    <dgm:pt modelId="{734DFD23-1858-40B6-8C02-8AEF0DEC6C7B}" type="parTrans" cxnId="{5F8E9D6E-24EF-4802-8DC6-0497B76B226E}">
      <dgm:prSet/>
      <dgm:spPr/>
      <dgm:t>
        <a:bodyPr/>
        <a:lstStyle/>
        <a:p>
          <a:endParaRPr lang="tr-TR"/>
        </a:p>
      </dgm:t>
    </dgm:pt>
    <dgm:pt modelId="{278F03B4-F8DB-408F-B613-5B16F49E8A89}" type="sibTrans" cxnId="{5F8E9D6E-24EF-4802-8DC6-0497B76B226E}">
      <dgm:prSet/>
      <dgm:spPr/>
      <dgm:t>
        <a:bodyPr/>
        <a:lstStyle/>
        <a:p>
          <a:endParaRPr lang="tr-TR"/>
        </a:p>
      </dgm:t>
    </dgm:pt>
    <dgm:pt modelId="{7E3D08A6-6283-496C-B641-CDA6CF0E0B0A}">
      <dgm:prSet phldrT="[Metin]" custT="1"/>
      <dgm:spPr/>
      <dgm:t>
        <a:bodyPr/>
        <a:lstStyle/>
        <a:p>
          <a:pPr algn="ctr"/>
          <a:r>
            <a:rPr lang="tr-TR" sz="1800" dirty="0"/>
            <a:t>Öğrenciler belli tarihsel durumlara yönelik düşünce duygularını yansıtabilirler.</a:t>
          </a:r>
        </a:p>
      </dgm:t>
    </dgm:pt>
    <dgm:pt modelId="{DCD0C144-17F9-48D0-AB6F-148BA81170CD}" type="parTrans" cxnId="{05ACF100-0680-49F0-B2D4-34EFB29C2F8D}">
      <dgm:prSet/>
      <dgm:spPr/>
      <dgm:t>
        <a:bodyPr/>
        <a:lstStyle/>
        <a:p>
          <a:endParaRPr lang="tr-TR"/>
        </a:p>
      </dgm:t>
    </dgm:pt>
    <dgm:pt modelId="{9E4796A7-CD19-490E-888E-DC05EA520E0C}" type="sibTrans" cxnId="{05ACF100-0680-49F0-B2D4-34EFB29C2F8D}">
      <dgm:prSet/>
      <dgm:spPr/>
      <dgm:t>
        <a:bodyPr/>
        <a:lstStyle/>
        <a:p>
          <a:endParaRPr lang="tr-TR"/>
        </a:p>
      </dgm:t>
    </dgm:pt>
    <dgm:pt modelId="{BDA0D5E0-3C57-4485-82B8-0CF84DB2E238}">
      <dgm:prSet phldrT="[Metin]" custT="1"/>
      <dgm:spPr/>
      <dgm:t>
        <a:bodyPr/>
        <a:lstStyle/>
        <a:p>
          <a:r>
            <a:rPr lang="tr-TR" sz="2400" dirty="0"/>
            <a:t>2. Evre</a:t>
          </a:r>
        </a:p>
      </dgm:t>
    </dgm:pt>
    <dgm:pt modelId="{723059A9-6AC4-495E-AE1D-38C4B4DF3156}" type="parTrans" cxnId="{EFD98184-14FC-4E35-A6E6-3355B5FB315F}">
      <dgm:prSet/>
      <dgm:spPr/>
      <dgm:t>
        <a:bodyPr/>
        <a:lstStyle/>
        <a:p>
          <a:endParaRPr lang="tr-TR"/>
        </a:p>
      </dgm:t>
    </dgm:pt>
    <dgm:pt modelId="{1AB1C55B-6E01-4360-B3DE-3125796709D0}" type="sibTrans" cxnId="{EFD98184-14FC-4E35-A6E6-3355B5FB315F}">
      <dgm:prSet/>
      <dgm:spPr/>
      <dgm:t>
        <a:bodyPr/>
        <a:lstStyle/>
        <a:p>
          <a:endParaRPr lang="tr-TR"/>
        </a:p>
      </dgm:t>
    </dgm:pt>
    <dgm:pt modelId="{51EFE74A-69C7-4EB3-B872-84148F397142}">
      <dgm:prSet phldrT="[Metin]" custT="1"/>
      <dgm:spPr/>
      <dgm:t>
        <a:bodyPr/>
        <a:lstStyle/>
        <a:p>
          <a:pPr algn="ctr"/>
          <a:r>
            <a:rPr lang="tr-TR" sz="1800" dirty="0"/>
            <a:t>Öğrenciler bir dönem ya da duruma özgü tipik durumları belirleyebilir. </a:t>
          </a:r>
        </a:p>
      </dgm:t>
    </dgm:pt>
    <dgm:pt modelId="{04DAAABD-DD47-4757-B0ED-18FE7ADB975E}" type="parTrans" cxnId="{C93B0E1D-87CE-43A0-B7F4-3498012700C1}">
      <dgm:prSet/>
      <dgm:spPr/>
      <dgm:t>
        <a:bodyPr/>
        <a:lstStyle/>
        <a:p>
          <a:endParaRPr lang="tr-TR"/>
        </a:p>
      </dgm:t>
    </dgm:pt>
    <dgm:pt modelId="{292F9B05-A1FC-4EDF-B011-D68381284355}" type="sibTrans" cxnId="{C93B0E1D-87CE-43A0-B7F4-3498012700C1}">
      <dgm:prSet/>
      <dgm:spPr/>
      <dgm:t>
        <a:bodyPr/>
        <a:lstStyle/>
        <a:p>
          <a:endParaRPr lang="tr-TR"/>
        </a:p>
      </dgm:t>
    </dgm:pt>
    <dgm:pt modelId="{FE4D1449-DE70-4B70-AF15-81F0821749A2}">
      <dgm:prSet phldrT="[Metin]" custT="1"/>
      <dgm:spPr/>
      <dgm:t>
        <a:bodyPr/>
        <a:lstStyle/>
        <a:p>
          <a:r>
            <a:rPr lang="tr-TR" sz="2400" dirty="0"/>
            <a:t>3. Evre</a:t>
          </a:r>
        </a:p>
      </dgm:t>
    </dgm:pt>
    <dgm:pt modelId="{A6FFE38F-AB64-472F-A598-9570B8E489EC}" type="parTrans" cxnId="{A57037FC-C697-468E-91BC-D0AB2120D8EC}">
      <dgm:prSet/>
      <dgm:spPr/>
      <dgm:t>
        <a:bodyPr/>
        <a:lstStyle/>
        <a:p>
          <a:endParaRPr lang="tr-TR"/>
        </a:p>
      </dgm:t>
    </dgm:pt>
    <dgm:pt modelId="{BE36CD40-A94C-4AD3-ADFE-D4A6A988218D}" type="sibTrans" cxnId="{A57037FC-C697-468E-91BC-D0AB2120D8EC}">
      <dgm:prSet/>
      <dgm:spPr/>
      <dgm:t>
        <a:bodyPr/>
        <a:lstStyle/>
        <a:p>
          <a:endParaRPr lang="tr-TR"/>
        </a:p>
      </dgm:t>
    </dgm:pt>
    <dgm:pt modelId="{03DC115A-A22A-43E1-9609-3A06BDF2FFBC}">
      <dgm:prSet phldrT="[Metin]" custT="1"/>
      <dgm:spPr/>
      <dgm:t>
        <a:bodyPr/>
        <a:lstStyle/>
        <a:p>
          <a:pPr algn="ctr"/>
          <a:r>
            <a:rPr lang="tr-TR" sz="2000" dirty="0"/>
            <a:t>Orijinal ayrıntılar yoluyla belli konuları belirleyebilir. </a:t>
          </a:r>
        </a:p>
      </dgm:t>
    </dgm:pt>
    <dgm:pt modelId="{55102BB8-E6E6-4B0E-8C27-7DD30C025E6C}" type="parTrans" cxnId="{12CC4999-8608-4E2B-91C4-41289EE0ED59}">
      <dgm:prSet/>
      <dgm:spPr/>
      <dgm:t>
        <a:bodyPr/>
        <a:lstStyle/>
        <a:p>
          <a:endParaRPr lang="tr-TR"/>
        </a:p>
      </dgm:t>
    </dgm:pt>
    <dgm:pt modelId="{F9D2E811-77C7-4CAE-A6B2-ED360EB2AD1A}" type="sibTrans" cxnId="{12CC4999-8608-4E2B-91C4-41289EE0ED59}">
      <dgm:prSet/>
      <dgm:spPr/>
      <dgm:t>
        <a:bodyPr/>
        <a:lstStyle/>
        <a:p>
          <a:endParaRPr lang="tr-TR"/>
        </a:p>
      </dgm:t>
    </dgm:pt>
    <dgm:pt modelId="{CC8AF473-BFDB-4C98-A1CB-34C4825EE813}" type="pres">
      <dgm:prSet presAssocID="{BB91A7F3-5462-4F00-84D2-0072EE2E0427}" presName="rootnode" presStyleCnt="0">
        <dgm:presLayoutVars>
          <dgm:chMax/>
          <dgm:chPref/>
          <dgm:dir/>
          <dgm:animLvl val="lvl"/>
        </dgm:presLayoutVars>
      </dgm:prSet>
      <dgm:spPr/>
    </dgm:pt>
    <dgm:pt modelId="{92D59172-3038-4F54-A0AA-B1D24CAFF420}" type="pres">
      <dgm:prSet presAssocID="{D41A9F43-8746-435A-8624-57F97222732A}" presName="composite" presStyleCnt="0"/>
      <dgm:spPr/>
    </dgm:pt>
    <dgm:pt modelId="{E5F96586-24BA-4637-9326-EF0FFA96F5AB}" type="pres">
      <dgm:prSet presAssocID="{D41A9F43-8746-435A-8624-57F97222732A}" presName="bentUpArrow1" presStyleLbl="alignImgPlace1" presStyleIdx="0" presStyleCnt="2"/>
      <dgm:spPr/>
    </dgm:pt>
    <dgm:pt modelId="{F260FCFE-1EA4-42D6-97D3-16224E5CB813}" type="pres">
      <dgm:prSet presAssocID="{D41A9F43-8746-435A-8624-57F97222732A}" presName="ParentText" presStyleLbl="node1" presStyleIdx="0" presStyleCnt="3" custScaleX="84232" custScaleY="65268" custLinFactNeighborX="2005" custLinFactNeighborY="3841">
        <dgm:presLayoutVars>
          <dgm:chMax val="1"/>
          <dgm:chPref val="1"/>
          <dgm:bulletEnabled val="1"/>
        </dgm:presLayoutVars>
      </dgm:prSet>
      <dgm:spPr/>
    </dgm:pt>
    <dgm:pt modelId="{5ED0BA0D-5CC5-4475-B377-109AD4FA9A80}" type="pres">
      <dgm:prSet presAssocID="{D41A9F43-8746-435A-8624-57F97222732A}" presName="ChildText" presStyleLbl="revTx" presStyleIdx="0" presStyleCnt="3" custScaleX="423401" custLinFactX="92210" custLinFactNeighborX="100000" custLinFactNeighborY="-4173">
        <dgm:presLayoutVars>
          <dgm:chMax val="0"/>
          <dgm:chPref val="0"/>
          <dgm:bulletEnabled val="1"/>
        </dgm:presLayoutVars>
      </dgm:prSet>
      <dgm:spPr/>
    </dgm:pt>
    <dgm:pt modelId="{8DD38700-28E8-48D1-9BC4-E8B09B133E64}" type="pres">
      <dgm:prSet presAssocID="{278F03B4-F8DB-408F-B613-5B16F49E8A89}" presName="sibTrans" presStyleCnt="0"/>
      <dgm:spPr/>
    </dgm:pt>
    <dgm:pt modelId="{EA09FD80-260C-4C13-B292-DC56DB2912C9}" type="pres">
      <dgm:prSet presAssocID="{BDA0D5E0-3C57-4485-82B8-0CF84DB2E238}" presName="composite" presStyleCnt="0"/>
      <dgm:spPr/>
    </dgm:pt>
    <dgm:pt modelId="{B034D615-EEEB-49A6-9178-991A056E3471}" type="pres">
      <dgm:prSet presAssocID="{BDA0D5E0-3C57-4485-82B8-0CF84DB2E238}" presName="bentUpArrow1" presStyleLbl="alignImgPlace1" presStyleIdx="1" presStyleCnt="2"/>
      <dgm:spPr/>
    </dgm:pt>
    <dgm:pt modelId="{DF41F569-7BA3-4D73-9C49-3EE482F39A54}" type="pres">
      <dgm:prSet presAssocID="{BDA0D5E0-3C57-4485-82B8-0CF84DB2E238}" presName="ParentText" presStyleLbl="node1" presStyleIdx="1" presStyleCnt="3" custScaleX="58224" custScaleY="82122" custLinFactNeighborX="-55522" custLinFactNeighborY="-1587">
        <dgm:presLayoutVars>
          <dgm:chMax val="1"/>
          <dgm:chPref val="1"/>
          <dgm:bulletEnabled val="1"/>
        </dgm:presLayoutVars>
      </dgm:prSet>
      <dgm:spPr/>
    </dgm:pt>
    <dgm:pt modelId="{DD5C1F9F-76CE-4EB9-B5A1-1644F38984CB}" type="pres">
      <dgm:prSet presAssocID="{BDA0D5E0-3C57-4485-82B8-0CF84DB2E238}" presName="ChildText" presStyleLbl="revTx" presStyleIdx="1" presStyleCnt="3" custScaleX="375394" custLinFactNeighborX="58069" custLinFactNeighborY="-4711">
        <dgm:presLayoutVars>
          <dgm:chMax val="0"/>
          <dgm:chPref val="0"/>
          <dgm:bulletEnabled val="1"/>
        </dgm:presLayoutVars>
      </dgm:prSet>
      <dgm:spPr/>
    </dgm:pt>
    <dgm:pt modelId="{C34B1921-2A35-4906-AB9E-87309958B27D}" type="pres">
      <dgm:prSet presAssocID="{1AB1C55B-6E01-4360-B3DE-3125796709D0}" presName="sibTrans" presStyleCnt="0"/>
      <dgm:spPr/>
    </dgm:pt>
    <dgm:pt modelId="{C3EB0ABE-7D43-41C4-9B08-415A0B90E48A}" type="pres">
      <dgm:prSet presAssocID="{FE4D1449-DE70-4B70-AF15-81F0821749A2}" presName="composite" presStyleCnt="0"/>
      <dgm:spPr/>
    </dgm:pt>
    <dgm:pt modelId="{E8E70306-3A96-4012-B411-4AA3A69E2B61}" type="pres">
      <dgm:prSet presAssocID="{FE4D1449-DE70-4B70-AF15-81F0821749A2}" presName="ParentText" presStyleLbl="node1" presStyleIdx="2" presStyleCnt="3" custScaleX="71434" custScaleY="68568" custLinFactNeighborX="-57800" custLinFactNeighborY="8896">
        <dgm:presLayoutVars>
          <dgm:chMax val="1"/>
          <dgm:chPref val="1"/>
          <dgm:bulletEnabled val="1"/>
        </dgm:presLayoutVars>
      </dgm:prSet>
      <dgm:spPr/>
    </dgm:pt>
    <dgm:pt modelId="{FFFA2B45-1711-4811-9010-47F827178E6C}" type="pres">
      <dgm:prSet presAssocID="{FE4D1449-DE70-4B70-AF15-81F0821749A2}" presName="FinalChildText" presStyleLbl="revTx" presStyleIdx="2" presStyleCnt="3" custScaleX="262368">
        <dgm:presLayoutVars>
          <dgm:chMax val="0"/>
          <dgm:chPref val="0"/>
          <dgm:bulletEnabled val="1"/>
        </dgm:presLayoutVars>
      </dgm:prSet>
      <dgm:spPr/>
    </dgm:pt>
  </dgm:ptLst>
  <dgm:cxnLst>
    <dgm:cxn modelId="{05ACF100-0680-49F0-B2D4-34EFB29C2F8D}" srcId="{D41A9F43-8746-435A-8624-57F97222732A}" destId="{7E3D08A6-6283-496C-B641-CDA6CF0E0B0A}" srcOrd="0" destOrd="0" parTransId="{DCD0C144-17F9-48D0-AB6F-148BA81170CD}" sibTransId="{9E4796A7-CD19-490E-888E-DC05EA520E0C}"/>
    <dgm:cxn modelId="{EBA7FD18-D7D8-4BA8-8AFC-DDC752FD17DA}" type="presOf" srcId="{BDA0D5E0-3C57-4485-82B8-0CF84DB2E238}" destId="{DF41F569-7BA3-4D73-9C49-3EE482F39A54}" srcOrd="0" destOrd="0" presId="urn:microsoft.com/office/officeart/2005/8/layout/StepDownProcess"/>
    <dgm:cxn modelId="{C665031A-6F21-4359-BE08-BD27D6EFBEE7}" type="presOf" srcId="{03DC115A-A22A-43E1-9609-3A06BDF2FFBC}" destId="{FFFA2B45-1711-4811-9010-47F827178E6C}" srcOrd="0" destOrd="0" presId="urn:microsoft.com/office/officeart/2005/8/layout/StepDownProcess"/>
    <dgm:cxn modelId="{C93B0E1D-87CE-43A0-B7F4-3498012700C1}" srcId="{BDA0D5E0-3C57-4485-82B8-0CF84DB2E238}" destId="{51EFE74A-69C7-4EB3-B872-84148F397142}" srcOrd="0" destOrd="0" parTransId="{04DAAABD-DD47-4757-B0ED-18FE7ADB975E}" sibTransId="{292F9B05-A1FC-4EDF-B011-D68381284355}"/>
    <dgm:cxn modelId="{77401621-D16A-45E2-BBFA-63BFB4BB05E1}" type="presOf" srcId="{FE4D1449-DE70-4B70-AF15-81F0821749A2}" destId="{E8E70306-3A96-4012-B411-4AA3A69E2B61}" srcOrd="0" destOrd="0" presId="urn:microsoft.com/office/officeart/2005/8/layout/StepDownProcess"/>
    <dgm:cxn modelId="{5F8E9D6E-24EF-4802-8DC6-0497B76B226E}" srcId="{BB91A7F3-5462-4F00-84D2-0072EE2E0427}" destId="{D41A9F43-8746-435A-8624-57F97222732A}" srcOrd="0" destOrd="0" parTransId="{734DFD23-1858-40B6-8C02-8AEF0DEC6C7B}" sibTransId="{278F03B4-F8DB-408F-B613-5B16F49E8A89}"/>
    <dgm:cxn modelId="{EFD98184-14FC-4E35-A6E6-3355B5FB315F}" srcId="{BB91A7F3-5462-4F00-84D2-0072EE2E0427}" destId="{BDA0D5E0-3C57-4485-82B8-0CF84DB2E238}" srcOrd="1" destOrd="0" parTransId="{723059A9-6AC4-495E-AE1D-38C4B4DF3156}" sibTransId="{1AB1C55B-6E01-4360-B3DE-3125796709D0}"/>
    <dgm:cxn modelId="{12CC4999-8608-4E2B-91C4-41289EE0ED59}" srcId="{FE4D1449-DE70-4B70-AF15-81F0821749A2}" destId="{03DC115A-A22A-43E1-9609-3A06BDF2FFBC}" srcOrd="0" destOrd="0" parTransId="{55102BB8-E6E6-4B0E-8C27-7DD30C025E6C}" sibTransId="{F9D2E811-77C7-4CAE-A6B2-ED360EB2AD1A}"/>
    <dgm:cxn modelId="{E208ADB1-5616-4295-9B48-C3A06056DAD0}" type="presOf" srcId="{D41A9F43-8746-435A-8624-57F97222732A}" destId="{F260FCFE-1EA4-42D6-97D3-16224E5CB813}" srcOrd="0" destOrd="0" presId="urn:microsoft.com/office/officeart/2005/8/layout/StepDownProcess"/>
    <dgm:cxn modelId="{562813BF-C5B4-4FE3-9BEC-AC3900A2E382}" type="presOf" srcId="{51EFE74A-69C7-4EB3-B872-84148F397142}" destId="{DD5C1F9F-76CE-4EB9-B5A1-1644F38984CB}" srcOrd="0" destOrd="0" presId="urn:microsoft.com/office/officeart/2005/8/layout/StepDownProcess"/>
    <dgm:cxn modelId="{870122D5-3DA5-4EFE-A4B0-6C2C6AA93EEF}" type="presOf" srcId="{BB91A7F3-5462-4F00-84D2-0072EE2E0427}" destId="{CC8AF473-BFDB-4C98-A1CB-34C4825EE813}" srcOrd="0" destOrd="0" presId="urn:microsoft.com/office/officeart/2005/8/layout/StepDownProcess"/>
    <dgm:cxn modelId="{F1FC7CF7-B8C4-4168-B176-DD0C674ACB30}" type="presOf" srcId="{7E3D08A6-6283-496C-B641-CDA6CF0E0B0A}" destId="{5ED0BA0D-5CC5-4475-B377-109AD4FA9A80}" srcOrd="0" destOrd="0" presId="urn:microsoft.com/office/officeart/2005/8/layout/StepDownProcess"/>
    <dgm:cxn modelId="{A57037FC-C697-468E-91BC-D0AB2120D8EC}" srcId="{BB91A7F3-5462-4F00-84D2-0072EE2E0427}" destId="{FE4D1449-DE70-4B70-AF15-81F0821749A2}" srcOrd="2" destOrd="0" parTransId="{A6FFE38F-AB64-472F-A598-9570B8E489EC}" sibTransId="{BE36CD40-A94C-4AD3-ADFE-D4A6A988218D}"/>
    <dgm:cxn modelId="{34F99BA4-4D50-4AC7-AFD4-7087FC3C90E4}" type="presParOf" srcId="{CC8AF473-BFDB-4C98-A1CB-34C4825EE813}" destId="{92D59172-3038-4F54-A0AA-B1D24CAFF420}" srcOrd="0" destOrd="0" presId="urn:microsoft.com/office/officeart/2005/8/layout/StepDownProcess"/>
    <dgm:cxn modelId="{8460E681-D980-4D1D-AB19-1A43988ABD68}" type="presParOf" srcId="{92D59172-3038-4F54-A0AA-B1D24CAFF420}" destId="{E5F96586-24BA-4637-9326-EF0FFA96F5AB}" srcOrd="0" destOrd="0" presId="urn:microsoft.com/office/officeart/2005/8/layout/StepDownProcess"/>
    <dgm:cxn modelId="{00826D3B-D5F0-4F05-812B-0B2BD710E829}" type="presParOf" srcId="{92D59172-3038-4F54-A0AA-B1D24CAFF420}" destId="{F260FCFE-1EA4-42D6-97D3-16224E5CB813}" srcOrd="1" destOrd="0" presId="urn:microsoft.com/office/officeart/2005/8/layout/StepDownProcess"/>
    <dgm:cxn modelId="{F270EA63-7316-4A15-9CA9-BD7010285C70}" type="presParOf" srcId="{92D59172-3038-4F54-A0AA-B1D24CAFF420}" destId="{5ED0BA0D-5CC5-4475-B377-109AD4FA9A80}" srcOrd="2" destOrd="0" presId="urn:microsoft.com/office/officeart/2005/8/layout/StepDownProcess"/>
    <dgm:cxn modelId="{5B5CC247-6F92-4BD9-A5BF-4127C6B02317}" type="presParOf" srcId="{CC8AF473-BFDB-4C98-A1CB-34C4825EE813}" destId="{8DD38700-28E8-48D1-9BC4-E8B09B133E64}" srcOrd="1" destOrd="0" presId="urn:microsoft.com/office/officeart/2005/8/layout/StepDownProcess"/>
    <dgm:cxn modelId="{B97766FA-8ECC-427B-9F08-6692DD23B61B}" type="presParOf" srcId="{CC8AF473-BFDB-4C98-A1CB-34C4825EE813}" destId="{EA09FD80-260C-4C13-B292-DC56DB2912C9}" srcOrd="2" destOrd="0" presId="urn:microsoft.com/office/officeart/2005/8/layout/StepDownProcess"/>
    <dgm:cxn modelId="{E6DB28D4-CD67-47DB-B96D-2C618F999337}" type="presParOf" srcId="{EA09FD80-260C-4C13-B292-DC56DB2912C9}" destId="{B034D615-EEEB-49A6-9178-991A056E3471}" srcOrd="0" destOrd="0" presId="urn:microsoft.com/office/officeart/2005/8/layout/StepDownProcess"/>
    <dgm:cxn modelId="{2288EF98-71A1-42BE-B458-39C5DB04C687}" type="presParOf" srcId="{EA09FD80-260C-4C13-B292-DC56DB2912C9}" destId="{DF41F569-7BA3-4D73-9C49-3EE482F39A54}" srcOrd="1" destOrd="0" presId="urn:microsoft.com/office/officeart/2005/8/layout/StepDownProcess"/>
    <dgm:cxn modelId="{F5A37446-5B25-45DE-BA9A-594C768C94A7}" type="presParOf" srcId="{EA09FD80-260C-4C13-B292-DC56DB2912C9}" destId="{DD5C1F9F-76CE-4EB9-B5A1-1644F38984CB}" srcOrd="2" destOrd="0" presId="urn:microsoft.com/office/officeart/2005/8/layout/StepDownProcess"/>
    <dgm:cxn modelId="{66E184B2-97E5-4BFA-B571-A8DD74079C6C}" type="presParOf" srcId="{CC8AF473-BFDB-4C98-A1CB-34C4825EE813}" destId="{C34B1921-2A35-4906-AB9E-87309958B27D}" srcOrd="3" destOrd="0" presId="urn:microsoft.com/office/officeart/2005/8/layout/StepDownProcess"/>
    <dgm:cxn modelId="{C03DD24B-F449-4B98-A810-3AE9410DA6BC}" type="presParOf" srcId="{CC8AF473-BFDB-4C98-A1CB-34C4825EE813}" destId="{C3EB0ABE-7D43-41C4-9B08-415A0B90E48A}" srcOrd="4" destOrd="0" presId="urn:microsoft.com/office/officeart/2005/8/layout/StepDownProcess"/>
    <dgm:cxn modelId="{EEE4F6AA-8CB9-4636-9DF6-ED2BFE33F694}" type="presParOf" srcId="{C3EB0ABE-7D43-41C4-9B08-415A0B90E48A}" destId="{E8E70306-3A96-4012-B411-4AA3A69E2B61}" srcOrd="0" destOrd="0" presId="urn:microsoft.com/office/officeart/2005/8/layout/StepDownProcess"/>
    <dgm:cxn modelId="{064F7730-BDC5-4D67-A164-8F6276A4C014}" type="presParOf" srcId="{C3EB0ABE-7D43-41C4-9B08-415A0B90E48A}" destId="{FFFA2B45-1711-4811-9010-47F827178E6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0F2CC5-11EF-49D3-9A4F-1638815029CA}"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tr-TR"/>
        </a:p>
      </dgm:t>
    </dgm:pt>
    <dgm:pt modelId="{E87C6A62-7645-4A1B-9579-EBF9A816B8E3}">
      <dgm:prSet phldrT="[Metin]" custT="1"/>
      <dgm:spPr/>
      <dgm:t>
        <a:bodyPr/>
        <a:lstStyle/>
        <a:p>
          <a:r>
            <a:rPr lang="tr-TR" sz="1600" dirty="0"/>
            <a:t>Güçlükler</a:t>
          </a:r>
        </a:p>
      </dgm:t>
    </dgm:pt>
    <dgm:pt modelId="{0BCAA2FD-3226-48BE-BD6B-447150B083CF}" type="parTrans" cxnId="{26181F88-15CC-4C4C-B69D-3E210FC3F781}">
      <dgm:prSet/>
      <dgm:spPr/>
      <dgm:t>
        <a:bodyPr/>
        <a:lstStyle/>
        <a:p>
          <a:endParaRPr lang="tr-TR" sz="1600"/>
        </a:p>
      </dgm:t>
    </dgm:pt>
    <dgm:pt modelId="{F78E0DCF-35D9-4F00-B66E-F12ED72214BB}" type="sibTrans" cxnId="{26181F88-15CC-4C4C-B69D-3E210FC3F781}">
      <dgm:prSet/>
      <dgm:spPr/>
      <dgm:t>
        <a:bodyPr/>
        <a:lstStyle/>
        <a:p>
          <a:endParaRPr lang="tr-TR" sz="1600"/>
        </a:p>
      </dgm:t>
    </dgm:pt>
    <dgm:pt modelId="{4019E325-A874-4E6F-81EA-7A8A41EF19C3}">
      <dgm:prSet phldrT="[Metin]" custT="1"/>
      <dgm:spPr/>
      <dgm:t>
        <a:bodyPr/>
        <a:lstStyle/>
        <a:p>
          <a:r>
            <a:rPr lang="tr-TR" sz="1600" dirty="0"/>
            <a:t>Kazanımların bilişsel ve duyuşsal çıktıları</a:t>
          </a:r>
        </a:p>
      </dgm:t>
    </dgm:pt>
    <dgm:pt modelId="{707B1FB6-FCA2-47E8-A53D-2A17737977E5}" type="parTrans" cxnId="{13B9833E-013C-4469-BC36-0DFA4B770CF8}">
      <dgm:prSet/>
      <dgm:spPr/>
      <dgm:t>
        <a:bodyPr/>
        <a:lstStyle/>
        <a:p>
          <a:endParaRPr lang="tr-TR" sz="1600"/>
        </a:p>
      </dgm:t>
    </dgm:pt>
    <dgm:pt modelId="{DD7E69FC-4EEA-409E-8B7D-BDEB8087531D}" type="sibTrans" cxnId="{13B9833E-013C-4469-BC36-0DFA4B770CF8}">
      <dgm:prSet/>
      <dgm:spPr/>
      <dgm:t>
        <a:bodyPr/>
        <a:lstStyle/>
        <a:p>
          <a:endParaRPr lang="tr-TR" sz="1600"/>
        </a:p>
      </dgm:t>
    </dgm:pt>
    <dgm:pt modelId="{23DB2522-568A-4C50-B3A3-90F687D291CE}">
      <dgm:prSet phldrT="[Metin]" custT="1"/>
      <dgm:spPr/>
      <dgm:t>
        <a:bodyPr/>
        <a:lstStyle/>
        <a:p>
          <a:r>
            <a:rPr lang="tr-TR" sz="1600" dirty="0"/>
            <a:t>Karşıt görüşler aynı anda </a:t>
          </a:r>
          <a:r>
            <a:rPr lang="tr-TR" sz="1600" dirty="0" err="1"/>
            <a:t>empatik</a:t>
          </a:r>
          <a:r>
            <a:rPr lang="tr-TR" sz="1600" dirty="0"/>
            <a:t> olarak sergilenmeyebilir. </a:t>
          </a:r>
        </a:p>
      </dgm:t>
    </dgm:pt>
    <dgm:pt modelId="{DEBE9DAE-3E81-44C8-ABBC-24A3642B1353}" type="parTrans" cxnId="{4D619D05-5DFD-4829-AA3E-A22EA2A90B72}">
      <dgm:prSet/>
      <dgm:spPr/>
      <dgm:t>
        <a:bodyPr/>
        <a:lstStyle/>
        <a:p>
          <a:endParaRPr lang="tr-TR" sz="1600"/>
        </a:p>
      </dgm:t>
    </dgm:pt>
    <dgm:pt modelId="{06E6197E-A27C-4193-9DA1-569A6D5A2BA2}" type="sibTrans" cxnId="{4D619D05-5DFD-4829-AA3E-A22EA2A90B72}">
      <dgm:prSet/>
      <dgm:spPr/>
      <dgm:t>
        <a:bodyPr/>
        <a:lstStyle/>
        <a:p>
          <a:endParaRPr lang="tr-TR" sz="1600"/>
        </a:p>
      </dgm:t>
    </dgm:pt>
    <dgm:pt modelId="{DDF4C963-3C49-4A9E-969B-1A20C128B2E1}">
      <dgm:prSet phldrT="[Metin]" custT="1"/>
      <dgm:spPr/>
      <dgm:t>
        <a:bodyPr/>
        <a:lstStyle/>
        <a:p>
          <a:r>
            <a:rPr lang="tr-TR" sz="1600" dirty="0"/>
            <a:t>Avantajlar</a:t>
          </a:r>
        </a:p>
      </dgm:t>
    </dgm:pt>
    <dgm:pt modelId="{B5D72229-BD95-4E90-ACD7-A16F9B222ED4}" type="parTrans" cxnId="{4E055CA5-35C2-4E6A-93E5-63FBC3A13B62}">
      <dgm:prSet/>
      <dgm:spPr/>
      <dgm:t>
        <a:bodyPr/>
        <a:lstStyle/>
        <a:p>
          <a:endParaRPr lang="tr-TR" sz="1600"/>
        </a:p>
      </dgm:t>
    </dgm:pt>
    <dgm:pt modelId="{6D45199A-9E78-4B06-B018-839C5219471D}" type="sibTrans" cxnId="{4E055CA5-35C2-4E6A-93E5-63FBC3A13B62}">
      <dgm:prSet/>
      <dgm:spPr/>
      <dgm:t>
        <a:bodyPr/>
        <a:lstStyle/>
        <a:p>
          <a:endParaRPr lang="tr-TR" sz="1600"/>
        </a:p>
      </dgm:t>
    </dgm:pt>
    <dgm:pt modelId="{29779C7C-2522-4B72-81F6-10EDABDEA52C}">
      <dgm:prSet phldrT="[Metin]" custT="1"/>
      <dgm:spPr/>
      <dgm:t>
        <a:bodyPr/>
        <a:lstStyle/>
        <a:p>
          <a:r>
            <a:rPr lang="tr-TR" sz="1600" dirty="0"/>
            <a:t>Yorum becerisini geliştirir. </a:t>
          </a:r>
        </a:p>
      </dgm:t>
    </dgm:pt>
    <dgm:pt modelId="{799DAD91-AE0B-49D8-BC33-BA6F70C21DF4}" type="parTrans" cxnId="{58DD6DAF-BF37-4259-B590-13BF27E376F4}">
      <dgm:prSet/>
      <dgm:spPr/>
      <dgm:t>
        <a:bodyPr/>
        <a:lstStyle/>
        <a:p>
          <a:endParaRPr lang="tr-TR" sz="1600"/>
        </a:p>
      </dgm:t>
    </dgm:pt>
    <dgm:pt modelId="{E6D6FC06-9A81-4C2E-9370-86905F43E4A4}" type="sibTrans" cxnId="{58DD6DAF-BF37-4259-B590-13BF27E376F4}">
      <dgm:prSet/>
      <dgm:spPr/>
      <dgm:t>
        <a:bodyPr/>
        <a:lstStyle/>
        <a:p>
          <a:endParaRPr lang="tr-TR" sz="1600"/>
        </a:p>
      </dgm:t>
    </dgm:pt>
    <dgm:pt modelId="{ABA689EA-C9EB-41D8-AD11-EF76002B9C20}">
      <dgm:prSet phldrT="[Metin]" custT="1"/>
      <dgm:spPr/>
      <dgm:t>
        <a:bodyPr/>
        <a:lstStyle/>
        <a:p>
          <a:r>
            <a:rPr lang="tr-TR" sz="1600" dirty="0"/>
            <a:t>Öğrenci merkezli </a:t>
          </a:r>
        </a:p>
      </dgm:t>
    </dgm:pt>
    <dgm:pt modelId="{F47EE0BD-C80F-41FB-91EF-22048BC21059}" type="parTrans" cxnId="{FEE28396-AA40-48B2-BEAB-E139E2FFC3D0}">
      <dgm:prSet/>
      <dgm:spPr/>
      <dgm:t>
        <a:bodyPr/>
        <a:lstStyle/>
        <a:p>
          <a:endParaRPr lang="tr-TR" sz="1600"/>
        </a:p>
      </dgm:t>
    </dgm:pt>
    <dgm:pt modelId="{A1156D8E-6180-4FB8-B06B-30D8CAE7071D}" type="sibTrans" cxnId="{FEE28396-AA40-48B2-BEAB-E139E2FFC3D0}">
      <dgm:prSet/>
      <dgm:spPr/>
      <dgm:t>
        <a:bodyPr/>
        <a:lstStyle/>
        <a:p>
          <a:endParaRPr lang="tr-TR" sz="1600"/>
        </a:p>
      </dgm:t>
    </dgm:pt>
    <dgm:pt modelId="{F12FA0B9-ED6D-4E0E-B417-4ED7DB3A20DF}">
      <dgm:prSet phldrT="[Metin]" custT="1"/>
      <dgm:spPr/>
      <dgm:t>
        <a:bodyPr/>
        <a:lstStyle/>
        <a:p>
          <a:r>
            <a:rPr lang="tr-TR" sz="1600" dirty="0"/>
            <a:t>Kişilik özellikleri</a:t>
          </a:r>
        </a:p>
      </dgm:t>
    </dgm:pt>
    <dgm:pt modelId="{B62B64A2-48C3-43F9-88E2-BB3CFEDFA1A3}" type="parTrans" cxnId="{E1BC43A9-FFE7-4A62-866B-715BC42C455D}">
      <dgm:prSet/>
      <dgm:spPr/>
      <dgm:t>
        <a:bodyPr/>
        <a:lstStyle/>
        <a:p>
          <a:endParaRPr lang="tr-TR" sz="1600"/>
        </a:p>
      </dgm:t>
    </dgm:pt>
    <dgm:pt modelId="{AE5EB1BC-983A-40E1-B73A-6C1598B292EF}" type="sibTrans" cxnId="{E1BC43A9-FFE7-4A62-866B-715BC42C455D}">
      <dgm:prSet/>
      <dgm:spPr/>
      <dgm:t>
        <a:bodyPr/>
        <a:lstStyle/>
        <a:p>
          <a:endParaRPr lang="tr-TR" sz="1600"/>
        </a:p>
      </dgm:t>
    </dgm:pt>
    <dgm:pt modelId="{A8EDA490-F42F-406E-8D3C-D0AA7CA7AEE6}">
      <dgm:prSet phldrT="[Metin]" custT="1"/>
      <dgm:spPr/>
      <dgm:t>
        <a:bodyPr/>
        <a:lstStyle/>
        <a:p>
          <a:r>
            <a:rPr lang="tr-TR" sz="1600" dirty="0"/>
            <a:t>Öğrenci </a:t>
          </a:r>
          <a:r>
            <a:rPr lang="tr-TR" sz="1600" dirty="0" err="1"/>
            <a:t>hazırbulunuşlukları</a:t>
          </a:r>
          <a:endParaRPr lang="tr-TR" sz="1600" dirty="0"/>
        </a:p>
      </dgm:t>
    </dgm:pt>
    <dgm:pt modelId="{F6E525D3-C743-48AE-A107-90D25AA1E88A}" type="parTrans" cxnId="{C727D43A-F503-4A05-B79E-F4C26D71BC81}">
      <dgm:prSet/>
      <dgm:spPr/>
      <dgm:t>
        <a:bodyPr/>
        <a:lstStyle/>
        <a:p>
          <a:endParaRPr lang="tr-TR" sz="1600"/>
        </a:p>
      </dgm:t>
    </dgm:pt>
    <dgm:pt modelId="{E3CDE958-BAFD-4636-8123-6E3CE33AA517}" type="sibTrans" cxnId="{C727D43A-F503-4A05-B79E-F4C26D71BC81}">
      <dgm:prSet/>
      <dgm:spPr/>
      <dgm:t>
        <a:bodyPr/>
        <a:lstStyle/>
        <a:p>
          <a:endParaRPr lang="tr-TR" sz="1600"/>
        </a:p>
      </dgm:t>
    </dgm:pt>
    <dgm:pt modelId="{2CCAB1EF-03A2-43DA-98BE-816A3C483039}">
      <dgm:prSet phldrT="[Metin]" custT="1"/>
      <dgm:spPr/>
      <dgm:t>
        <a:bodyPr/>
        <a:lstStyle/>
        <a:p>
          <a:r>
            <a:rPr lang="tr-TR" sz="1600" dirty="0"/>
            <a:t>Tarihi Canlandırma</a:t>
          </a:r>
        </a:p>
      </dgm:t>
    </dgm:pt>
    <dgm:pt modelId="{1DE49685-7C0F-492D-9CAD-E44515CE4B4E}" type="parTrans" cxnId="{5252C827-0A18-4528-AC51-1E8B839CF499}">
      <dgm:prSet/>
      <dgm:spPr/>
      <dgm:t>
        <a:bodyPr/>
        <a:lstStyle/>
        <a:p>
          <a:endParaRPr lang="tr-TR" sz="1600"/>
        </a:p>
      </dgm:t>
    </dgm:pt>
    <dgm:pt modelId="{D162AE17-7D96-4D35-8492-88551B5A7C15}" type="sibTrans" cxnId="{5252C827-0A18-4528-AC51-1E8B839CF499}">
      <dgm:prSet/>
      <dgm:spPr/>
      <dgm:t>
        <a:bodyPr/>
        <a:lstStyle/>
        <a:p>
          <a:endParaRPr lang="tr-TR" sz="1600"/>
        </a:p>
      </dgm:t>
    </dgm:pt>
    <dgm:pt modelId="{67E59D30-E524-4655-BF80-52CCC07A01F8}" type="pres">
      <dgm:prSet presAssocID="{470F2CC5-11EF-49D3-9A4F-1638815029CA}" presName="diagram" presStyleCnt="0">
        <dgm:presLayoutVars>
          <dgm:chPref val="1"/>
          <dgm:dir/>
          <dgm:animOne val="branch"/>
          <dgm:animLvl val="lvl"/>
          <dgm:resizeHandles/>
        </dgm:presLayoutVars>
      </dgm:prSet>
      <dgm:spPr/>
    </dgm:pt>
    <dgm:pt modelId="{56FC5176-C321-479E-9C0E-045789C564F0}" type="pres">
      <dgm:prSet presAssocID="{E87C6A62-7645-4A1B-9579-EBF9A816B8E3}" presName="root" presStyleCnt="0"/>
      <dgm:spPr/>
    </dgm:pt>
    <dgm:pt modelId="{DCAA86B5-AA76-4CD3-8618-AD0800DADDE4}" type="pres">
      <dgm:prSet presAssocID="{E87C6A62-7645-4A1B-9579-EBF9A816B8E3}" presName="rootComposite" presStyleCnt="0"/>
      <dgm:spPr/>
    </dgm:pt>
    <dgm:pt modelId="{CCFCB328-4069-428E-94D0-C4976F460288}" type="pres">
      <dgm:prSet presAssocID="{E87C6A62-7645-4A1B-9579-EBF9A816B8E3}" presName="rootText" presStyleLbl="node1" presStyleIdx="0" presStyleCnt="2"/>
      <dgm:spPr/>
    </dgm:pt>
    <dgm:pt modelId="{91301CEB-A7E6-4F29-85E9-EDD5E1AEA35D}" type="pres">
      <dgm:prSet presAssocID="{E87C6A62-7645-4A1B-9579-EBF9A816B8E3}" presName="rootConnector" presStyleLbl="node1" presStyleIdx="0" presStyleCnt="2"/>
      <dgm:spPr/>
    </dgm:pt>
    <dgm:pt modelId="{79EDF9C6-FCAF-4CDD-9DF7-CDA5AD771E98}" type="pres">
      <dgm:prSet presAssocID="{E87C6A62-7645-4A1B-9579-EBF9A816B8E3}" presName="childShape" presStyleCnt="0"/>
      <dgm:spPr/>
    </dgm:pt>
    <dgm:pt modelId="{D4D87892-DA8D-44DD-A9A5-C9C708A76371}" type="pres">
      <dgm:prSet presAssocID="{707B1FB6-FCA2-47E8-A53D-2A17737977E5}" presName="Name13" presStyleLbl="parChTrans1D2" presStyleIdx="0" presStyleCnt="7"/>
      <dgm:spPr/>
    </dgm:pt>
    <dgm:pt modelId="{77D237F3-BCD0-495D-91CC-644B5AE660A5}" type="pres">
      <dgm:prSet presAssocID="{4019E325-A874-4E6F-81EA-7A8A41EF19C3}" presName="childText" presStyleLbl="bgAcc1" presStyleIdx="0" presStyleCnt="7" custScaleX="189183">
        <dgm:presLayoutVars>
          <dgm:bulletEnabled val="1"/>
        </dgm:presLayoutVars>
      </dgm:prSet>
      <dgm:spPr/>
    </dgm:pt>
    <dgm:pt modelId="{B024A3DB-85AD-4BE5-9047-89FF9EC7C027}" type="pres">
      <dgm:prSet presAssocID="{DEBE9DAE-3E81-44C8-ABBC-24A3642B1353}" presName="Name13" presStyleLbl="parChTrans1D2" presStyleIdx="1" presStyleCnt="7"/>
      <dgm:spPr/>
    </dgm:pt>
    <dgm:pt modelId="{242EEAE8-795F-413B-9229-170B428A7AD8}" type="pres">
      <dgm:prSet presAssocID="{23DB2522-568A-4C50-B3A3-90F687D291CE}" presName="childText" presStyleLbl="bgAcc1" presStyleIdx="1" presStyleCnt="7" custScaleX="180350">
        <dgm:presLayoutVars>
          <dgm:bulletEnabled val="1"/>
        </dgm:presLayoutVars>
      </dgm:prSet>
      <dgm:spPr/>
    </dgm:pt>
    <dgm:pt modelId="{A0682D17-CE82-49E6-8374-85DFA53912D4}" type="pres">
      <dgm:prSet presAssocID="{B62B64A2-48C3-43F9-88E2-BB3CFEDFA1A3}" presName="Name13" presStyleLbl="parChTrans1D2" presStyleIdx="2" presStyleCnt="7"/>
      <dgm:spPr/>
    </dgm:pt>
    <dgm:pt modelId="{D17885B5-71AC-4A82-8A21-8B1E205FF03B}" type="pres">
      <dgm:prSet presAssocID="{F12FA0B9-ED6D-4E0E-B417-4ED7DB3A20DF}" presName="childText" presStyleLbl="bgAcc1" presStyleIdx="2" presStyleCnt="7" custScaleX="128203">
        <dgm:presLayoutVars>
          <dgm:bulletEnabled val="1"/>
        </dgm:presLayoutVars>
      </dgm:prSet>
      <dgm:spPr/>
    </dgm:pt>
    <dgm:pt modelId="{A79C12F7-A134-471B-B215-2B35745F5CEC}" type="pres">
      <dgm:prSet presAssocID="{F6E525D3-C743-48AE-A107-90D25AA1E88A}" presName="Name13" presStyleLbl="parChTrans1D2" presStyleIdx="3" presStyleCnt="7"/>
      <dgm:spPr/>
    </dgm:pt>
    <dgm:pt modelId="{0D782CDD-60F6-4AF8-AC4E-DBE91B5E34B7}" type="pres">
      <dgm:prSet presAssocID="{A8EDA490-F42F-406E-8D3C-D0AA7CA7AEE6}" presName="childText" presStyleLbl="bgAcc1" presStyleIdx="3" presStyleCnt="7" custScaleX="203285">
        <dgm:presLayoutVars>
          <dgm:bulletEnabled val="1"/>
        </dgm:presLayoutVars>
      </dgm:prSet>
      <dgm:spPr/>
    </dgm:pt>
    <dgm:pt modelId="{055F5E8F-EE07-41ED-AA31-9B76672270ED}" type="pres">
      <dgm:prSet presAssocID="{DDF4C963-3C49-4A9E-969B-1A20C128B2E1}" presName="root" presStyleCnt="0"/>
      <dgm:spPr/>
    </dgm:pt>
    <dgm:pt modelId="{B0CE45E2-C483-4695-9295-60C9E4EA33DA}" type="pres">
      <dgm:prSet presAssocID="{DDF4C963-3C49-4A9E-969B-1A20C128B2E1}" presName="rootComposite" presStyleCnt="0"/>
      <dgm:spPr/>
    </dgm:pt>
    <dgm:pt modelId="{0177CFEA-CA73-4B90-922B-557CBC903B10}" type="pres">
      <dgm:prSet presAssocID="{DDF4C963-3C49-4A9E-969B-1A20C128B2E1}" presName="rootText" presStyleLbl="node1" presStyleIdx="1" presStyleCnt="2"/>
      <dgm:spPr/>
    </dgm:pt>
    <dgm:pt modelId="{61E8363A-4ECA-4560-8057-55CAFA21FCD2}" type="pres">
      <dgm:prSet presAssocID="{DDF4C963-3C49-4A9E-969B-1A20C128B2E1}" presName="rootConnector" presStyleLbl="node1" presStyleIdx="1" presStyleCnt="2"/>
      <dgm:spPr/>
    </dgm:pt>
    <dgm:pt modelId="{0D330A41-B1AB-4B36-96EC-DFE14041102E}" type="pres">
      <dgm:prSet presAssocID="{DDF4C963-3C49-4A9E-969B-1A20C128B2E1}" presName="childShape" presStyleCnt="0"/>
      <dgm:spPr/>
    </dgm:pt>
    <dgm:pt modelId="{CAE7CC74-59F9-4065-A0F2-6621E872099E}" type="pres">
      <dgm:prSet presAssocID="{799DAD91-AE0B-49D8-BC33-BA6F70C21DF4}" presName="Name13" presStyleLbl="parChTrans1D2" presStyleIdx="4" presStyleCnt="7"/>
      <dgm:spPr/>
    </dgm:pt>
    <dgm:pt modelId="{64C4B736-E44D-4EA4-9C83-C42EF34304FF}" type="pres">
      <dgm:prSet presAssocID="{29779C7C-2522-4B72-81F6-10EDABDEA52C}" presName="childText" presStyleLbl="bgAcc1" presStyleIdx="4" presStyleCnt="7">
        <dgm:presLayoutVars>
          <dgm:bulletEnabled val="1"/>
        </dgm:presLayoutVars>
      </dgm:prSet>
      <dgm:spPr/>
    </dgm:pt>
    <dgm:pt modelId="{E821DD48-9122-4119-9805-E9B3B5D94470}" type="pres">
      <dgm:prSet presAssocID="{F47EE0BD-C80F-41FB-91EF-22048BC21059}" presName="Name13" presStyleLbl="parChTrans1D2" presStyleIdx="5" presStyleCnt="7"/>
      <dgm:spPr/>
    </dgm:pt>
    <dgm:pt modelId="{35CF9832-80BF-4A70-B817-C25F9213D26F}" type="pres">
      <dgm:prSet presAssocID="{ABA689EA-C9EB-41D8-AD11-EF76002B9C20}" presName="childText" presStyleLbl="bgAcc1" presStyleIdx="5" presStyleCnt="7">
        <dgm:presLayoutVars>
          <dgm:bulletEnabled val="1"/>
        </dgm:presLayoutVars>
      </dgm:prSet>
      <dgm:spPr/>
    </dgm:pt>
    <dgm:pt modelId="{3F04F772-F2AD-4491-8746-7CEA67E88E63}" type="pres">
      <dgm:prSet presAssocID="{1DE49685-7C0F-492D-9CAD-E44515CE4B4E}" presName="Name13" presStyleLbl="parChTrans1D2" presStyleIdx="6" presStyleCnt="7"/>
      <dgm:spPr/>
    </dgm:pt>
    <dgm:pt modelId="{321C1CB0-BA4E-4FE9-8875-6F0FF473DBC3}" type="pres">
      <dgm:prSet presAssocID="{2CCAB1EF-03A2-43DA-98BE-816A3C483039}" presName="childText" presStyleLbl="bgAcc1" presStyleIdx="6" presStyleCnt="7" custScaleX="168743">
        <dgm:presLayoutVars>
          <dgm:bulletEnabled val="1"/>
        </dgm:presLayoutVars>
      </dgm:prSet>
      <dgm:spPr/>
    </dgm:pt>
  </dgm:ptLst>
  <dgm:cxnLst>
    <dgm:cxn modelId="{9FC6E100-3933-450A-99AD-7187F8816876}" type="presOf" srcId="{2CCAB1EF-03A2-43DA-98BE-816A3C483039}" destId="{321C1CB0-BA4E-4FE9-8875-6F0FF473DBC3}" srcOrd="0" destOrd="0" presId="urn:microsoft.com/office/officeart/2005/8/layout/hierarchy3"/>
    <dgm:cxn modelId="{4D619D05-5DFD-4829-AA3E-A22EA2A90B72}" srcId="{E87C6A62-7645-4A1B-9579-EBF9A816B8E3}" destId="{23DB2522-568A-4C50-B3A3-90F687D291CE}" srcOrd="1" destOrd="0" parTransId="{DEBE9DAE-3E81-44C8-ABBC-24A3642B1353}" sibTransId="{06E6197E-A27C-4193-9DA1-569A6D5A2BA2}"/>
    <dgm:cxn modelId="{8F740509-79FC-4C38-BB1D-D8A91EE8AF2F}" type="presOf" srcId="{F6E525D3-C743-48AE-A107-90D25AA1E88A}" destId="{A79C12F7-A134-471B-B215-2B35745F5CEC}" srcOrd="0" destOrd="0" presId="urn:microsoft.com/office/officeart/2005/8/layout/hierarchy3"/>
    <dgm:cxn modelId="{5252C827-0A18-4528-AC51-1E8B839CF499}" srcId="{DDF4C963-3C49-4A9E-969B-1A20C128B2E1}" destId="{2CCAB1EF-03A2-43DA-98BE-816A3C483039}" srcOrd="2" destOrd="0" parTransId="{1DE49685-7C0F-492D-9CAD-E44515CE4B4E}" sibTransId="{D162AE17-7D96-4D35-8492-88551B5A7C15}"/>
    <dgm:cxn modelId="{2E756735-EAAC-4BF7-87E0-367736787BD9}" type="presOf" srcId="{707B1FB6-FCA2-47E8-A53D-2A17737977E5}" destId="{D4D87892-DA8D-44DD-A9A5-C9C708A76371}" srcOrd="0" destOrd="0" presId="urn:microsoft.com/office/officeart/2005/8/layout/hierarchy3"/>
    <dgm:cxn modelId="{C727D43A-F503-4A05-B79E-F4C26D71BC81}" srcId="{E87C6A62-7645-4A1B-9579-EBF9A816B8E3}" destId="{A8EDA490-F42F-406E-8D3C-D0AA7CA7AEE6}" srcOrd="3" destOrd="0" parTransId="{F6E525D3-C743-48AE-A107-90D25AA1E88A}" sibTransId="{E3CDE958-BAFD-4636-8123-6E3CE33AA517}"/>
    <dgm:cxn modelId="{13B9833E-013C-4469-BC36-0DFA4B770CF8}" srcId="{E87C6A62-7645-4A1B-9579-EBF9A816B8E3}" destId="{4019E325-A874-4E6F-81EA-7A8A41EF19C3}" srcOrd="0" destOrd="0" parTransId="{707B1FB6-FCA2-47E8-A53D-2A17737977E5}" sibTransId="{DD7E69FC-4EEA-409E-8B7D-BDEB8087531D}"/>
    <dgm:cxn modelId="{91245D3F-7FA2-4F45-B7DB-602AC6E33A26}" type="presOf" srcId="{470F2CC5-11EF-49D3-9A4F-1638815029CA}" destId="{67E59D30-E524-4655-BF80-52CCC07A01F8}" srcOrd="0" destOrd="0" presId="urn:microsoft.com/office/officeart/2005/8/layout/hierarchy3"/>
    <dgm:cxn modelId="{9CAC793F-0D9F-4376-9FD1-B0DD1588553E}" type="presOf" srcId="{E87C6A62-7645-4A1B-9579-EBF9A816B8E3}" destId="{91301CEB-A7E6-4F29-85E9-EDD5E1AEA35D}" srcOrd="1" destOrd="0" presId="urn:microsoft.com/office/officeart/2005/8/layout/hierarchy3"/>
    <dgm:cxn modelId="{708D5960-57B2-41AB-ABF9-765879004E12}" type="presOf" srcId="{ABA689EA-C9EB-41D8-AD11-EF76002B9C20}" destId="{35CF9832-80BF-4A70-B817-C25F9213D26F}" srcOrd="0" destOrd="0" presId="urn:microsoft.com/office/officeart/2005/8/layout/hierarchy3"/>
    <dgm:cxn modelId="{607ED761-D06F-4359-80C4-F6DDC4B099A7}" type="presOf" srcId="{F12FA0B9-ED6D-4E0E-B417-4ED7DB3A20DF}" destId="{D17885B5-71AC-4A82-8A21-8B1E205FF03B}" srcOrd="0" destOrd="0" presId="urn:microsoft.com/office/officeart/2005/8/layout/hierarchy3"/>
    <dgm:cxn modelId="{7C3DB76B-1E15-46C2-91B5-0C4E5D1B30E6}" type="presOf" srcId="{799DAD91-AE0B-49D8-BC33-BA6F70C21DF4}" destId="{CAE7CC74-59F9-4065-A0F2-6621E872099E}" srcOrd="0" destOrd="0" presId="urn:microsoft.com/office/officeart/2005/8/layout/hierarchy3"/>
    <dgm:cxn modelId="{53D04574-2530-4E89-93C4-DCEB87DF704C}" type="presOf" srcId="{1DE49685-7C0F-492D-9CAD-E44515CE4B4E}" destId="{3F04F772-F2AD-4491-8746-7CEA67E88E63}" srcOrd="0" destOrd="0" presId="urn:microsoft.com/office/officeart/2005/8/layout/hierarchy3"/>
    <dgm:cxn modelId="{D9C8FA78-AD8B-41B1-B14C-64A96D757C5D}" type="presOf" srcId="{23DB2522-568A-4C50-B3A3-90F687D291CE}" destId="{242EEAE8-795F-413B-9229-170B428A7AD8}" srcOrd="0" destOrd="0" presId="urn:microsoft.com/office/officeart/2005/8/layout/hierarchy3"/>
    <dgm:cxn modelId="{26181F88-15CC-4C4C-B69D-3E210FC3F781}" srcId="{470F2CC5-11EF-49D3-9A4F-1638815029CA}" destId="{E87C6A62-7645-4A1B-9579-EBF9A816B8E3}" srcOrd="0" destOrd="0" parTransId="{0BCAA2FD-3226-48BE-BD6B-447150B083CF}" sibTransId="{F78E0DCF-35D9-4F00-B66E-F12ED72214BB}"/>
    <dgm:cxn modelId="{FEE28396-AA40-48B2-BEAB-E139E2FFC3D0}" srcId="{DDF4C963-3C49-4A9E-969B-1A20C128B2E1}" destId="{ABA689EA-C9EB-41D8-AD11-EF76002B9C20}" srcOrd="1" destOrd="0" parTransId="{F47EE0BD-C80F-41FB-91EF-22048BC21059}" sibTransId="{A1156D8E-6180-4FB8-B06B-30D8CAE7071D}"/>
    <dgm:cxn modelId="{2F27269F-30F1-40F7-A916-39CCD3982CE7}" type="presOf" srcId="{F47EE0BD-C80F-41FB-91EF-22048BC21059}" destId="{E821DD48-9122-4119-9805-E9B3B5D94470}" srcOrd="0" destOrd="0" presId="urn:microsoft.com/office/officeart/2005/8/layout/hierarchy3"/>
    <dgm:cxn modelId="{4A7B94A0-456F-4445-B1CD-F02295331DF0}" type="presOf" srcId="{DDF4C963-3C49-4A9E-969B-1A20C128B2E1}" destId="{0177CFEA-CA73-4B90-922B-557CBC903B10}" srcOrd="0" destOrd="0" presId="urn:microsoft.com/office/officeart/2005/8/layout/hierarchy3"/>
    <dgm:cxn modelId="{4E055CA5-35C2-4E6A-93E5-63FBC3A13B62}" srcId="{470F2CC5-11EF-49D3-9A4F-1638815029CA}" destId="{DDF4C963-3C49-4A9E-969B-1A20C128B2E1}" srcOrd="1" destOrd="0" parTransId="{B5D72229-BD95-4E90-ACD7-A16F9B222ED4}" sibTransId="{6D45199A-9E78-4B06-B018-839C5219471D}"/>
    <dgm:cxn modelId="{E1BC43A9-FFE7-4A62-866B-715BC42C455D}" srcId="{E87C6A62-7645-4A1B-9579-EBF9A816B8E3}" destId="{F12FA0B9-ED6D-4E0E-B417-4ED7DB3A20DF}" srcOrd="2" destOrd="0" parTransId="{B62B64A2-48C3-43F9-88E2-BB3CFEDFA1A3}" sibTransId="{AE5EB1BC-983A-40E1-B73A-6C1598B292EF}"/>
    <dgm:cxn modelId="{7F4136AC-0E53-4D1F-861D-12B3BC3867B4}" type="presOf" srcId="{DEBE9DAE-3E81-44C8-ABBC-24A3642B1353}" destId="{B024A3DB-85AD-4BE5-9047-89FF9EC7C027}" srcOrd="0" destOrd="0" presId="urn:microsoft.com/office/officeart/2005/8/layout/hierarchy3"/>
    <dgm:cxn modelId="{58DD6DAF-BF37-4259-B590-13BF27E376F4}" srcId="{DDF4C963-3C49-4A9E-969B-1A20C128B2E1}" destId="{29779C7C-2522-4B72-81F6-10EDABDEA52C}" srcOrd="0" destOrd="0" parTransId="{799DAD91-AE0B-49D8-BC33-BA6F70C21DF4}" sibTransId="{E6D6FC06-9A81-4C2E-9370-86905F43E4A4}"/>
    <dgm:cxn modelId="{7AC04DB3-1253-4A32-BEEE-452A5F792973}" type="presOf" srcId="{DDF4C963-3C49-4A9E-969B-1A20C128B2E1}" destId="{61E8363A-4ECA-4560-8057-55CAFA21FCD2}" srcOrd="1" destOrd="0" presId="urn:microsoft.com/office/officeart/2005/8/layout/hierarchy3"/>
    <dgm:cxn modelId="{DA71DAC4-2CAF-4CDA-A02F-0FED0DBC8440}" type="presOf" srcId="{B62B64A2-48C3-43F9-88E2-BB3CFEDFA1A3}" destId="{A0682D17-CE82-49E6-8374-85DFA53912D4}" srcOrd="0" destOrd="0" presId="urn:microsoft.com/office/officeart/2005/8/layout/hierarchy3"/>
    <dgm:cxn modelId="{1581F8D0-4D99-4BF7-8F82-53E31AE69672}" type="presOf" srcId="{4019E325-A874-4E6F-81EA-7A8A41EF19C3}" destId="{77D237F3-BCD0-495D-91CC-644B5AE660A5}" srcOrd="0" destOrd="0" presId="urn:microsoft.com/office/officeart/2005/8/layout/hierarchy3"/>
    <dgm:cxn modelId="{450C73E3-BC7F-4AC2-962A-545C7A2CDC93}" type="presOf" srcId="{A8EDA490-F42F-406E-8D3C-D0AA7CA7AEE6}" destId="{0D782CDD-60F6-4AF8-AC4E-DBE91B5E34B7}" srcOrd="0" destOrd="0" presId="urn:microsoft.com/office/officeart/2005/8/layout/hierarchy3"/>
    <dgm:cxn modelId="{271064EB-E540-4C80-B1B7-977FB7A6EB5C}" type="presOf" srcId="{29779C7C-2522-4B72-81F6-10EDABDEA52C}" destId="{64C4B736-E44D-4EA4-9C83-C42EF34304FF}" srcOrd="0" destOrd="0" presId="urn:microsoft.com/office/officeart/2005/8/layout/hierarchy3"/>
    <dgm:cxn modelId="{22574EEE-882C-44C4-A8FC-7A6F1000627B}" type="presOf" srcId="{E87C6A62-7645-4A1B-9579-EBF9A816B8E3}" destId="{CCFCB328-4069-428E-94D0-C4976F460288}" srcOrd="0" destOrd="0" presId="urn:microsoft.com/office/officeart/2005/8/layout/hierarchy3"/>
    <dgm:cxn modelId="{3ACB74F7-F1BD-4457-ACAF-B26E38BF9156}" type="presParOf" srcId="{67E59D30-E524-4655-BF80-52CCC07A01F8}" destId="{56FC5176-C321-479E-9C0E-045789C564F0}" srcOrd="0" destOrd="0" presId="urn:microsoft.com/office/officeart/2005/8/layout/hierarchy3"/>
    <dgm:cxn modelId="{F1346D50-A04D-4733-853C-31618BF00E2F}" type="presParOf" srcId="{56FC5176-C321-479E-9C0E-045789C564F0}" destId="{DCAA86B5-AA76-4CD3-8618-AD0800DADDE4}" srcOrd="0" destOrd="0" presId="urn:microsoft.com/office/officeart/2005/8/layout/hierarchy3"/>
    <dgm:cxn modelId="{70F14525-D681-4485-87CA-309D7F41FB3B}" type="presParOf" srcId="{DCAA86B5-AA76-4CD3-8618-AD0800DADDE4}" destId="{CCFCB328-4069-428E-94D0-C4976F460288}" srcOrd="0" destOrd="0" presId="urn:microsoft.com/office/officeart/2005/8/layout/hierarchy3"/>
    <dgm:cxn modelId="{2119BCB3-8D8C-4844-B1EF-7515206BB8CD}" type="presParOf" srcId="{DCAA86B5-AA76-4CD3-8618-AD0800DADDE4}" destId="{91301CEB-A7E6-4F29-85E9-EDD5E1AEA35D}" srcOrd="1" destOrd="0" presId="urn:microsoft.com/office/officeart/2005/8/layout/hierarchy3"/>
    <dgm:cxn modelId="{787C3711-22EA-4FD7-9293-A170EAE1A394}" type="presParOf" srcId="{56FC5176-C321-479E-9C0E-045789C564F0}" destId="{79EDF9C6-FCAF-4CDD-9DF7-CDA5AD771E98}" srcOrd="1" destOrd="0" presId="urn:microsoft.com/office/officeart/2005/8/layout/hierarchy3"/>
    <dgm:cxn modelId="{A956575D-FF98-4459-BF32-0A895CCC13C1}" type="presParOf" srcId="{79EDF9C6-FCAF-4CDD-9DF7-CDA5AD771E98}" destId="{D4D87892-DA8D-44DD-A9A5-C9C708A76371}" srcOrd="0" destOrd="0" presId="urn:microsoft.com/office/officeart/2005/8/layout/hierarchy3"/>
    <dgm:cxn modelId="{2530E0F2-8532-4923-9230-3FC51DB9C17F}" type="presParOf" srcId="{79EDF9C6-FCAF-4CDD-9DF7-CDA5AD771E98}" destId="{77D237F3-BCD0-495D-91CC-644B5AE660A5}" srcOrd="1" destOrd="0" presId="urn:microsoft.com/office/officeart/2005/8/layout/hierarchy3"/>
    <dgm:cxn modelId="{B420659F-5A8C-467C-B78D-997C8E5EED12}" type="presParOf" srcId="{79EDF9C6-FCAF-4CDD-9DF7-CDA5AD771E98}" destId="{B024A3DB-85AD-4BE5-9047-89FF9EC7C027}" srcOrd="2" destOrd="0" presId="urn:microsoft.com/office/officeart/2005/8/layout/hierarchy3"/>
    <dgm:cxn modelId="{FAF61938-8FA8-43FB-94DB-B22CC897DD2C}" type="presParOf" srcId="{79EDF9C6-FCAF-4CDD-9DF7-CDA5AD771E98}" destId="{242EEAE8-795F-413B-9229-170B428A7AD8}" srcOrd="3" destOrd="0" presId="urn:microsoft.com/office/officeart/2005/8/layout/hierarchy3"/>
    <dgm:cxn modelId="{B9D79C71-1CB7-45DB-9A47-82DAD1B63AC7}" type="presParOf" srcId="{79EDF9C6-FCAF-4CDD-9DF7-CDA5AD771E98}" destId="{A0682D17-CE82-49E6-8374-85DFA53912D4}" srcOrd="4" destOrd="0" presId="urn:microsoft.com/office/officeart/2005/8/layout/hierarchy3"/>
    <dgm:cxn modelId="{E56661B7-0D13-4F44-90E0-38F9285EA9B6}" type="presParOf" srcId="{79EDF9C6-FCAF-4CDD-9DF7-CDA5AD771E98}" destId="{D17885B5-71AC-4A82-8A21-8B1E205FF03B}" srcOrd="5" destOrd="0" presId="urn:microsoft.com/office/officeart/2005/8/layout/hierarchy3"/>
    <dgm:cxn modelId="{3AEC9B92-A232-4EEB-B419-B0127770554B}" type="presParOf" srcId="{79EDF9C6-FCAF-4CDD-9DF7-CDA5AD771E98}" destId="{A79C12F7-A134-471B-B215-2B35745F5CEC}" srcOrd="6" destOrd="0" presId="urn:microsoft.com/office/officeart/2005/8/layout/hierarchy3"/>
    <dgm:cxn modelId="{1590E3EB-1457-4766-9918-CD85D6483DA9}" type="presParOf" srcId="{79EDF9C6-FCAF-4CDD-9DF7-CDA5AD771E98}" destId="{0D782CDD-60F6-4AF8-AC4E-DBE91B5E34B7}" srcOrd="7" destOrd="0" presId="urn:microsoft.com/office/officeart/2005/8/layout/hierarchy3"/>
    <dgm:cxn modelId="{DC8C5C0F-947E-465C-89F4-897ED809C06B}" type="presParOf" srcId="{67E59D30-E524-4655-BF80-52CCC07A01F8}" destId="{055F5E8F-EE07-41ED-AA31-9B76672270ED}" srcOrd="1" destOrd="0" presId="urn:microsoft.com/office/officeart/2005/8/layout/hierarchy3"/>
    <dgm:cxn modelId="{E924F05F-9E6E-419E-89A3-4A1660155108}" type="presParOf" srcId="{055F5E8F-EE07-41ED-AA31-9B76672270ED}" destId="{B0CE45E2-C483-4695-9295-60C9E4EA33DA}" srcOrd="0" destOrd="0" presId="urn:microsoft.com/office/officeart/2005/8/layout/hierarchy3"/>
    <dgm:cxn modelId="{6F01C129-3B7B-4386-AF29-98B53A09CCCC}" type="presParOf" srcId="{B0CE45E2-C483-4695-9295-60C9E4EA33DA}" destId="{0177CFEA-CA73-4B90-922B-557CBC903B10}" srcOrd="0" destOrd="0" presId="urn:microsoft.com/office/officeart/2005/8/layout/hierarchy3"/>
    <dgm:cxn modelId="{E12645B4-6816-461F-BB49-8151528F3D25}" type="presParOf" srcId="{B0CE45E2-C483-4695-9295-60C9E4EA33DA}" destId="{61E8363A-4ECA-4560-8057-55CAFA21FCD2}" srcOrd="1" destOrd="0" presId="urn:microsoft.com/office/officeart/2005/8/layout/hierarchy3"/>
    <dgm:cxn modelId="{EFAFF968-6F24-45CD-9187-05E7AC32482A}" type="presParOf" srcId="{055F5E8F-EE07-41ED-AA31-9B76672270ED}" destId="{0D330A41-B1AB-4B36-96EC-DFE14041102E}" srcOrd="1" destOrd="0" presId="urn:microsoft.com/office/officeart/2005/8/layout/hierarchy3"/>
    <dgm:cxn modelId="{27C9DEE6-60A2-4270-BFAE-F77B863AE5F7}" type="presParOf" srcId="{0D330A41-B1AB-4B36-96EC-DFE14041102E}" destId="{CAE7CC74-59F9-4065-A0F2-6621E872099E}" srcOrd="0" destOrd="0" presId="urn:microsoft.com/office/officeart/2005/8/layout/hierarchy3"/>
    <dgm:cxn modelId="{F45FCF5E-D44B-454E-A7E3-8AEA2836B67C}" type="presParOf" srcId="{0D330A41-B1AB-4B36-96EC-DFE14041102E}" destId="{64C4B736-E44D-4EA4-9C83-C42EF34304FF}" srcOrd="1" destOrd="0" presId="urn:microsoft.com/office/officeart/2005/8/layout/hierarchy3"/>
    <dgm:cxn modelId="{5BFB832C-F433-45FF-ABE8-E2E0ABA8B5C1}" type="presParOf" srcId="{0D330A41-B1AB-4B36-96EC-DFE14041102E}" destId="{E821DD48-9122-4119-9805-E9B3B5D94470}" srcOrd="2" destOrd="0" presId="urn:microsoft.com/office/officeart/2005/8/layout/hierarchy3"/>
    <dgm:cxn modelId="{0477DD64-EBB0-4E59-AF55-FDDD918D162E}" type="presParOf" srcId="{0D330A41-B1AB-4B36-96EC-DFE14041102E}" destId="{35CF9832-80BF-4A70-B817-C25F9213D26F}" srcOrd="3" destOrd="0" presId="urn:microsoft.com/office/officeart/2005/8/layout/hierarchy3"/>
    <dgm:cxn modelId="{49594DF7-469F-4828-BA9C-EECC740BDD28}" type="presParOf" srcId="{0D330A41-B1AB-4B36-96EC-DFE14041102E}" destId="{3F04F772-F2AD-4491-8746-7CEA67E88E63}" srcOrd="4" destOrd="0" presId="urn:microsoft.com/office/officeart/2005/8/layout/hierarchy3"/>
    <dgm:cxn modelId="{496C36F7-5AE9-4718-B510-7F8A7EBB9E2C}" type="presParOf" srcId="{0D330A41-B1AB-4B36-96EC-DFE14041102E}" destId="{321C1CB0-BA4E-4FE9-8875-6F0FF473DBC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9950FA-7C52-4FA9-94E0-A70F1FCB8451}"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tr-TR"/>
        </a:p>
      </dgm:t>
    </dgm:pt>
    <dgm:pt modelId="{5E9BB9C8-4FFA-489B-8026-F465A3E62A2F}">
      <dgm:prSet phldrT="[Metin]"/>
      <dgm:spPr/>
      <dgm:t>
        <a:bodyPr/>
        <a:lstStyle/>
        <a:p>
          <a:r>
            <a:rPr lang="tr-TR" dirty="0"/>
            <a:t>Tarihi romanlar okutarak</a:t>
          </a:r>
        </a:p>
      </dgm:t>
    </dgm:pt>
    <dgm:pt modelId="{C16CBA26-FA82-4B11-AC50-7515D0B26764}" type="parTrans" cxnId="{CDF29297-8026-44D4-AAFD-72A829A957F4}">
      <dgm:prSet/>
      <dgm:spPr/>
      <dgm:t>
        <a:bodyPr/>
        <a:lstStyle/>
        <a:p>
          <a:endParaRPr lang="tr-TR"/>
        </a:p>
      </dgm:t>
    </dgm:pt>
    <dgm:pt modelId="{9CD9B8CB-01C1-4A2F-A521-A93898A7AEE0}" type="sibTrans" cxnId="{CDF29297-8026-44D4-AAFD-72A829A957F4}">
      <dgm:prSet/>
      <dgm:spPr/>
      <dgm:t>
        <a:bodyPr/>
        <a:lstStyle/>
        <a:p>
          <a:endParaRPr lang="tr-TR"/>
        </a:p>
      </dgm:t>
    </dgm:pt>
    <dgm:pt modelId="{7DE8909B-9DBF-43FD-B9D4-DB6F1DE86529}">
      <dgm:prSet phldrT="[Metin]"/>
      <dgm:spPr/>
      <dgm:t>
        <a:bodyPr/>
        <a:lstStyle/>
        <a:p>
          <a:r>
            <a:rPr lang="tr-TR" dirty="0"/>
            <a:t>Drama ve rol oynama çalışmaları</a:t>
          </a:r>
        </a:p>
      </dgm:t>
    </dgm:pt>
    <dgm:pt modelId="{C7EE801D-6F37-4F81-A7A5-02B6666CF7C8}" type="parTrans" cxnId="{39BD568E-22DB-4FAB-B280-AE9C0A65ABF2}">
      <dgm:prSet/>
      <dgm:spPr/>
      <dgm:t>
        <a:bodyPr/>
        <a:lstStyle/>
        <a:p>
          <a:endParaRPr lang="tr-TR"/>
        </a:p>
      </dgm:t>
    </dgm:pt>
    <dgm:pt modelId="{22A59F34-E0C5-41C9-9731-6F3550AA72E4}" type="sibTrans" cxnId="{39BD568E-22DB-4FAB-B280-AE9C0A65ABF2}">
      <dgm:prSet/>
      <dgm:spPr/>
      <dgm:t>
        <a:bodyPr/>
        <a:lstStyle/>
        <a:p>
          <a:endParaRPr lang="tr-TR"/>
        </a:p>
      </dgm:t>
    </dgm:pt>
    <dgm:pt modelId="{DE359E07-18FA-433A-964C-17379EE9AF6C}">
      <dgm:prSet phldrT="[Metin]"/>
      <dgm:spPr/>
      <dgm:t>
        <a:bodyPr/>
        <a:lstStyle/>
        <a:p>
          <a:r>
            <a:rPr lang="tr-TR" dirty="0"/>
            <a:t>Tarihsel nesnelerle çalışma</a:t>
          </a:r>
        </a:p>
      </dgm:t>
    </dgm:pt>
    <dgm:pt modelId="{3CFA25D8-5AC5-4C71-B620-8E23E8DD9318}" type="parTrans" cxnId="{926B55C8-46D1-46D6-B017-9DD3C70CCAC7}">
      <dgm:prSet/>
      <dgm:spPr/>
      <dgm:t>
        <a:bodyPr/>
        <a:lstStyle/>
        <a:p>
          <a:endParaRPr lang="tr-TR"/>
        </a:p>
      </dgm:t>
    </dgm:pt>
    <dgm:pt modelId="{FF8C799D-69B1-4542-B9B2-1AEFB358CCEE}" type="sibTrans" cxnId="{926B55C8-46D1-46D6-B017-9DD3C70CCAC7}">
      <dgm:prSet/>
      <dgm:spPr/>
      <dgm:t>
        <a:bodyPr/>
        <a:lstStyle/>
        <a:p>
          <a:endParaRPr lang="tr-TR"/>
        </a:p>
      </dgm:t>
    </dgm:pt>
    <dgm:pt modelId="{F7B170B3-55C9-4FC7-8380-C3B943DC8B81}">
      <dgm:prSet phldrT="[Metin]"/>
      <dgm:spPr/>
      <dgm:t>
        <a:bodyPr/>
        <a:lstStyle/>
        <a:p>
          <a:r>
            <a:rPr lang="tr-TR" dirty="0"/>
            <a:t>Video vb. görsel araçlarla geçmişteki sahneleri yeniden oluşturmak</a:t>
          </a:r>
        </a:p>
      </dgm:t>
    </dgm:pt>
    <dgm:pt modelId="{596D4DF4-8D22-485C-BA53-4740B30AE0A4}" type="parTrans" cxnId="{839A8E27-CFA2-4919-993E-66FF9C7237B6}">
      <dgm:prSet/>
      <dgm:spPr/>
      <dgm:t>
        <a:bodyPr/>
        <a:lstStyle/>
        <a:p>
          <a:endParaRPr lang="tr-TR"/>
        </a:p>
      </dgm:t>
    </dgm:pt>
    <dgm:pt modelId="{7AD041E5-C66F-413F-9000-7CB3465C8D66}" type="sibTrans" cxnId="{839A8E27-CFA2-4919-993E-66FF9C7237B6}">
      <dgm:prSet/>
      <dgm:spPr/>
      <dgm:t>
        <a:bodyPr/>
        <a:lstStyle/>
        <a:p>
          <a:endParaRPr lang="tr-TR"/>
        </a:p>
      </dgm:t>
    </dgm:pt>
    <dgm:pt modelId="{6F608A08-3C54-4F0F-81A6-15EE65B19092}">
      <dgm:prSet phldrT="[Metin]"/>
      <dgm:spPr/>
      <dgm:t>
        <a:bodyPr/>
        <a:lstStyle/>
        <a:p>
          <a:r>
            <a:rPr lang="tr-TR" dirty="0"/>
            <a:t>Oyun ya da benzetişim ortamları yaratarak</a:t>
          </a:r>
        </a:p>
      </dgm:t>
    </dgm:pt>
    <dgm:pt modelId="{EF8FDF3C-9338-415E-A0CF-4C1FD6994697}" type="parTrans" cxnId="{7E4E7B24-FEDD-4E59-A7C5-A80E6E05B7AC}">
      <dgm:prSet/>
      <dgm:spPr/>
      <dgm:t>
        <a:bodyPr/>
        <a:lstStyle/>
        <a:p>
          <a:endParaRPr lang="tr-TR"/>
        </a:p>
      </dgm:t>
    </dgm:pt>
    <dgm:pt modelId="{BAF3B48C-6099-4C4A-BC0E-868005ADAA61}" type="sibTrans" cxnId="{7E4E7B24-FEDD-4E59-A7C5-A80E6E05B7AC}">
      <dgm:prSet/>
      <dgm:spPr/>
      <dgm:t>
        <a:bodyPr/>
        <a:lstStyle/>
        <a:p>
          <a:endParaRPr lang="tr-TR"/>
        </a:p>
      </dgm:t>
    </dgm:pt>
    <dgm:pt modelId="{9D012D82-8D57-48B9-8B05-95406969E179}" type="pres">
      <dgm:prSet presAssocID="{0E9950FA-7C52-4FA9-94E0-A70F1FCB8451}" presName="cycle" presStyleCnt="0">
        <dgm:presLayoutVars>
          <dgm:dir/>
          <dgm:resizeHandles val="exact"/>
        </dgm:presLayoutVars>
      </dgm:prSet>
      <dgm:spPr/>
    </dgm:pt>
    <dgm:pt modelId="{383BACDF-200E-4458-9E49-B31C4BA5CB5D}" type="pres">
      <dgm:prSet presAssocID="{5E9BB9C8-4FFA-489B-8026-F465A3E62A2F}" presName="node" presStyleLbl="node1" presStyleIdx="0" presStyleCnt="5">
        <dgm:presLayoutVars>
          <dgm:bulletEnabled val="1"/>
        </dgm:presLayoutVars>
      </dgm:prSet>
      <dgm:spPr/>
    </dgm:pt>
    <dgm:pt modelId="{FCF7CD9C-6E3D-44ED-A192-BD2412EDD3E3}" type="pres">
      <dgm:prSet presAssocID="{5E9BB9C8-4FFA-489B-8026-F465A3E62A2F}" presName="spNode" presStyleCnt="0"/>
      <dgm:spPr/>
    </dgm:pt>
    <dgm:pt modelId="{90D7CFE6-092C-4604-9029-E5FAD7E05443}" type="pres">
      <dgm:prSet presAssocID="{9CD9B8CB-01C1-4A2F-A521-A93898A7AEE0}" presName="sibTrans" presStyleLbl="sibTrans1D1" presStyleIdx="0" presStyleCnt="5"/>
      <dgm:spPr/>
    </dgm:pt>
    <dgm:pt modelId="{32F9B043-83B3-45BE-905D-F4ADDD244B83}" type="pres">
      <dgm:prSet presAssocID="{7DE8909B-9DBF-43FD-B9D4-DB6F1DE86529}" presName="node" presStyleLbl="node1" presStyleIdx="1" presStyleCnt="5">
        <dgm:presLayoutVars>
          <dgm:bulletEnabled val="1"/>
        </dgm:presLayoutVars>
      </dgm:prSet>
      <dgm:spPr/>
    </dgm:pt>
    <dgm:pt modelId="{E0BED9DD-65C9-401A-ABE7-2DD966126C5C}" type="pres">
      <dgm:prSet presAssocID="{7DE8909B-9DBF-43FD-B9D4-DB6F1DE86529}" presName="spNode" presStyleCnt="0"/>
      <dgm:spPr/>
    </dgm:pt>
    <dgm:pt modelId="{EFE1BD48-FEA0-4F8F-A5FC-44BA3AE05239}" type="pres">
      <dgm:prSet presAssocID="{22A59F34-E0C5-41C9-9731-6F3550AA72E4}" presName="sibTrans" presStyleLbl="sibTrans1D1" presStyleIdx="1" presStyleCnt="5"/>
      <dgm:spPr/>
    </dgm:pt>
    <dgm:pt modelId="{7E8DF333-F83B-4E2D-A8A3-C65514298AD8}" type="pres">
      <dgm:prSet presAssocID="{DE359E07-18FA-433A-964C-17379EE9AF6C}" presName="node" presStyleLbl="node1" presStyleIdx="2" presStyleCnt="5">
        <dgm:presLayoutVars>
          <dgm:bulletEnabled val="1"/>
        </dgm:presLayoutVars>
      </dgm:prSet>
      <dgm:spPr/>
    </dgm:pt>
    <dgm:pt modelId="{E1C05BFA-FF8C-45D1-BD05-7D5496503E57}" type="pres">
      <dgm:prSet presAssocID="{DE359E07-18FA-433A-964C-17379EE9AF6C}" presName="spNode" presStyleCnt="0"/>
      <dgm:spPr/>
    </dgm:pt>
    <dgm:pt modelId="{74890A80-0F58-409B-80D8-99139232F8DE}" type="pres">
      <dgm:prSet presAssocID="{FF8C799D-69B1-4542-B9B2-1AEFB358CCEE}" presName="sibTrans" presStyleLbl="sibTrans1D1" presStyleIdx="2" presStyleCnt="5"/>
      <dgm:spPr/>
    </dgm:pt>
    <dgm:pt modelId="{E45E8B43-7E55-4184-9E0E-29A3B85E8537}" type="pres">
      <dgm:prSet presAssocID="{F7B170B3-55C9-4FC7-8380-C3B943DC8B81}" presName="node" presStyleLbl="node1" presStyleIdx="3" presStyleCnt="5">
        <dgm:presLayoutVars>
          <dgm:bulletEnabled val="1"/>
        </dgm:presLayoutVars>
      </dgm:prSet>
      <dgm:spPr/>
    </dgm:pt>
    <dgm:pt modelId="{A94A7B8F-D012-48AE-BF6A-C95C8AF711E2}" type="pres">
      <dgm:prSet presAssocID="{F7B170B3-55C9-4FC7-8380-C3B943DC8B81}" presName="spNode" presStyleCnt="0"/>
      <dgm:spPr/>
    </dgm:pt>
    <dgm:pt modelId="{D87782EA-E696-46EB-A0AB-016B0B1A0C84}" type="pres">
      <dgm:prSet presAssocID="{7AD041E5-C66F-413F-9000-7CB3465C8D66}" presName="sibTrans" presStyleLbl="sibTrans1D1" presStyleIdx="3" presStyleCnt="5"/>
      <dgm:spPr/>
    </dgm:pt>
    <dgm:pt modelId="{28BDE279-FD6A-41D7-9219-94B91F5202CD}" type="pres">
      <dgm:prSet presAssocID="{6F608A08-3C54-4F0F-81A6-15EE65B19092}" presName="node" presStyleLbl="node1" presStyleIdx="4" presStyleCnt="5">
        <dgm:presLayoutVars>
          <dgm:bulletEnabled val="1"/>
        </dgm:presLayoutVars>
      </dgm:prSet>
      <dgm:spPr/>
    </dgm:pt>
    <dgm:pt modelId="{DBE86C29-DA9B-4B02-874E-1E3FDECA01D5}" type="pres">
      <dgm:prSet presAssocID="{6F608A08-3C54-4F0F-81A6-15EE65B19092}" presName="spNode" presStyleCnt="0"/>
      <dgm:spPr/>
    </dgm:pt>
    <dgm:pt modelId="{1E1F1BE6-8008-4E97-A33E-C90F95B440A4}" type="pres">
      <dgm:prSet presAssocID="{BAF3B48C-6099-4C4A-BC0E-868005ADAA61}" presName="sibTrans" presStyleLbl="sibTrans1D1" presStyleIdx="4" presStyleCnt="5"/>
      <dgm:spPr/>
    </dgm:pt>
  </dgm:ptLst>
  <dgm:cxnLst>
    <dgm:cxn modelId="{57D6E222-8720-4B5E-ACF0-9E78078BA71E}" type="presOf" srcId="{FF8C799D-69B1-4542-B9B2-1AEFB358CCEE}" destId="{74890A80-0F58-409B-80D8-99139232F8DE}" srcOrd="0" destOrd="0" presId="urn:microsoft.com/office/officeart/2005/8/layout/cycle6"/>
    <dgm:cxn modelId="{7E4E7B24-FEDD-4E59-A7C5-A80E6E05B7AC}" srcId="{0E9950FA-7C52-4FA9-94E0-A70F1FCB8451}" destId="{6F608A08-3C54-4F0F-81A6-15EE65B19092}" srcOrd="4" destOrd="0" parTransId="{EF8FDF3C-9338-415E-A0CF-4C1FD6994697}" sibTransId="{BAF3B48C-6099-4C4A-BC0E-868005ADAA61}"/>
    <dgm:cxn modelId="{839A8E27-CFA2-4919-993E-66FF9C7237B6}" srcId="{0E9950FA-7C52-4FA9-94E0-A70F1FCB8451}" destId="{F7B170B3-55C9-4FC7-8380-C3B943DC8B81}" srcOrd="3" destOrd="0" parTransId="{596D4DF4-8D22-485C-BA53-4740B30AE0A4}" sibTransId="{7AD041E5-C66F-413F-9000-7CB3465C8D66}"/>
    <dgm:cxn modelId="{4126D228-31F5-4B8F-9E4A-E141E3C52509}" type="presOf" srcId="{F7B170B3-55C9-4FC7-8380-C3B943DC8B81}" destId="{E45E8B43-7E55-4184-9E0E-29A3B85E8537}" srcOrd="0" destOrd="0" presId="urn:microsoft.com/office/officeart/2005/8/layout/cycle6"/>
    <dgm:cxn modelId="{E098CC56-CC2C-4313-8110-6EA18131AA7A}" type="presOf" srcId="{0E9950FA-7C52-4FA9-94E0-A70F1FCB8451}" destId="{9D012D82-8D57-48B9-8B05-95406969E179}" srcOrd="0" destOrd="0" presId="urn:microsoft.com/office/officeart/2005/8/layout/cycle6"/>
    <dgm:cxn modelId="{CC7A6887-6932-4A2A-A487-8A335FB9727B}" type="presOf" srcId="{9CD9B8CB-01C1-4A2F-A521-A93898A7AEE0}" destId="{90D7CFE6-092C-4604-9029-E5FAD7E05443}" srcOrd="0" destOrd="0" presId="urn:microsoft.com/office/officeart/2005/8/layout/cycle6"/>
    <dgm:cxn modelId="{6D50968D-7C7A-4097-92BC-15F7F25E3824}" type="presOf" srcId="{6F608A08-3C54-4F0F-81A6-15EE65B19092}" destId="{28BDE279-FD6A-41D7-9219-94B91F5202CD}" srcOrd="0" destOrd="0" presId="urn:microsoft.com/office/officeart/2005/8/layout/cycle6"/>
    <dgm:cxn modelId="{39BD568E-22DB-4FAB-B280-AE9C0A65ABF2}" srcId="{0E9950FA-7C52-4FA9-94E0-A70F1FCB8451}" destId="{7DE8909B-9DBF-43FD-B9D4-DB6F1DE86529}" srcOrd="1" destOrd="0" parTransId="{C7EE801D-6F37-4F81-A7A5-02B6666CF7C8}" sibTransId="{22A59F34-E0C5-41C9-9731-6F3550AA72E4}"/>
    <dgm:cxn modelId="{CDF29297-8026-44D4-AAFD-72A829A957F4}" srcId="{0E9950FA-7C52-4FA9-94E0-A70F1FCB8451}" destId="{5E9BB9C8-4FFA-489B-8026-F465A3E62A2F}" srcOrd="0" destOrd="0" parTransId="{C16CBA26-FA82-4B11-AC50-7515D0B26764}" sibTransId="{9CD9B8CB-01C1-4A2F-A521-A93898A7AEE0}"/>
    <dgm:cxn modelId="{330EA0A5-A2FD-4257-A2DA-FA1BAED88A36}" type="presOf" srcId="{7DE8909B-9DBF-43FD-B9D4-DB6F1DE86529}" destId="{32F9B043-83B3-45BE-905D-F4ADDD244B83}" srcOrd="0" destOrd="0" presId="urn:microsoft.com/office/officeart/2005/8/layout/cycle6"/>
    <dgm:cxn modelId="{163284AA-39BF-4533-B901-AD86F8822764}" type="presOf" srcId="{7AD041E5-C66F-413F-9000-7CB3465C8D66}" destId="{D87782EA-E696-46EB-A0AB-016B0B1A0C84}" srcOrd="0" destOrd="0" presId="urn:microsoft.com/office/officeart/2005/8/layout/cycle6"/>
    <dgm:cxn modelId="{C1630CBA-8D26-4127-BAC1-C0FE6727A8D6}" type="presOf" srcId="{5E9BB9C8-4FFA-489B-8026-F465A3E62A2F}" destId="{383BACDF-200E-4458-9E49-B31C4BA5CB5D}" srcOrd="0" destOrd="0" presId="urn:microsoft.com/office/officeart/2005/8/layout/cycle6"/>
    <dgm:cxn modelId="{926B55C8-46D1-46D6-B017-9DD3C70CCAC7}" srcId="{0E9950FA-7C52-4FA9-94E0-A70F1FCB8451}" destId="{DE359E07-18FA-433A-964C-17379EE9AF6C}" srcOrd="2" destOrd="0" parTransId="{3CFA25D8-5AC5-4C71-B620-8E23E8DD9318}" sibTransId="{FF8C799D-69B1-4542-B9B2-1AEFB358CCEE}"/>
    <dgm:cxn modelId="{F5030BEF-02DD-40BB-8B59-35F8E21AC495}" type="presOf" srcId="{BAF3B48C-6099-4C4A-BC0E-868005ADAA61}" destId="{1E1F1BE6-8008-4E97-A33E-C90F95B440A4}" srcOrd="0" destOrd="0" presId="urn:microsoft.com/office/officeart/2005/8/layout/cycle6"/>
    <dgm:cxn modelId="{4F5645FB-E721-4691-A5B8-1A92EA511730}" type="presOf" srcId="{22A59F34-E0C5-41C9-9731-6F3550AA72E4}" destId="{EFE1BD48-FEA0-4F8F-A5FC-44BA3AE05239}" srcOrd="0" destOrd="0" presId="urn:microsoft.com/office/officeart/2005/8/layout/cycle6"/>
    <dgm:cxn modelId="{329734FE-611A-45C3-86D8-BF1AB654EE30}" type="presOf" srcId="{DE359E07-18FA-433A-964C-17379EE9AF6C}" destId="{7E8DF333-F83B-4E2D-A8A3-C65514298AD8}" srcOrd="0" destOrd="0" presId="urn:microsoft.com/office/officeart/2005/8/layout/cycle6"/>
    <dgm:cxn modelId="{E202724E-5A3A-4E56-83EB-33F130A98FE3}" type="presParOf" srcId="{9D012D82-8D57-48B9-8B05-95406969E179}" destId="{383BACDF-200E-4458-9E49-B31C4BA5CB5D}" srcOrd="0" destOrd="0" presId="urn:microsoft.com/office/officeart/2005/8/layout/cycle6"/>
    <dgm:cxn modelId="{5601390B-7CEF-4C4A-8CBD-CEAD784D34BC}" type="presParOf" srcId="{9D012D82-8D57-48B9-8B05-95406969E179}" destId="{FCF7CD9C-6E3D-44ED-A192-BD2412EDD3E3}" srcOrd="1" destOrd="0" presId="urn:microsoft.com/office/officeart/2005/8/layout/cycle6"/>
    <dgm:cxn modelId="{99E03FAC-BAA5-4C5D-90A7-93531EEB5495}" type="presParOf" srcId="{9D012D82-8D57-48B9-8B05-95406969E179}" destId="{90D7CFE6-092C-4604-9029-E5FAD7E05443}" srcOrd="2" destOrd="0" presId="urn:microsoft.com/office/officeart/2005/8/layout/cycle6"/>
    <dgm:cxn modelId="{EB66D6A4-9998-4EA5-A2B2-66B915F858A8}" type="presParOf" srcId="{9D012D82-8D57-48B9-8B05-95406969E179}" destId="{32F9B043-83B3-45BE-905D-F4ADDD244B83}" srcOrd="3" destOrd="0" presId="urn:microsoft.com/office/officeart/2005/8/layout/cycle6"/>
    <dgm:cxn modelId="{901F6A1C-4D41-4D76-A43F-2F88C8D276CE}" type="presParOf" srcId="{9D012D82-8D57-48B9-8B05-95406969E179}" destId="{E0BED9DD-65C9-401A-ABE7-2DD966126C5C}" srcOrd="4" destOrd="0" presId="urn:microsoft.com/office/officeart/2005/8/layout/cycle6"/>
    <dgm:cxn modelId="{026FE028-7DE0-4988-95D4-CAF54EA9BEAC}" type="presParOf" srcId="{9D012D82-8D57-48B9-8B05-95406969E179}" destId="{EFE1BD48-FEA0-4F8F-A5FC-44BA3AE05239}" srcOrd="5" destOrd="0" presId="urn:microsoft.com/office/officeart/2005/8/layout/cycle6"/>
    <dgm:cxn modelId="{5BF3B899-8823-4B2E-86CE-F19BD8124B64}" type="presParOf" srcId="{9D012D82-8D57-48B9-8B05-95406969E179}" destId="{7E8DF333-F83B-4E2D-A8A3-C65514298AD8}" srcOrd="6" destOrd="0" presId="urn:microsoft.com/office/officeart/2005/8/layout/cycle6"/>
    <dgm:cxn modelId="{19223006-1A14-4ED8-96D7-F60C9E44FE4E}" type="presParOf" srcId="{9D012D82-8D57-48B9-8B05-95406969E179}" destId="{E1C05BFA-FF8C-45D1-BD05-7D5496503E57}" srcOrd="7" destOrd="0" presId="urn:microsoft.com/office/officeart/2005/8/layout/cycle6"/>
    <dgm:cxn modelId="{581B082F-68B8-4FFF-9DAE-C4E3D242AE7F}" type="presParOf" srcId="{9D012D82-8D57-48B9-8B05-95406969E179}" destId="{74890A80-0F58-409B-80D8-99139232F8DE}" srcOrd="8" destOrd="0" presId="urn:microsoft.com/office/officeart/2005/8/layout/cycle6"/>
    <dgm:cxn modelId="{994F1561-AE45-4157-BEE8-BA0972F02E65}" type="presParOf" srcId="{9D012D82-8D57-48B9-8B05-95406969E179}" destId="{E45E8B43-7E55-4184-9E0E-29A3B85E8537}" srcOrd="9" destOrd="0" presId="urn:microsoft.com/office/officeart/2005/8/layout/cycle6"/>
    <dgm:cxn modelId="{7932121A-7B71-4E3A-8AA7-A0C3AD4488A1}" type="presParOf" srcId="{9D012D82-8D57-48B9-8B05-95406969E179}" destId="{A94A7B8F-D012-48AE-BF6A-C95C8AF711E2}" srcOrd="10" destOrd="0" presId="urn:microsoft.com/office/officeart/2005/8/layout/cycle6"/>
    <dgm:cxn modelId="{66D156EF-8661-4FEA-A2C6-BCAAAC7ADE2E}" type="presParOf" srcId="{9D012D82-8D57-48B9-8B05-95406969E179}" destId="{D87782EA-E696-46EB-A0AB-016B0B1A0C84}" srcOrd="11" destOrd="0" presId="urn:microsoft.com/office/officeart/2005/8/layout/cycle6"/>
    <dgm:cxn modelId="{3DF39969-D538-4604-93A5-184C8F3CD607}" type="presParOf" srcId="{9D012D82-8D57-48B9-8B05-95406969E179}" destId="{28BDE279-FD6A-41D7-9219-94B91F5202CD}" srcOrd="12" destOrd="0" presId="urn:microsoft.com/office/officeart/2005/8/layout/cycle6"/>
    <dgm:cxn modelId="{DA93E9E9-9240-41E1-AA23-D36683E103EC}" type="presParOf" srcId="{9D012D82-8D57-48B9-8B05-95406969E179}" destId="{DBE86C29-DA9B-4B02-874E-1E3FDECA01D5}" srcOrd="13" destOrd="0" presId="urn:microsoft.com/office/officeart/2005/8/layout/cycle6"/>
    <dgm:cxn modelId="{03DB55B6-E856-4736-B96C-9BAA0B27EE46}" type="presParOf" srcId="{9D012D82-8D57-48B9-8B05-95406969E179}" destId="{1E1F1BE6-8008-4E97-A33E-C90F95B440A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AAA2E7-A6A3-4D04-9CA2-7BE149EA793F}" type="doc">
      <dgm:prSet loTypeId="urn:microsoft.com/office/officeart/2005/8/layout/hProcess9" loCatId="process" qsTypeId="urn:microsoft.com/office/officeart/2005/8/quickstyle/simple1" qsCatId="simple" csTypeId="urn:microsoft.com/office/officeart/2005/8/colors/accent2_2" csCatId="accent2" phldr="1"/>
      <dgm:spPr/>
    </dgm:pt>
    <dgm:pt modelId="{884E3163-C99E-4D5B-A305-89C989546DED}">
      <dgm:prSet phldrT="[Metin]"/>
      <dgm:spPr/>
      <dgm:t>
        <a:bodyPr/>
        <a:lstStyle/>
        <a:p>
          <a:r>
            <a:rPr lang="tr-TR" dirty="0"/>
            <a:t>Anlatan kişinin güvenirliği ve hikayenin doğruluğu</a:t>
          </a:r>
        </a:p>
      </dgm:t>
    </dgm:pt>
    <dgm:pt modelId="{C4D6175F-EB53-48D9-84FD-97BC9F2F2AD3}" type="parTrans" cxnId="{D8522FB2-C942-4D67-A63F-C320BE539277}">
      <dgm:prSet/>
      <dgm:spPr/>
      <dgm:t>
        <a:bodyPr/>
        <a:lstStyle/>
        <a:p>
          <a:endParaRPr lang="tr-TR"/>
        </a:p>
      </dgm:t>
    </dgm:pt>
    <dgm:pt modelId="{AA58787F-A0D4-49E6-A748-E825D915DE5F}" type="sibTrans" cxnId="{D8522FB2-C942-4D67-A63F-C320BE539277}">
      <dgm:prSet/>
      <dgm:spPr/>
      <dgm:t>
        <a:bodyPr/>
        <a:lstStyle/>
        <a:p>
          <a:endParaRPr lang="tr-TR"/>
        </a:p>
      </dgm:t>
    </dgm:pt>
    <dgm:pt modelId="{9DB6F1C7-C2D5-4FCF-8274-86C52F010B6E}">
      <dgm:prSet phldrT="[Metin]"/>
      <dgm:spPr/>
      <dgm:t>
        <a:bodyPr/>
        <a:lstStyle/>
        <a:p>
          <a:r>
            <a:rPr lang="tr-TR" dirty="0"/>
            <a:t>Sözlü Tarih bir gerçek bulma uygulaması değildir. </a:t>
          </a:r>
        </a:p>
      </dgm:t>
    </dgm:pt>
    <dgm:pt modelId="{2AF4A26E-C1FE-40A9-927E-9D0283D5CFE1}" type="parTrans" cxnId="{8354DA57-F1A1-49AB-8C4A-0531947C7296}">
      <dgm:prSet/>
      <dgm:spPr/>
      <dgm:t>
        <a:bodyPr/>
        <a:lstStyle/>
        <a:p>
          <a:endParaRPr lang="tr-TR"/>
        </a:p>
      </dgm:t>
    </dgm:pt>
    <dgm:pt modelId="{54107299-98F8-4505-A806-500CB0F4A459}" type="sibTrans" cxnId="{8354DA57-F1A1-49AB-8C4A-0531947C7296}">
      <dgm:prSet/>
      <dgm:spPr/>
      <dgm:t>
        <a:bodyPr/>
        <a:lstStyle/>
        <a:p>
          <a:endParaRPr lang="tr-TR"/>
        </a:p>
      </dgm:t>
    </dgm:pt>
    <dgm:pt modelId="{A3BE8824-4D97-4588-85BE-F0CCF4C4C300}" type="pres">
      <dgm:prSet presAssocID="{55AAA2E7-A6A3-4D04-9CA2-7BE149EA793F}" presName="CompostProcess" presStyleCnt="0">
        <dgm:presLayoutVars>
          <dgm:dir/>
          <dgm:resizeHandles val="exact"/>
        </dgm:presLayoutVars>
      </dgm:prSet>
      <dgm:spPr/>
    </dgm:pt>
    <dgm:pt modelId="{AC892E29-53B5-4AEA-93C2-F54B4CA390E8}" type="pres">
      <dgm:prSet presAssocID="{55AAA2E7-A6A3-4D04-9CA2-7BE149EA793F}" presName="arrow" presStyleLbl="bgShp" presStyleIdx="0" presStyleCnt="1"/>
      <dgm:spPr/>
    </dgm:pt>
    <dgm:pt modelId="{E29C4E90-5362-4D5A-B5D8-09650B6EA6B1}" type="pres">
      <dgm:prSet presAssocID="{55AAA2E7-A6A3-4D04-9CA2-7BE149EA793F}" presName="linearProcess" presStyleCnt="0"/>
      <dgm:spPr/>
    </dgm:pt>
    <dgm:pt modelId="{8B186E79-E6A5-427D-B3B1-D1B1BD2CF013}" type="pres">
      <dgm:prSet presAssocID="{884E3163-C99E-4D5B-A305-89C989546DED}" presName="textNode" presStyleLbl="node1" presStyleIdx="0" presStyleCnt="2">
        <dgm:presLayoutVars>
          <dgm:bulletEnabled val="1"/>
        </dgm:presLayoutVars>
      </dgm:prSet>
      <dgm:spPr/>
    </dgm:pt>
    <dgm:pt modelId="{6CD17B18-F1B2-4A69-B56C-49C80903C6DA}" type="pres">
      <dgm:prSet presAssocID="{AA58787F-A0D4-49E6-A748-E825D915DE5F}" presName="sibTrans" presStyleCnt="0"/>
      <dgm:spPr/>
    </dgm:pt>
    <dgm:pt modelId="{37FF1CDD-4D3F-4A2F-8ACB-540D968F946B}" type="pres">
      <dgm:prSet presAssocID="{9DB6F1C7-C2D5-4FCF-8274-86C52F010B6E}" presName="textNode" presStyleLbl="node1" presStyleIdx="1" presStyleCnt="2">
        <dgm:presLayoutVars>
          <dgm:bulletEnabled val="1"/>
        </dgm:presLayoutVars>
      </dgm:prSet>
      <dgm:spPr/>
    </dgm:pt>
  </dgm:ptLst>
  <dgm:cxnLst>
    <dgm:cxn modelId="{62CA2004-9422-4835-A566-D5CD2E9ECDF5}" type="presOf" srcId="{884E3163-C99E-4D5B-A305-89C989546DED}" destId="{8B186E79-E6A5-427D-B3B1-D1B1BD2CF013}" srcOrd="0" destOrd="0" presId="urn:microsoft.com/office/officeart/2005/8/layout/hProcess9"/>
    <dgm:cxn modelId="{8354DA57-F1A1-49AB-8C4A-0531947C7296}" srcId="{55AAA2E7-A6A3-4D04-9CA2-7BE149EA793F}" destId="{9DB6F1C7-C2D5-4FCF-8274-86C52F010B6E}" srcOrd="1" destOrd="0" parTransId="{2AF4A26E-C1FE-40A9-927E-9D0283D5CFE1}" sibTransId="{54107299-98F8-4505-A806-500CB0F4A459}"/>
    <dgm:cxn modelId="{73FCDF57-E815-462E-9B57-A0EA6CEF2048}" type="presOf" srcId="{9DB6F1C7-C2D5-4FCF-8274-86C52F010B6E}" destId="{37FF1CDD-4D3F-4A2F-8ACB-540D968F946B}" srcOrd="0" destOrd="0" presId="urn:microsoft.com/office/officeart/2005/8/layout/hProcess9"/>
    <dgm:cxn modelId="{D8522FB2-C942-4D67-A63F-C320BE539277}" srcId="{55AAA2E7-A6A3-4D04-9CA2-7BE149EA793F}" destId="{884E3163-C99E-4D5B-A305-89C989546DED}" srcOrd="0" destOrd="0" parTransId="{C4D6175F-EB53-48D9-84FD-97BC9F2F2AD3}" sibTransId="{AA58787F-A0D4-49E6-A748-E825D915DE5F}"/>
    <dgm:cxn modelId="{1A5ADDD2-2AAC-430E-8602-88F3C2D8FBEC}" type="presOf" srcId="{55AAA2E7-A6A3-4D04-9CA2-7BE149EA793F}" destId="{A3BE8824-4D97-4588-85BE-F0CCF4C4C300}" srcOrd="0" destOrd="0" presId="urn:microsoft.com/office/officeart/2005/8/layout/hProcess9"/>
    <dgm:cxn modelId="{1A6F5EC6-24DD-42DB-A06B-4C9D2ECBDC06}" type="presParOf" srcId="{A3BE8824-4D97-4588-85BE-F0CCF4C4C300}" destId="{AC892E29-53B5-4AEA-93C2-F54B4CA390E8}" srcOrd="0" destOrd="0" presId="urn:microsoft.com/office/officeart/2005/8/layout/hProcess9"/>
    <dgm:cxn modelId="{8B7DF0FA-E963-4B2B-A094-B3AF34872920}" type="presParOf" srcId="{A3BE8824-4D97-4588-85BE-F0CCF4C4C300}" destId="{E29C4E90-5362-4D5A-B5D8-09650B6EA6B1}" srcOrd="1" destOrd="0" presId="urn:microsoft.com/office/officeart/2005/8/layout/hProcess9"/>
    <dgm:cxn modelId="{E5B18653-6D37-4F76-9796-1222FA5BAB8D}" type="presParOf" srcId="{E29C4E90-5362-4D5A-B5D8-09650B6EA6B1}" destId="{8B186E79-E6A5-427D-B3B1-D1B1BD2CF013}" srcOrd="0" destOrd="0" presId="urn:microsoft.com/office/officeart/2005/8/layout/hProcess9"/>
    <dgm:cxn modelId="{886C3653-DC90-4743-A96A-AA6D8AC1490A}" type="presParOf" srcId="{E29C4E90-5362-4D5A-B5D8-09650B6EA6B1}" destId="{6CD17B18-F1B2-4A69-B56C-49C80903C6DA}" srcOrd="1" destOrd="0" presId="urn:microsoft.com/office/officeart/2005/8/layout/hProcess9"/>
    <dgm:cxn modelId="{FD27FA7A-31BE-4E00-878E-CD7EE8DCDB7D}" type="presParOf" srcId="{E29C4E90-5362-4D5A-B5D8-09650B6EA6B1}" destId="{37FF1CDD-4D3F-4A2F-8ACB-540D968F946B}"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966D98-0184-4BC1-AD00-D77981B1747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tr-TR"/>
        </a:p>
      </dgm:t>
    </dgm:pt>
    <dgm:pt modelId="{D44DDB8D-D2CB-40FF-B710-312521982D49}">
      <dgm:prSet phldrT="[Metin]"/>
      <dgm:spPr/>
      <dgm:t>
        <a:bodyPr/>
        <a:lstStyle/>
        <a:p>
          <a:r>
            <a:rPr lang="tr-TR" dirty="0"/>
            <a:t>Kişi</a:t>
          </a:r>
        </a:p>
      </dgm:t>
    </dgm:pt>
    <dgm:pt modelId="{BFFA7355-0A06-420E-A990-F3A1100878B8}" type="parTrans" cxnId="{A135EFD2-228E-42DD-90D3-FF40961068B4}">
      <dgm:prSet/>
      <dgm:spPr/>
      <dgm:t>
        <a:bodyPr/>
        <a:lstStyle/>
        <a:p>
          <a:endParaRPr lang="tr-TR"/>
        </a:p>
      </dgm:t>
    </dgm:pt>
    <dgm:pt modelId="{15F2B4C9-D818-4FC0-AE82-AAF85A6CCF20}" type="sibTrans" cxnId="{A135EFD2-228E-42DD-90D3-FF40961068B4}">
      <dgm:prSet/>
      <dgm:spPr/>
      <dgm:t>
        <a:bodyPr/>
        <a:lstStyle/>
        <a:p>
          <a:endParaRPr lang="tr-TR"/>
        </a:p>
      </dgm:t>
    </dgm:pt>
    <dgm:pt modelId="{0EB3E7E3-17F2-441F-A53F-D205EF535904}">
      <dgm:prSet phldrT="[Metin]"/>
      <dgm:spPr/>
      <dgm:t>
        <a:bodyPr/>
        <a:lstStyle/>
        <a:p>
          <a:r>
            <a:rPr lang="tr-TR" dirty="0"/>
            <a:t>Arkadaşlara, akrabalar vb. sorulması,</a:t>
          </a:r>
        </a:p>
      </dgm:t>
    </dgm:pt>
    <dgm:pt modelId="{A0001893-9125-49FC-9C50-2002A5E154F8}" type="parTrans" cxnId="{6D79FBFD-FDA0-478B-86AA-0E2942B3C4CC}">
      <dgm:prSet/>
      <dgm:spPr/>
      <dgm:t>
        <a:bodyPr/>
        <a:lstStyle/>
        <a:p>
          <a:endParaRPr lang="tr-TR"/>
        </a:p>
      </dgm:t>
    </dgm:pt>
    <dgm:pt modelId="{AFC244C6-B2A4-40CD-9731-FE0ED1459EE7}" type="sibTrans" cxnId="{6D79FBFD-FDA0-478B-86AA-0E2942B3C4CC}">
      <dgm:prSet/>
      <dgm:spPr/>
      <dgm:t>
        <a:bodyPr/>
        <a:lstStyle/>
        <a:p>
          <a:endParaRPr lang="tr-TR"/>
        </a:p>
      </dgm:t>
    </dgm:pt>
    <dgm:pt modelId="{22D2283A-5E5E-48A7-B8B2-C31347A5E120}">
      <dgm:prSet phldrT="[Metin]"/>
      <dgm:spPr/>
      <dgm:t>
        <a:bodyPr/>
        <a:lstStyle/>
        <a:p>
          <a:r>
            <a:rPr lang="tr-TR" dirty="0"/>
            <a:t>Yerel gruplar, dernekler, okullar </a:t>
          </a:r>
          <a:r>
            <a:rPr lang="tr-TR" dirty="0" err="1"/>
            <a:t>vb</a:t>
          </a:r>
          <a:r>
            <a:rPr lang="tr-TR" dirty="0"/>
            <a:t>,</a:t>
          </a:r>
        </a:p>
      </dgm:t>
    </dgm:pt>
    <dgm:pt modelId="{56863BB5-0751-408E-954B-40C120B4A71B}" type="parTrans" cxnId="{B9013A98-1761-4C43-9E68-484933DC6F49}">
      <dgm:prSet/>
      <dgm:spPr/>
      <dgm:t>
        <a:bodyPr/>
        <a:lstStyle/>
        <a:p>
          <a:endParaRPr lang="tr-TR"/>
        </a:p>
      </dgm:t>
    </dgm:pt>
    <dgm:pt modelId="{57900283-754F-48AC-8C9F-FCF6F43B4E20}" type="sibTrans" cxnId="{B9013A98-1761-4C43-9E68-484933DC6F49}">
      <dgm:prSet/>
      <dgm:spPr/>
      <dgm:t>
        <a:bodyPr/>
        <a:lstStyle/>
        <a:p>
          <a:endParaRPr lang="tr-TR"/>
        </a:p>
      </dgm:t>
    </dgm:pt>
    <dgm:pt modelId="{29283989-9F68-4A62-8C5A-BD2F5DAB0246}">
      <dgm:prSet phldrT="[Metin]"/>
      <dgm:spPr/>
      <dgm:t>
        <a:bodyPr/>
        <a:lstStyle/>
        <a:p>
          <a:r>
            <a:rPr lang="tr-TR" dirty="0"/>
            <a:t>Planlama</a:t>
          </a:r>
        </a:p>
      </dgm:t>
    </dgm:pt>
    <dgm:pt modelId="{987EA277-90EC-40CE-929A-86DF1A4E19E5}" type="parTrans" cxnId="{B5B3294E-8DB1-4A29-9916-4930085E33E5}">
      <dgm:prSet/>
      <dgm:spPr/>
      <dgm:t>
        <a:bodyPr/>
        <a:lstStyle/>
        <a:p>
          <a:endParaRPr lang="tr-TR"/>
        </a:p>
      </dgm:t>
    </dgm:pt>
    <dgm:pt modelId="{9734B0EA-84C4-4417-9342-5A49BC6DCE2F}" type="sibTrans" cxnId="{B5B3294E-8DB1-4A29-9916-4930085E33E5}">
      <dgm:prSet/>
      <dgm:spPr/>
      <dgm:t>
        <a:bodyPr/>
        <a:lstStyle/>
        <a:p>
          <a:endParaRPr lang="tr-TR"/>
        </a:p>
      </dgm:t>
    </dgm:pt>
    <dgm:pt modelId="{4BE9AA86-A74C-4D91-B269-E39096670902}">
      <dgm:prSet phldrT="[Metin]"/>
      <dgm:spPr/>
      <dgm:t>
        <a:bodyPr/>
        <a:lstStyle/>
        <a:p>
          <a:r>
            <a:rPr lang="tr-TR" dirty="0"/>
            <a:t>Temel araştırmaların yapılması</a:t>
          </a:r>
        </a:p>
      </dgm:t>
    </dgm:pt>
    <dgm:pt modelId="{58F3FB76-7B5F-4E01-A0CF-34F0059111A7}" type="parTrans" cxnId="{7C2CE980-72B2-4485-BF67-6293B21AF655}">
      <dgm:prSet/>
      <dgm:spPr/>
      <dgm:t>
        <a:bodyPr/>
        <a:lstStyle/>
        <a:p>
          <a:endParaRPr lang="tr-TR"/>
        </a:p>
      </dgm:t>
    </dgm:pt>
    <dgm:pt modelId="{26F581A8-085E-482E-A2EA-0B3DF418EC9A}" type="sibTrans" cxnId="{7C2CE980-72B2-4485-BF67-6293B21AF655}">
      <dgm:prSet/>
      <dgm:spPr/>
      <dgm:t>
        <a:bodyPr/>
        <a:lstStyle/>
        <a:p>
          <a:endParaRPr lang="tr-TR"/>
        </a:p>
      </dgm:t>
    </dgm:pt>
    <dgm:pt modelId="{70C4BFDC-9E12-4B31-88BC-6A0515C7CFB9}">
      <dgm:prSet phldrT="[Metin]"/>
      <dgm:spPr/>
      <dgm:t>
        <a:bodyPr/>
        <a:lstStyle/>
        <a:p>
          <a:r>
            <a:rPr lang="tr-TR" dirty="0"/>
            <a:t>Soruların hazırlanması</a:t>
          </a:r>
        </a:p>
      </dgm:t>
    </dgm:pt>
    <dgm:pt modelId="{E4C8C46C-EB66-4CF4-89A8-BE3EE3CA7808}" type="parTrans" cxnId="{15CE6B82-C18D-43FD-90C4-779977C33387}">
      <dgm:prSet/>
      <dgm:spPr/>
      <dgm:t>
        <a:bodyPr/>
        <a:lstStyle/>
        <a:p>
          <a:endParaRPr lang="tr-TR"/>
        </a:p>
      </dgm:t>
    </dgm:pt>
    <dgm:pt modelId="{F2EC6A1E-83EF-4858-80A2-BA1E88C33877}" type="sibTrans" cxnId="{15CE6B82-C18D-43FD-90C4-779977C33387}">
      <dgm:prSet/>
      <dgm:spPr/>
      <dgm:t>
        <a:bodyPr/>
        <a:lstStyle/>
        <a:p>
          <a:endParaRPr lang="tr-TR"/>
        </a:p>
      </dgm:t>
    </dgm:pt>
    <dgm:pt modelId="{1690801B-C32D-459A-ADB6-B6D011FBA0CF}">
      <dgm:prSet phldrT="[Metin]"/>
      <dgm:spPr/>
      <dgm:t>
        <a:bodyPr/>
        <a:lstStyle/>
        <a:p>
          <a:r>
            <a:rPr lang="tr-TR" dirty="0"/>
            <a:t>Görüşme Yapma</a:t>
          </a:r>
        </a:p>
      </dgm:t>
    </dgm:pt>
    <dgm:pt modelId="{CBFD7527-F828-4B99-934C-321400E4B520}" type="parTrans" cxnId="{A386DED9-0EE6-4E87-AD3F-3A30ADF33A60}">
      <dgm:prSet/>
      <dgm:spPr/>
      <dgm:t>
        <a:bodyPr/>
        <a:lstStyle/>
        <a:p>
          <a:endParaRPr lang="tr-TR"/>
        </a:p>
      </dgm:t>
    </dgm:pt>
    <dgm:pt modelId="{8AE2A693-3635-47CC-8A73-1C2B14CA5F0F}" type="sibTrans" cxnId="{A386DED9-0EE6-4E87-AD3F-3A30ADF33A60}">
      <dgm:prSet/>
      <dgm:spPr/>
      <dgm:t>
        <a:bodyPr/>
        <a:lstStyle/>
        <a:p>
          <a:endParaRPr lang="tr-TR"/>
        </a:p>
      </dgm:t>
    </dgm:pt>
    <dgm:pt modelId="{401D956A-0C1F-4A0F-84E8-D1F0B93C4F1E}">
      <dgm:prSet phldrT="[Metin]"/>
      <dgm:spPr/>
      <dgm:t>
        <a:bodyPr/>
        <a:lstStyle/>
        <a:p>
          <a:r>
            <a:rPr lang="tr-TR" dirty="0"/>
            <a:t>Güven verici olma,</a:t>
          </a:r>
        </a:p>
      </dgm:t>
    </dgm:pt>
    <dgm:pt modelId="{7D4CB2A9-C774-42F3-AFA0-ECCA212B9F3E}" type="parTrans" cxnId="{642395F5-30ED-447C-B44F-985E91F3807B}">
      <dgm:prSet/>
      <dgm:spPr/>
      <dgm:t>
        <a:bodyPr/>
        <a:lstStyle/>
        <a:p>
          <a:endParaRPr lang="tr-TR"/>
        </a:p>
      </dgm:t>
    </dgm:pt>
    <dgm:pt modelId="{7C5F5BEF-9FC1-44E6-AEE0-96E9643D0E5A}" type="sibTrans" cxnId="{642395F5-30ED-447C-B44F-985E91F3807B}">
      <dgm:prSet/>
      <dgm:spPr/>
      <dgm:t>
        <a:bodyPr/>
        <a:lstStyle/>
        <a:p>
          <a:endParaRPr lang="tr-TR"/>
        </a:p>
      </dgm:t>
    </dgm:pt>
    <dgm:pt modelId="{C4BCA511-D090-44B1-850B-F961D21382FE}">
      <dgm:prSet phldrT="[Metin]"/>
      <dgm:spPr/>
      <dgm:t>
        <a:bodyPr/>
        <a:lstStyle/>
        <a:p>
          <a:r>
            <a:rPr lang="tr-TR" dirty="0"/>
            <a:t>Sessiz bir yer seçme,</a:t>
          </a:r>
        </a:p>
      </dgm:t>
    </dgm:pt>
    <dgm:pt modelId="{5B6B4401-C099-44D3-971B-57908BF13DD9}" type="parTrans" cxnId="{DC0A78B3-CC8A-4473-8773-DA68B792E646}">
      <dgm:prSet/>
      <dgm:spPr/>
      <dgm:t>
        <a:bodyPr/>
        <a:lstStyle/>
        <a:p>
          <a:endParaRPr lang="tr-TR"/>
        </a:p>
      </dgm:t>
    </dgm:pt>
    <dgm:pt modelId="{D5750DD3-D959-4821-A3BC-B4D34BD01201}" type="sibTrans" cxnId="{DC0A78B3-CC8A-4473-8773-DA68B792E646}">
      <dgm:prSet/>
      <dgm:spPr/>
      <dgm:t>
        <a:bodyPr/>
        <a:lstStyle/>
        <a:p>
          <a:endParaRPr lang="tr-TR"/>
        </a:p>
      </dgm:t>
    </dgm:pt>
    <dgm:pt modelId="{9E25D3AD-B869-40F5-A4B0-30ABE87E79BF}">
      <dgm:prSet phldrT="[Metin]"/>
      <dgm:spPr/>
      <dgm:t>
        <a:bodyPr/>
        <a:lstStyle/>
        <a:p>
          <a:r>
            <a:rPr lang="tr-TR" dirty="0"/>
            <a:t>Yaşlı insanların oldukları yerler,</a:t>
          </a:r>
        </a:p>
      </dgm:t>
    </dgm:pt>
    <dgm:pt modelId="{417EEAA7-3CA3-4289-ABCD-BBA94EA87903}" type="parTrans" cxnId="{E4DFA207-338C-433A-9FE7-34D9AE92556C}">
      <dgm:prSet/>
      <dgm:spPr/>
      <dgm:t>
        <a:bodyPr/>
        <a:lstStyle/>
        <a:p>
          <a:endParaRPr lang="tr-TR"/>
        </a:p>
      </dgm:t>
    </dgm:pt>
    <dgm:pt modelId="{A6BA1F78-C39B-410E-BECF-C32003B4076F}" type="sibTrans" cxnId="{E4DFA207-338C-433A-9FE7-34D9AE92556C}">
      <dgm:prSet/>
      <dgm:spPr/>
      <dgm:t>
        <a:bodyPr/>
        <a:lstStyle/>
        <a:p>
          <a:endParaRPr lang="tr-TR"/>
        </a:p>
      </dgm:t>
    </dgm:pt>
    <dgm:pt modelId="{26AA9557-E2E0-4BF9-8C57-D1D67BAC0EBF}">
      <dgm:prSet phldrT="[Metin]"/>
      <dgm:spPr/>
      <dgm:t>
        <a:bodyPr/>
        <a:lstStyle/>
        <a:p>
          <a:r>
            <a:rPr lang="tr-TR" dirty="0"/>
            <a:t>Yerel gazete, radyo vb.</a:t>
          </a:r>
        </a:p>
      </dgm:t>
    </dgm:pt>
    <dgm:pt modelId="{CDFDCB06-D318-4B28-BC63-8C24B1D1300D}" type="parTrans" cxnId="{475D6CB9-7E54-4AAB-9F86-E366E7CCA11E}">
      <dgm:prSet/>
      <dgm:spPr/>
      <dgm:t>
        <a:bodyPr/>
        <a:lstStyle/>
        <a:p>
          <a:endParaRPr lang="tr-TR"/>
        </a:p>
      </dgm:t>
    </dgm:pt>
    <dgm:pt modelId="{4753C694-CDB6-404C-9811-1211275D7AE6}" type="sibTrans" cxnId="{475D6CB9-7E54-4AAB-9F86-E366E7CCA11E}">
      <dgm:prSet/>
      <dgm:spPr/>
      <dgm:t>
        <a:bodyPr/>
        <a:lstStyle/>
        <a:p>
          <a:endParaRPr lang="tr-TR"/>
        </a:p>
      </dgm:t>
    </dgm:pt>
    <dgm:pt modelId="{83B32ABE-23CA-458B-9108-AD5F75631410}">
      <dgm:prSet phldrT="[Metin]"/>
      <dgm:spPr/>
      <dgm:t>
        <a:bodyPr/>
        <a:lstStyle/>
        <a:p>
          <a:r>
            <a:rPr lang="tr-TR" dirty="0"/>
            <a:t>Kayıt Gereçleri</a:t>
          </a:r>
        </a:p>
      </dgm:t>
    </dgm:pt>
    <dgm:pt modelId="{497BC41E-E8EF-420F-A94B-502E956EF681}" type="parTrans" cxnId="{553E97CA-FD53-41B9-9DAA-14CB7263E667}">
      <dgm:prSet/>
      <dgm:spPr/>
      <dgm:t>
        <a:bodyPr/>
        <a:lstStyle/>
        <a:p>
          <a:endParaRPr lang="tr-TR"/>
        </a:p>
      </dgm:t>
    </dgm:pt>
    <dgm:pt modelId="{41521F25-87A4-4CE0-BF1F-748FEA205D3A}" type="sibTrans" cxnId="{553E97CA-FD53-41B9-9DAA-14CB7263E667}">
      <dgm:prSet/>
      <dgm:spPr/>
      <dgm:t>
        <a:bodyPr/>
        <a:lstStyle/>
        <a:p>
          <a:endParaRPr lang="tr-TR"/>
        </a:p>
      </dgm:t>
    </dgm:pt>
    <dgm:pt modelId="{FF0EB91C-E458-477E-B2FD-81EF405E9FED}">
      <dgm:prSet phldrT="[Metin]"/>
      <dgm:spPr/>
      <dgm:t>
        <a:bodyPr/>
        <a:lstStyle/>
        <a:p>
          <a:r>
            <a:rPr lang="tr-TR" dirty="0"/>
            <a:t>Kişilere başvurma</a:t>
          </a:r>
        </a:p>
      </dgm:t>
    </dgm:pt>
    <dgm:pt modelId="{6102E7F3-9ED4-4B70-9770-D038757BB7A6}" type="parTrans" cxnId="{1FFA9B5A-CFFA-4276-B404-F659B8272881}">
      <dgm:prSet/>
      <dgm:spPr/>
      <dgm:t>
        <a:bodyPr/>
        <a:lstStyle/>
        <a:p>
          <a:endParaRPr lang="tr-TR"/>
        </a:p>
      </dgm:t>
    </dgm:pt>
    <dgm:pt modelId="{F9FDA2D2-B235-43DC-BAB6-7A9772063F72}" type="sibTrans" cxnId="{1FFA9B5A-CFFA-4276-B404-F659B8272881}">
      <dgm:prSet/>
      <dgm:spPr/>
      <dgm:t>
        <a:bodyPr/>
        <a:lstStyle/>
        <a:p>
          <a:endParaRPr lang="tr-TR"/>
        </a:p>
      </dgm:t>
    </dgm:pt>
    <dgm:pt modelId="{8624CBE9-6C7D-46C0-B6A4-6D7162340BB8}">
      <dgm:prSet phldrT="[Metin]"/>
      <dgm:spPr/>
      <dgm:t>
        <a:bodyPr/>
        <a:lstStyle/>
        <a:p>
          <a:r>
            <a:rPr lang="tr-TR" dirty="0"/>
            <a:t>Yakın olma,</a:t>
          </a:r>
        </a:p>
      </dgm:t>
    </dgm:pt>
    <dgm:pt modelId="{39BCA639-3AFC-4D17-83E1-F26D88A67159}" type="parTrans" cxnId="{78056F14-64CA-4944-9B2E-E1DABE2D6807}">
      <dgm:prSet/>
      <dgm:spPr/>
      <dgm:t>
        <a:bodyPr/>
        <a:lstStyle/>
        <a:p>
          <a:endParaRPr lang="tr-TR"/>
        </a:p>
      </dgm:t>
    </dgm:pt>
    <dgm:pt modelId="{74F77D95-235F-467B-9122-2016A990134E}" type="sibTrans" cxnId="{78056F14-64CA-4944-9B2E-E1DABE2D6807}">
      <dgm:prSet/>
      <dgm:spPr/>
      <dgm:t>
        <a:bodyPr/>
        <a:lstStyle/>
        <a:p>
          <a:endParaRPr lang="tr-TR"/>
        </a:p>
      </dgm:t>
    </dgm:pt>
    <dgm:pt modelId="{870C1518-A5DF-4E4F-8AF6-7B20EEDC9595}">
      <dgm:prSet phldrT="[Metin]"/>
      <dgm:spPr/>
      <dgm:t>
        <a:bodyPr/>
        <a:lstStyle/>
        <a:p>
          <a:r>
            <a:rPr lang="tr-TR" dirty="0"/>
            <a:t>Kısa ve net sorular sorma</a:t>
          </a:r>
        </a:p>
      </dgm:t>
    </dgm:pt>
    <dgm:pt modelId="{D721BCD5-E323-4EC0-8AB5-B120CB7D53F8}" type="parTrans" cxnId="{EE69BE8B-40EA-4581-8AA2-E19B36EFD7B5}">
      <dgm:prSet/>
      <dgm:spPr/>
      <dgm:t>
        <a:bodyPr/>
        <a:lstStyle/>
        <a:p>
          <a:endParaRPr lang="tr-TR"/>
        </a:p>
      </dgm:t>
    </dgm:pt>
    <dgm:pt modelId="{5429C5B6-F324-4434-9210-15782711F32F}" type="sibTrans" cxnId="{EE69BE8B-40EA-4581-8AA2-E19B36EFD7B5}">
      <dgm:prSet/>
      <dgm:spPr/>
      <dgm:t>
        <a:bodyPr/>
        <a:lstStyle/>
        <a:p>
          <a:endParaRPr lang="tr-TR"/>
        </a:p>
      </dgm:t>
    </dgm:pt>
    <dgm:pt modelId="{4A849661-0A17-4537-93BD-E1A56715E91C}">
      <dgm:prSet phldrT="[Metin]"/>
      <dgm:spPr/>
      <dgm:t>
        <a:bodyPr/>
        <a:lstStyle/>
        <a:p>
          <a:r>
            <a:rPr lang="tr-TR" dirty="0"/>
            <a:t>Görüşme Sonrası</a:t>
          </a:r>
        </a:p>
      </dgm:t>
    </dgm:pt>
    <dgm:pt modelId="{02A1F8FF-A1A1-44CF-A388-61C0F87E4F21}" type="parTrans" cxnId="{FF5EA45E-B2AD-47EE-93B6-2D4CBD7E4353}">
      <dgm:prSet/>
      <dgm:spPr/>
      <dgm:t>
        <a:bodyPr/>
        <a:lstStyle/>
        <a:p>
          <a:endParaRPr lang="tr-TR"/>
        </a:p>
      </dgm:t>
    </dgm:pt>
    <dgm:pt modelId="{AE61FC93-2808-4D83-8477-28E352C4A1BF}" type="sibTrans" cxnId="{FF5EA45E-B2AD-47EE-93B6-2D4CBD7E4353}">
      <dgm:prSet/>
      <dgm:spPr/>
      <dgm:t>
        <a:bodyPr/>
        <a:lstStyle/>
        <a:p>
          <a:endParaRPr lang="tr-TR"/>
        </a:p>
      </dgm:t>
    </dgm:pt>
    <dgm:pt modelId="{AAF6119F-EC5C-4A73-93E9-D4E7F4DAA652}">
      <dgm:prSet phldrT="[Metin]"/>
      <dgm:spPr/>
      <dgm:t>
        <a:bodyPr/>
        <a:lstStyle/>
        <a:p>
          <a:r>
            <a:rPr lang="tr-TR" dirty="0"/>
            <a:t>Sınıflama</a:t>
          </a:r>
        </a:p>
      </dgm:t>
    </dgm:pt>
    <dgm:pt modelId="{1E049965-2D18-4FB5-9E74-19892993B7FF}" type="parTrans" cxnId="{8B65B86D-2456-4D9F-8911-0028286880F1}">
      <dgm:prSet/>
      <dgm:spPr/>
      <dgm:t>
        <a:bodyPr/>
        <a:lstStyle/>
        <a:p>
          <a:endParaRPr lang="tr-TR"/>
        </a:p>
      </dgm:t>
    </dgm:pt>
    <dgm:pt modelId="{8391853C-DF63-48A0-AE56-B4CFA2FD4881}" type="sibTrans" cxnId="{8B65B86D-2456-4D9F-8911-0028286880F1}">
      <dgm:prSet/>
      <dgm:spPr/>
      <dgm:t>
        <a:bodyPr/>
        <a:lstStyle/>
        <a:p>
          <a:endParaRPr lang="tr-TR"/>
        </a:p>
      </dgm:t>
    </dgm:pt>
    <dgm:pt modelId="{B825B469-5D78-4462-B4AD-09BA5C62E38B}" type="pres">
      <dgm:prSet presAssocID="{77966D98-0184-4BC1-AD00-D77981B17473}" presName="linearFlow" presStyleCnt="0">
        <dgm:presLayoutVars>
          <dgm:dir/>
          <dgm:animLvl val="lvl"/>
          <dgm:resizeHandles val="exact"/>
        </dgm:presLayoutVars>
      </dgm:prSet>
      <dgm:spPr/>
    </dgm:pt>
    <dgm:pt modelId="{DBC00ABE-F677-43F0-A2E0-2EFDDA53FB4A}" type="pres">
      <dgm:prSet presAssocID="{D44DDB8D-D2CB-40FF-B710-312521982D49}" presName="composite" presStyleCnt="0"/>
      <dgm:spPr/>
    </dgm:pt>
    <dgm:pt modelId="{EA7BB14C-8328-46C4-9B6E-8AC9B18BB50A}" type="pres">
      <dgm:prSet presAssocID="{D44DDB8D-D2CB-40FF-B710-312521982D49}" presName="parentText" presStyleLbl="alignNode1" presStyleIdx="0" presStyleCnt="4">
        <dgm:presLayoutVars>
          <dgm:chMax val="1"/>
          <dgm:bulletEnabled val="1"/>
        </dgm:presLayoutVars>
      </dgm:prSet>
      <dgm:spPr/>
    </dgm:pt>
    <dgm:pt modelId="{3047D288-C649-4A56-8545-C04ACE64CE29}" type="pres">
      <dgm:prSet presAssocID="{D44DDB8D-D2CB-40FF-B710-312521982D49}" presName="descendantText" presStyleLbl="alignAcc1" presStyleIdx="0" presStyleCnt="4">
        <dgm:presLayoutVars>
          <dgm:bulletEnabled val="1"/>
        </dgm:presLayoutVars>
      </dgm:prSet>
      <dgm:spPr/>
    </dgm:pt>
    <dgm:pt modelId="{6FC00396-738C-47B8-B0A6-71765621BDEB}" type="pres">
      <dgm:prSet presAssocID="{15F2B4C9-D818-4FC0-AE82-AAF85A6CCF20}" presName="sp" presStyleCnt="0"/>
      <dgm:spPr/>
    </dgm:pt>
    <dgm:pt modelId="{B747FE96-E99E-447B-AA68-8F34DEEEAFA7}" type="pres">
      <dgm:prSet presAssocID="{29283989-9F68-4A62-8C5A-BD2F5DAB0246}" presName="composite" presStyleCnt="0"/>
      <dgm:spPr/>
    </dgm:pt>
    <dgm:pt modelId="{B7460C65-1295-4650-8405-7BCE18F83534}" type="pres">
      <dgm:prSet presAssocID="{29283989-9F68-4A62-8C5A-BD2F5DAB0246}" presName="parentText" presStyleLbl="alignNode1" presStyleIdx="1" presStyleCnt="4">
        <dgm:presLayoutVars>
          <dgm:chMax val="1"/>
          <dgm:bulletEnabled val="1"/>
        </dgm:presLayoutVars>
      </dgm:prSet>
      <dgm:spPr/>
    </dgm:pt>
    <dgm:pt modelId="{437F7FA3-CE6C-4F86-AC93-CE817CB7DD6B}" type="pres">
      <dgm:prSet presAssocID="{29283989-9F68-4A62-8C5A-BD2F5DAB0246}" presName="descendantText" presStyleLbl="alignAcc1" presStyleIdx="1" presStyleCnt="4">
        <dgm:presLayoutVars>
          <dgm:bulletEnabled val="1"/>
        </dgm:presLayoutVars>
      </dgm:prSet>
      <dgm:spPr/>
    </dgm:pt>
    <dgm:pt modelId="{3541F892-2769-4B44-A5D7-B025086FE0B8}" type="pres">
      <dgm:prSet presAssocID="{9734B0EA-84C4-4417-9342-5A49BC6DCE2F}" presName="sp" presStyleCnt="0"/>
      <dgm:spPr/>
    </dgm:pt>
    <dgm:pt modelId="{ED433D8F-F2C3-4292-8205-901805AC864B}" type="pres">
      <dgm:prSet presAssocID="{1690801B-C32D-459A-ADB6-B6D011FBA0CF}" presName="composite" presStyleCnt="0"/>
      <dgm:spPr/>
    </dgm:pt>
    <dgm:pt modelId="{CA8166D4-9C0F-4D21-A157-263D229966CA}" type="pres">
      <dgm:prSet presAssocID="{1690801B-C32D-459A-ADB6-B6D011FBA0CF}" presName="parentText" presStyleLbl="alignNode1" presStyleIdx="2" presStyleCnt="4">
        <dgm:presLayoutVars>
          <dgm:chMax val="1"/>
          <dgm:bulletEnabled val="1"/>
        </dgm:presLayoutVars>
      </dgm:prSet>
      <dgm:spPr/>
    </dgm:pt>
    <dgm:pt modelId="{21183228-2FB5-45D8-A97C-54B00BD7341F}" type="pres">
      <dgm:prSet presAssocID="{1690801B-C32D-459A-ADB6-B6D011FBA0CF}" presName="descendantText" presStyleLbl="alignAcc1" presStyleIdx="2" presStyleCnt="4">
        <dgm:presLayoutVars>
          <dgm:bulletEnabled val="1"/>
        </dgm:presLayoutVars>
      </dgm:prSet>
      <dgm:spPr/>
    </dgm:pt>
    <dgm:pt modelId="{F9BFD82A-C30E-4449-AA7C-907A15D72463}" type="pres">
      <dgm:prSet presAssocID="{8AE2A693-3635-47CC-8A73-1C2B14CA5F0F}" presName="sp" presStyleCnt="0"/>
      <dgm:spPr/>
    </dgm:pt>
    <dgm:pt modelId="{66E25F38-3EDD-4267-B032-8C84DD59878A}" type="pres">
      <dgm:prSet presAssocID="{4A849661-0A17-4537-93BD-E1A56715E91C}" presName="composite" presStyleCnt="0"/>
      <dgm:spPr/>
    </dgm:pt>
    <dgm:pt modelId="{F6083779-BC93-4D89-97EF-9D5E38E0B7D9}" type="pres">
      <dgm:prSet presAssocID="{4A849661-0A17-4537-93BD-E1A56715E91C}" presName="parentText" presStyleLbl="alignNode1" presStyleIdx="3" presStyleCnt="4">
        <dgm:presLayoutVars>
          <dgm:chMax val="1"/>
          <dgm:bulletEnabled val="1"/>
        </dgm:presLayoutVars>
      </dgm:prSet>
      <dgm:spPr/>
    </dgm:pt>
    <dgm:pt modelId="{4D7C00A4-739D-4C53-8C08-434E6CA39FC7}" type="pres">
      <dgm:prSet presAssocID="{4A849661-0A17-4537-93BD-E1A56715E91C}" presName="descendantText" presStyleLbl="alignAcc1" presStyleIdx="3" presStyleCnt="4">
        <dgm:presLayoutVars>
          <dgm:bulletEnabled val="1"/>
        </dgm:presLayoutVars>
      </dgm:prSet>
      <dgm:spPr/>
    </dgm:pt>
  </dgm:ptLst>
  <dgm:cxnLst>
    <dgm:cxn modelId="{80FAC901-D8BC-47C3-A053-5A75C32C3F4F}" type="presOf" srcId="{9E25D3AD-B869-40F5-A4B0-30ABE87E79BF}" destId="{3047D288-C649-4A56-8545-C04ACE64CE29}" srcOrd="0" destOrd="2" presId="urn:microsoft.com/office/officeart/2005/8/layout/chevron2"/>
    <dgm:cxn modelId="{4A318202-68DD-4186-B1B6-DFECF9CBCF30}" type="presOf" srcId="{401D956A-0C1F-4A0F-84E8-D1F0B93C4F1E}" destId="{21183228-2FB5-45D8-A97C-54B00BD7341F}" srcOrd="0" destOrd="0" presId="urn:microsoft.com/office/officeart/2005/8/layout/chevron2"/>
    <dgm:cxn modelId="{E4DFA207-338C-433A-9FE7-34D9AE92556C}" srcId="{D44DDB8D-D2CB-40FF-B710-312521982D49}" destId="{9E25D3AD-B869-40F5-A4B0-30ABE87E79BF}" srcOrd="2" destOrd="0" parTransId="{417EEAA7-3CA3-4289-ABCD-BBA94EA87903}" sibTransId="{A6BA1F78-C39B-410E-BECF-C32003B4076F}"/>
    <dgm:cxn modelId="{4EBDD20C-273A-46E0-BCB3-9DDAD6B148D9}" type="presOf" srcId="{8624CBE9-6C7D-46C0-B6A4-6D7162340BB8}" destId="{21183228-2FB5-45D8-A97C-54B00BD7341F}" srcOrd="0" destOrd="2" presId="urn:microsoft.com/office/officeart/2005/8/layout/chevron2"/>
    <dgm:cxn modelId="{78056F14-64CA-4944-9B2E-E1DABE2D6807}" srcId="{1690801B-C32D-459A-ADB6-B6D011FBA0CF}" destId="{8624CBE9-6C7D-46C0-B6A4-6D7162340BB8}" srcOrd="2" destOrd="0" parTransId="{39BCA639-3AFC-4D17-83E1-F26D88A67159}" sibTransId="{74F77D95-235F-467B-9122-2016A990134E}"/>
    <dgm:cxn modelId="{4D9A481E-C9A2-46D2-8E7C-26D3A80D408E}" type="presOf" srcId="{1690801B-C32D-459A-ADB6-B6D011FBA0CF}" destId="{CA8166D4-9C0F-4D21-A157-263D229966CA}" srcOrd="0" destOrd="0" presId="urn:microsoft.com/office/officeart/2005/8/layout/chevron2"/>
    <dgm:cxn modelId="{E316013B-5C39-4E78-B650-D2447B841C2F}" type="presOf" srcId="{FF0EB91C-E458-477E-B2FD-81EF405E9FED}" destId="{437F7FA3-CE6C-4F86-AC93-CE817CB7DD6B}" srcOrd="0" destOrd="3" presId="urn:microsoft.com/office/officeart/2005/8/layout/chevron2"/>
    <dgm:cxn modelId="{FF5EA45E-B2AD-47EE-93B6-2D4CBD7E4353}" srcId="{77966D98-0184-4BC1-AD00-D77981B17473}" destId="{4A849661-0A17-4537-93BD-E1A56715E91C}" srcOrd="3" destOrd="0" parTransId="{02A1F8FF-A1A1-44CF-A388-61C0F87E4F21}" sibTransId="{AE61FC93-2808-4D83-8477-28E352C4A1BF}"/>
    <dgm:cxn modelId="{59535F63-71F4-4831-B5B6-75C546BD643E}" type="presOf" srcId="{4BE9AA86-A74C-4D91-B269-E39096670902}" destId="{437F7FA3-CE6C-4F86-AC93-CE817CB7DD6B}" srcOrd="0" destOrd="0" presId="urn:microsoft.com/office/officeart/2005/8/layout/chevron2"/>
    <dgm:cxn modelId="{A0C4124A-7F6D-46C5-874D-8315D01A5D46}" type="presOf" srcId="{22D2283A-5E5E-48A7-B8B2-C31347A5E120}" destId="{3047D288-C649-4A56-8545-C04ACE64CE29}" srcOrd="0" destOrd="1" presId="urn:microsoft.com/office/officeart/2005/8/layout/chevron2"/>
    <dgm:cxn modelId="{8B65B86D-2456-4D9F-8911-0028286880F1}" srcId="{4A849661-0A17-4537-93BD-E1A56715E91C}" destId="{AAF6119F-EC5C-4A73-93E9-D4E7F4DAA652}" srcOrd="0" destOrd="0" parTransId="{1E049965-2D18-4FB5-9E74-19892993B7FF}" sibTransId="{8391853C-DF63-48A0-AE56-B4CFA2FD4881}"/>
    <dgm:cxn modelId="{B5B3294E-8DB1-4A29-9916-4930085E33E5}" srcId="{77966D98-0184-4BC1-AD00-D77981B17473}" destId="{29283989-9F68-4A62-8C5A-BD2F5DAB0246}" srcOrd="1" destOrd="0" parTransId="{987EA277-90EC-40CE-929A-86DF1A4E19E5}" sibTransId="{9734B0EA-84C4-4417-9342-5A49BC6DCE2F}"/>
    <dgm:cxn modelId="{F6D82F74-51A8-469F-940A-A2D3069BA1CE}" type="presOf" srcId="{77966D98-0184-4BC1-AD00-D77981B17473}" destId="{B825B469-5D78-4462-B4AD-09BA5C62E38B}" srcOrd="0" destOrd="0" presId="urn:microsoft.com/office/officeart/2005/8/layout/chevron2"/>
    <dgm:cxn modelId="{1FFA9B5A-CFFA-4276-B404-F659B8272881}" srcId="{29283989-9F68-4A62-8C5A-BD2F5DAB0246}" destId="{FF0EB91C-E458-477E-B2FD-81EF405E9FED}" srcOrd="3" destOrd="0" parTransId="{6102E7F3-9ED4-4B70-9770-D038757BB7A6}" sibTransId="{F9FDA2D2-B235-43DC-BAB6-7A9772063F72}"/>
    <dgm:cxn modelId="{EB62307C-26D6-4129-8538-745B48F58264}" type="presOf" srcId="{4A849661-0A17-4537-93BD-E1A56715E91C}" destId="{F6083779-BC93-4D89-97EF-9D5E38E0B7D9}" srcOrd="0" destOrd="0" presId="urn:microsoft.com/office/officeart/2005/8/layout/chevron2"/>
    <dgm:cxn modelId="{2FCE9E7D-E647-49D6-9750-CEE2B5C93DFD}" type="presOf" srcId="{26AA9557-E2E0-4BF9-8C57-D1D67BAC0EBF}" destId="{3047D288-C649-4A56-8545-C04ACE64CE29}" srcOrd="0" destOrd="3" presId="urn:microsoft.com/office/officeart/2005/8/layout/chevron2"/>
    <dgm:cxn modelId="{7C2CE980-72B2-4485-BF67-6293B21AF655}" srcId="{29283989-9F68-4A62-8C5A-BD2F5DAB0246}" destId="{4BE9AA86-A74C-4D91-B269-E39096670902}" srcOrd="0" destOrd="0" parTransId="{58F3FB76-7B5F-4E01-A0CF-34F0059111A7}" sibTransId="{26F581A8-085E-482E-A2EA-0B3DF418EC9A}"/>
    <dgm:cxn modelId="{15CE6B82-C18D-43FD-90C4-779977C33387}" srcId="{29283989-9F68-4A62-8C5A-BD2F5DAB0246}" destId="{70C4BFDC-9E12-4B31-88BC-6A0515C7CFB9}" srcOrd="1" destOrd="0" parTransId="{E4C8C46C-EB66-4CF4-89A8-BE3EE3CA7808}" sibTransId="{F2EC6A1E-83EF-4858-80A2-BA1E88C33877}"/>
    <dgm:cxn modelId="{EE69BE8B-40EA-4581-8AA2-E19B36EFD7B5}" srcId="{1690801B-C32D-459A-ADB6-B6D011FBA0CF}" destId="{870C1518-A5DF-4E4F-8AF6-7B20EEDC9595}" srcOrd="3" destOrd="0" parTransId="{D721BCD5-E323-4EC0-8AB5-B120CB7D53F8}" sibTransId="{5429C5B6-F324-4434-9210-15782711F32F}"/>
    <dgm:cxn modelId="{F28BBF8E-FCC9-4169-A472-1690E143A9BE}" type="presOf" srcId="{870C1518-A5DF-4E4F-8AF6-7B20EEDC9595}" destId="{21183228-2FB5-45D8-A97C-54B00BD7341F}" srcOrd="0" destOrd="3" presId="urn:microsoft.com/office/officeart/2005/8/layout/chevron2"/>
    <dgm:cxn modelId="{B9013A98-1761-4C43-9E68-484933DC6F49}" srcId="{D44DDB8D-D2CB-40FF-B710-312521982D49}" destId="{22D2283A-5E5E-48A7-B8B2-C31347A5E120}" srcOrd="1" destOrd="0" parTransId="{56863BB5-0751-408E-954B-40C120B4A71B}" sibTransId="{57900283-754F-48AC-8C9F-FCF6F43B4E20}"/>
    <dgm:cxn modelId="{B617109D-DA10-43F7-AB82-0231F3FD53A1}" type="presOf" srcId="{AAF6119F-EC5C-4A73-93E9-D4E7F4DAA652}" destId="{4D7C00A4-739D-4C53-8C08-434E6CA39FC7}" srcOrd="0" destOrd="0" presId="urn:microsoft.com/office/officeart/2005/8/layout/chevron2"/>
    <dgm:cxn modelId="{45E2E0A0-AECB-4739-BCC8-29526F17F73E}" type="presOf" srcId="{0EB3E7E3-17F2-441F-A53F-D205EF535904}" destId="{3047D288-C649-4A56-8545-C04ACE64CE29}" srcOrd="0" destOrd="0" presId="urn:microsoft.com/office/officeart/2005/8/layout/chevron2"/>
    <dgm:cxn modelId="{DC0A78B3-CC8A-4473-8773-DA68B792E646}" srcId="{1690801B-C32D-459A-ADB6-B6D011FBA0CF}" destId="{C4BCA511-D090-44B1-850B-F961D21382FE}" srcOrd="1" destOrd="0" parTransId="{5B6B4401-C099-44D3-971B-57908BF13DD9}" sibTransId="{D5750DD3-D959-4821-A3BC-B4D34BD01201}"/>
    <dgm:cxn modelId="{475D6CB9-7E54-4AAB-9F86-E366E7CCA11E}" srcId="{D44DDB8D-D2CB-40FF-B710-312521982D49}" destId="{26AA9557-E2E0-4BF9-8C57-D1D67BAC0EBF}" srcOrd="3" destOrd="0" parTransId="{CDFDCB06-D318-4B28-BC63-8C24B1D1300D}" sibTransId="{4753C694-CDB6-404C-9811-1211275D7AE6}"/>
    <dgm:cxn modelId="{553E97CA-FD53-41B9-9DAA-14CB7263E667}" srcId="{29283989-9F68-4A62-8C5A-BD2F5DAB0246}" destId="{83B32ABE-23CA-458B-9108-AD5F75631410}" srcOrd="2" destOrd="0" parTransId="{497BC41E-E8EF-420F-A94B-502E956EF681}" sibTransId="{41521F25-87A4-4CE0-BF1F-748FEA205D3A}"/>
    <dgm:cxn modelId="{A135EFD2-228E-42DD-90D3-FF40961068B4}" srcId="{77966D98-0184-4BC1-AD00-D77981B17473}" destId="{D44DDB8D-D2CB-40FF-B710-312521982D49}" srcOrd="0" destOrd="0" parTransId="{BFFA7355-0A06-420E-A990-F3A1100878B8}" sibTransId="{15F2B4C9-D818-4FC0-AE82-AAF85A6CCF20}"/>
    <dgm:cxn modelId="{A8D5B3D6-71FB-457A-BB7E-536218223E8A}" type="presOf" srcId="{70C4BFDC-9E12-4B31-88BC-6A0515C7CFB9}" destId="{437F7FA3-CE6C-4F86-AC93-CE817CB7DD6B}" srcOrd="0" destOrd="1" presId="urn:microsoft.com/office/officeart/2005/8/layout/chevron2"/>
    <dgm:cxn modelId="{A386DED9-0EE6-4E87-AD3F-3A30ADF33A60}" srcId="{77966D98-0184-4BC1-AD00-D77981B17473}" destId="{1690801B-C32D-459A-ADB6-B6D011FBA0CF}" srcOrd="2" destOrd="0" parTransId="{CBFD7527-F828-4B99-934C-321400E4B520}" sibTransId="{8AE2A693-3635-47CC-8A73-1C2B14CA5F0F}"/>
    <dgm:cxn modelId="{E57B06E3-288D-4A8F-B721-DF72745A4862}" type="presOf" srcId="{29283989-9F68-4A62-8C5A-BD2F5DAB0246}" destId="{B7460C65-1295-4650-8405-7BCE18F83534}" srcOrd="0" destOrd="0" presId="urn:microsoft.com/office/officeart/2005/8/layout/chevron2"/>
    <dgm:cxn modelId="{7DB908EA-08F8-4225-8CD0-1080D3807D93}" type="presOf" srcId="{C4BCA511-D090-44B1-850B-F961D21382FE}" destId="{21183228-2FB5-45D8-A97C-54B00BD7341F}" srcOrd="0" destOrd="1" presId="urn:microsoft.com/office/officeart/2005/8/layout/chevron2"/>
    <dgm:cxn modelId="{BEAAC0EC-8AF8-42FE-9827-601068EA38E5}" type="presOf" srcId="{D44DDB8D-D2CB-40FF-B710-312521982D49}" destId="{EA7BB14C-8328-46C4-9B6E-8AC9B18BB50A}" srcOrd="0" destOrd="0" presId="urn:microsoft.com/office/officeart/2005/8/layout/chevron2"/>
    <dgm:cxn modelId="{642395F5-30ED-447C-B44F-985E91F3807B}" srcId="{1690801B-C32D-459A-ADB6-B6D011FBA0CF}" destId="{401D956A-0C1F-4A0F-84E8-D1F0B93C4F1E}" srcOrd="0" destOrd="0" parTransId="{7D4CB2A9-C774-42F3-AFA0-ECCA212B9F3E}" sibTransId="{7C5F5BEF-9FC1-44E6-AEE0-96E9643D0E5A}"/>
    <dgm:cxn modelId="{8F8B93FC-97B8-4105-956D-5B3008D5A45E}" type="presOf" srcId="{83B32ABE-23CA-458B-9108-AD5F75631410}" destId="{437F7FA3-CE6C-4F86-AC93-CE817CB7DD6B}" srcOrd="0" destOrd="2" presId="urn:microsoft.com/office/officeart/2005/8/layout/chevron2"/>
    <dgm:cxn modelId="{6D79FBFD-FDA0-478B-86AA-0E2942B3C4CC}" srcId="{D44DDB8D-D2CB-40FF-B710-312521982D49}" destId="{0EB3E7E3-17F2-441F-A53F-D205EF535904}" srcOrd="0" destOrd="0" parTransId="{A0001893-9125-49FC-9C50-2002A5E154F8}" sibTransId="{AFC244C6-B2A4-40CD-9731-FE0ED1459EE7}"/>
    <dgm:cxn modelId="{1E13557B-2710-442D-8804-DB47CEB160F9}" type="presParOf" srcId="{B825B469-5D78-4462-B4AD-09BA5C62E38B}" destId="{DBC00ABE-F677-43F0-A2E0-2EFDDA53FB4A}" srcOrd="0" destOrd="0" presId="urn:microsoft.com/office/officeart/2005/8/layout/chevron2"/>
    <dgm:cxn modelId="{234C3A67-1D5C-4E50-85CC-B74BD00A2DD2}" type="presParOf" srcId="{DBC00ABE-F677-43F0-A2E0-2EFDDA53FB4A}" destId="{EA7BB14C-8328-46C4-9B6E-8AC9B18BB50A}" srcOrd="0" destOrd="0" presId="urn:microsoft.com/office/officeart/2005/8/layout/chevron2"/>
    <dgm:cxn modelId="{6DAF84D0-CC9E-4B05-AD3F-1FA1C6A576F3}" type="presParOf" srcId="{DBC00ABE-F677-43F0-A2E0-2EFDDA53FB4A}" destId="{3047D288-C649-4A56-8545-C04ACE64CE29}" srcOrd="1" destOrd="0" presId="urn:microsoft.com/office/officeart/2005/8/layout/chevron2"/>
    <dgm:cxn modelId="{68B79C0D-6367-4C06-B856-F55853EA9F0C}" type="presParOf" srcId="{B825B469-5D78-4462-B4AD-09BA5C62E38B}" destId="{6FC00396-738C-47B8-B0A6-71765621BDEB}" srcOrd="1" destOrd="0" presId="urn:microsoft.com/office/officeart/2005/8/layout/chevron2"/>
    <dgm:cxn modelId="{70660F46-8E42-49B0-A1A7-443506B3DBBB}" type="presParOf" srcId="{B825B469-5D78-4462-B4AD-09BA5C62E38B}" destId="{B747FE96-E99E-447B-AA68-8F34DEEEAFA7}" srcOrd="2" destOrd="0" presId="urn:microsoft.com/office/officeart/2005/8/layout/chevron2"/>
    <dgm:cxn modelId="{8F54E98D-56DC-49E2-9D06-E2B676F471CE}" type="presParOf" srcId="{B747FE96-E99E-447B-AA68-8F34DEEEAFA7}" destId="{B7460C65-1295-4650-8405-7BCE18F83534}" srcOrd="0" destOrd="0" presId="urn:microsoft.com/office/officeart/2005/8/layout/chevron2"/>
    <dgm:cxn modelId="{072E3A0F-EFD7-46A8-99E2-56C8D3F9471E}" type="presParOf" srcId="{B747FE96-E99E-447B-AA68-8F34DEEEAFA7}" destId="{437F7FA3-CE6C-4F86-AC93-CE817CB7DD6B}" srcOrd="1" destOrd="0" presId="urn:microsoft.com/office/officeart/2005/8/layout/chevron2"/>
    <dgm:cxn modelId="{E11645A7-FDFF-47A0-8CC2-698275B13854}" type="presParOf" srcId="{B825B469-5D78-4462-B4AD-09BA5C62E38B}" destId="{3541F892-2769-4B44-A5D7-B025086FE0B8}" srcOrd="3" destOrd="0" presId="urn:microsoft.com/office/officeart/2005/8/layout/chevron2"/>
    <dgm:cxn modelId="{3E65BAFD-64E9-4C69-B25F-9CAFC787ACBF}" type="presParOf" srcId="{B825B469-5D78-4462-B4AD-09BA5C62E38B}" destId="{ED433D8F-F2C3-4292-8205-901805AC864B}" srcOrd="4" destOrd="0" presId="urn:microsoft.com/office/officeart/2005/8/layout/chevron2"/>
    <dgm:cxn modelId="{316CF5C4-9CCB-4D2F-9D9C-CF33C2B9D1C0}" type="presParOf" srcId="{ED433D8F-F2C3-4292-8205-901805AC864B}" destId="{CA8166D4-9C0F-4D21-A157-263D229966CA}" srcOrd="0" destOrd="0" presId="urn:microsoft.com/office/officeart/2005/8/layout/chevron2"/>
    <dgm:cxn modelId="{1F9CF740-FDDF-44A7-B66E-C6CAECF5E885}" type="presParOf" srcId="{ED433D8F-F2C3-4292-8205-901805AC864B}" destId="{21183228-2FB5-45D8-A97C-54B00BD7341F}" srcOrd="1" destOrd="0" presId="urn:microsoft.com/office/officeart/2005/8/layout/chevron2"/>
    <dgm:cxn modelId="{B102CF7D-961A-40F2-962E-837849FF97FB}" type="presParOf" srcId="{B825B469-5D78-4462-B4AD-09BA5C62E38B}" destId="{F9BFD82A-C30E-4449-AA7C-907A15D72463}" srcOrd="5" destOrd="0" presId="urn:microsoft.com/office/officeart/2005/8/layout/chevron2"/>
    <dgm:cxn modelId="{3E341997-0836-45D2-9C63-08CDE542FBA3}" type="presParOf" srcId="{B825B469-5D78-4462-B4AD-09BA5C62E38B}" destId="{66E25F38-3EDD-4267-B032-8C84DD59878A}" srcOrd="6" destOrd="0" presId="urn:microsoft.com/office/officeart/2005/8/layout/chevron2"/>
    <dgm:cxn modelId="{5FF9CE68-EE01-4DB9-A809-1BAC1A18EBC1}" type="presParOf" srcId="{66E25F38-3EDD-4267-B032-8C84DD59878A}" destId="{F6083779-BC93-4D89-97EF-9D5E38E0B7D9}" srcOrd="0" destOrd="0" presId="urn:microsoft.com/office/officeart/2005/8/layout/chevron2"/>
    <dgm:cxn modelId="{E80C050E-98EC-49CD-818A-890A00267B6F}" type="presParOf" srcId="{66E25F38-3EDD-4267-B032-8C84DD59878A}" destId="{4D7C00A4-739D-4C53-8C08-434E6CA39FC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1CBB50-3893-4737-A3A9-FF9035BA4F1E}"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tr-TR"/>
        </a:p>
      </dgm:t>
    </dgm:pt>
    <dgm:pt modelId="{BE590CB3-8C87-4AE2-B15A-639B8E1F67A5}">
      <dgm:prSet phldrT="[Metin]"/>
      <dgm:spPr/>
      <dgm:t>
        <a:bodyPr/>
        <a:lstStyle/>
        <a:p>
          <a:r>
            <a:rPr lang="tr-TR" dirty="0"/>
            <a:t>Yerel ve aile tarihine yeni boyutlar getirir.</a:t>
          </a:r>
        </a:p>
      </dgm:t>
    </dgm:pt>
    <dgm:pt modelId="{990570A0-9EE1-4C13-8C21-3FB72CE0F936}" type="parTrans" cxnId="{8753FBE3-ACAC-404F-83B0-CED4DCD3205B}">
      <dgm:prSet/>
      <dgm:spPr/>
      <dgm:t>
        <a:bodyPr/>
        <a:lstStyle/>
        <a:p>
          <a:endParaRPr lang="tr-TR"/>
        </a:p>
      </dgm:t>
    </dgm:pt>
    <dgm:pt modelId="{906541F6-F0A4-4788-87AA-B667F28A80A5}" type="sibTrans" cxnId="{8753FBE3-ACAC-404F-83B0-CED4DCD3205B}">
      <dgm:prSet/>
      <dgm:spPr/>
      <dgm:t>
        <a:bodyPr/>
        <a:lstStyle/>
        <a:p>
          <a:endParaRPr lang="tr-TR"/>
        </a:p>
      </dgm:t>
    </dgm:pt>
    <dgm:pt modelId="{9821D97D-3FD4-4B8E-A42E-210D4FA391E8}">
      <dgm:prSet phldrT="[Metin]"/>
      <dgm:spPr/>
      <dgm:t>
        <a:bodyPr/>
        <a:lstStyle/>
        <a:p>
          <a:r>
            <a:rPr lang="tr-TR" dirty="0"/>
            <a:t>Gençler ile yaşlıların bir araya gelmesi</a:t>
          </a:r>
        </a:p>
      </dgm:t>
    </dgm:pt>
    <dgm:pt modelId="{AFD4D0D9-E8D0-49C5-BE8E-681ED4495C8A}" type="parTrans" cxnId="{D0296ABD-794B-4874-9E8F-550FF9DA1F39}">
      <dgm:prSet/>
      <dgm:spPr/>
      <dgm:t>
        <a:bodyPr/>
        <a:lstStyle/>
        <a:p>
          <a:endParaRPr lang="tr-TR"/>
        </a:p>
      </dgm:t>
    </dgm:pt>
    <dgm:pt modelId="{0F6B9862-1096-4847-B4B5-8888A012AFCD}" type="sibTrans" cxnId="{D0296ABD-794B-4874-9E8F-550FF9DA1F39}">
      <dgm:prSet/>
      <dgm:spPr/>
      <dgm:t>
        <a:bodyPr/>
        <a:lstStyle/>
        <a:p>
          <a:endParaRPr lang="tr-TR"/>
        </a:p>
      </dgm:t>
    </dgm:pt>
    <dgm:pt modelId="{8F0910D2-EB80-45E8-9A5A-241ED0968FBC}">
      <dgm:prSet phldrT="[Metin]"/>
      <dgm:spPr/>
      <dgm:t>
        <a:bodyPr/>
        <a:lstStyle/>
        <a:p>
          <a:r>
            <a:rPr lang="tr-TR" dirty="0"/>
            <a:t>Ortak değer duygusu</a:t>
          </a:r>
        </a:p>
      </dgm:t>
    </dgm:pt>
    <dgm:pt modelId="{3DAB9891-EB6D-49DC-A781-64985D3430BF}" type="parTrans" cxnId="{CAFF0FB2-71B5-4EBC-A4F6-4DEEDB38D2C3}">
      <dgm:prSet/>
      <dgm:spPr/>
      <dgm:t>
        <a:bodyPr/>
        <a:lstStyle/>
        <a:p>
          <a:endParaRPr lang="tr-TR"/>
        </a:p>
      </dgm:t>
    </dgm:pt>
    <dgm:pt modelId="{9DC0E09A-3984-4696-B6E1-4145CC9861EA}" type="sibTrans" cxnId="{CAFF0FB2-71B5-4EBC-A4F6-4DEEDB38D2C3}">
      <dgm:prSet/>
      <dgm:spPr/>
      <dgm:t>
        <a:bodyPr/>
        <a:lstStyle/>
        <a:p>
          <a:endParaRPr lang="tr-TR"/>
        </a:p>
      </dgm:t>
    </dgm:pt>
    <dgm:pt modelId="{C7348B24-2B9F-4DE5-B932-5FC2F8618229}">
      <dgm:prSet phldrT="[Metin]"/>
      <dgm:spPr/>
      <dgm:t>
        <a:bodyPr/>
        <a:lstStyle/>
        <a:p>
          <a:r>
            <a:rPr lang="tr-TR" dirty="0"/>
            <a:t>Yaşama ait bilgiler verilmesi</a:t>
          </a:r>
        </a:p>
      </dgm:t>
    </dgm:pt>
    <dgm:pt modelId="{0E950729-F0C6-41FC-B355-DFB2447091FC}" type="parTrans" cxnId="{DDBCE858-A9CE-4CAC-BA32-26EB792E5873}">
      <dgm:prSet/>
      <dgm:spPr/>
      <dgm:t>
        <a:bodyPr/>
        <a:lstStyle/>
        <a:p>
          <a:endParaRPr lang="tr-TR"/>
        </a:p>
      </dgm:t>
    </dgm:pt>
    <dgm:pt modelId="{8218191A-44FE-48D5-90EC-D65334A27167}" type="sibTrans" cxnId="{DDBCE858-A9CE-4CAC-BA32-26EB792E5873}">
      <dgm:prSet/>
      <dgm:spPr/>
      <dgm:t>
        <a:bodyPr/>
        <a:lstStyle/>
        <a:p>
          <a:endParaRPr lang="tr-TR"/>
        </a:p>
      </dgm:t>
    </dgm:pt>
    <dgm:pt modelId="{0907D922-53F6-43D0-A474-D0A3A33D2C54}">
      <dgm:prSet phldrT="[Metin]"/>
      <dgm:spPr/>
      <dgm:t>
        <a:bodyPr/>
        <a:lstStyle/>
        <a:p>
          <a:r>
            <a:rPr lang="tr-TR" dirty="0"/>
            <a:t>Arşiv, kütüphane vb. kaynak oluşturma</a:t>
          </a:r>
        </a:p>
      </dgm:t>
    </dgm:pt>
    <dgm:pt modelId="{C21589DB-10B7-4589-B799-F342EABFE3F7}" type="parTrans" cxnId="{9277357E-7310-49FD-A221-011D1392D156}">
      <dgm:prSet/>
      <dgm:spPr/>
      <dgm:t>
        <a:bodyPr/>
        <a:lstStyle/>
        <a:p>
          <a:endParaRPr lang="tr-TR"/>
        </a:p>
      </dgm:t>
    </dgm:pt>
    <dgm:pt modelId="{7EB76A8B-5516-445E-ABE0-1008950A637E}" type="sibTrans" cxnId="{9277357E-7310-49FD-A221-011D1392D156}">
      <dgm:prSet/>
      <dgm:spPr/>
      <dgm:t>
        <a:bodyPr/>
        <a:lstStyle/>
        <a:p>
          <a:endParaRPr lang="tr-TR"/>
        </a:p>
      </dgm:t>
    </dgm:pt>
    <dgm:pt modelId="{CD632360-DE6E-4416-9EA4-44A54D089388}">
      <dgm:prSet phldrT="[Metin]"/>
      <dgm:spPr/>
      <dgm:t>
        <a:bodyPr/>
        <a:lstStyle/>
        <a:p>
          <a:r>
            <a:rPr lang="tr-TR" dirty="0"/>
            <a:t>Radyo ve TV için kaynak</a:t>
          </a:r>
        </a:p>
      </dgm:t>
    </dgm:pt>
    <dgm:pt modelId="{897A7840-E78D-472B-A516-6522A13FBD7B}" type="parTrans" cxnId="{BADC2DA2-B9C2-4593-8C4C-1ABB39177B16}">
      <dgm:prSet/>
      <dgm:spPr/>
      <dgm:t>
        <a:bodyPr/>
        <a:lstStyle/>
        <a:p>
          <a:endParaRPr lang="tr-TR"/>
        </a:p>
      </dgm:t>
    </dgm:pt>
    <dgm:pt modelId="{6D530AF3-39A2-4346-A986-3818E7F1E7BE}" type="sibTrans" cxnId="{BADC2DA2-B9C2-4593-8C4C-1ABB39177B16}">
      <dgm:prSet/>
      <dgm:spPr/>
      <dgm:t>
        <a:bodyPr/>
        <a:lstStyle/>
        <a:p>
          <a:endParaRPr lang="tr-TR"/>
        </a:p>
      </dgm:t>
    </dgm:pt>
    <dgm:pt modelId="{8FAFA4A4-50A4-4C1B-872C-72E51B52A8A5}" type="pres">
      <dgm:prSet presAssocID="{E01CBB50-3893-4737-A3A9-FF9035BA4F1E}" presName="Name0" presStyleCnt="0">
        <dgm:presLayoutVars>
          <dgm:dir/>
          <dgm:resizeHandles val="exact"/>
        </dgm:presLayoutVars>
      </dgm:prSet>
      <dgm:spPr/>
    </dgm:pt>
    <dgm:pt modelId="{93F0FD2E-D529-4466-9B36-914AE663732F}" type="pres">
      <dgm:prSet presAssocID="{BE590CB3-8C87-4AE2-B15A-639B8E1F67A5}" presName="node" presStyleLbl="node1" presStyleIdx="0" presStyleCnt="6">
        <dgm:presLayoutVars>
          <dgm:bulletEnabled val="1"/>
        </dgm:presLayoutVars>
      </dgm:prSet>
      <dgm:spPr/>
    </dgm:pt>
    <dgm:pt modelId="{9BA8649D-4D8F-4DA4-AB66-219CA0D30B6A}" type="pres">
      <dgm:prSet presAssocID="{906541F6-F0A4-4788-87AA-B667F28A80A5}" presName="sibTrans" presStyleLbl="sibTrans1D1" presStyleIdx="0" presStyleCnt="5"/>
      <dgm:spPr/>
    </dgm:pt>
    <dgm:pt modelId="{CC14DF10-A3EB-4305-ADD3-0EADD1214B64}" type="pres">
      <dgm:prSet presAssocID="{906541F6-F0A4-4788-87AA-B667F28A80A5}" presName="connectorText" presStyleLbl="sibTrans1D1" presStyleIdx="0" presStyleCnt="5"/>
      <dgm:spPr/>
    </dgm:pt>
    <dgm:pt modelId="{C96C4CEF-9AD5-4CD9-8A03-B1EF8C9C9320}" type="pres">
      <dgm:prSet presAssocID="{9821D97D-3FD4-4B8E-A42E-210D4FA391E8}" presName="node" presStyleLbl="node1" presStyleIdx="1" presStyleCnt="6">
        <dgm:presLayoutVars>
          <dgm:bulletEnabled val="1"/>
        </dgm:presLayoutVars>
      </dgm:prSet>
      <dgm:spPr/>
    </dgm:pt>
    <dgm:pt modelId="{5253D0DB-D9C3-404C-9107-61F0ACDCDACC}" type="pres">
      <dgm:prSet presAssocID="{0F6B9862-1096-4847-B4B5-8888A012AFCD}" presName="sibTrans" presStyleLbl="sibTrans1D1" presStyleIdx="1" presStyleCnt="5"/>
      <dgm:spPr/>
    </dgm:pt>
    <dgm:pt modelId="{90A5702F-34F4-4169-8A39-22BE2756B887}" type="pres">
      <dgm:prSet presAssocID="{0F6B9862-1096-4847-B4B5-8888A012AFCD}" presName="connectorText" presStyleLbl="sibTrans1D1" presStyleIdx="1" presStyleCnt="5"/>
      <dgm:spPr/>
    </dgm:pt>
    <dgm:pt modelId="{3AB99004-2EF7-49D6-A694-095EB8F601A9}" type="pres">
      <dgm:prSet presAssocID="{8F0910D2-EB80-45E8-9A5A-241ED0968FBC}" presName="node" presStyleLbl="node1" presStyleIdx="2" presStyleCnt="6">
        <dgm:presLayoutVars>
          <dgm:bulletEnabled val="1"/>
        </dgm:presLayoutVars>
      </dgm:prSet>
      <dgm:spPr/>
    </dgm:pt>
    <dgm:pt modelId="{DD4BBD17-7998-496C-BE9D-9DF6EEBE8FC2}" type="pres">
      <dgm:prSet presAssocID="{9DC0E09A-3984-4696-B6E1-4145CC9861EA}" presName="sibTrans" presStyleLbl="sibTrans1D1" presStyleIdx="2" presStyleCnt="5"/>
      <dgm:spPr/>
    </dgm:pt>
    <dgm:pt modelId="{C632CA9E-161C-4532-A3BE-4F9BB72773EF}" type="pres">
      <dgm:prSet presAssocID="{9DC0E09A-3984-4696-B6E1-4145CC9861EA}" presName="connectorText" presStyleLbl="sibTrans1D1" presStyleIdx="2" presStyleCnt="5"/>
      <dgm:spPr/>
    </dgm:pt>
    <dgm:pt modelId="{083A9CC8-28E5-4258-A3F5-4437F17E59A7}" type="pres">
      <dgm:prSet presAssocID="{C7348B24-2B9F-4DE5-B932-5FC2F8618229}" presName="node" presStyleLbl="node1" presStyleIdx="3" presStyleCnt="6">
        <dgm:presLayoutVars>
          <dgm:bulletEnabled val="1"/>
        </dgm:presLayoutVars>
      </dgm:prSet>
      <dgm:spPr/>
    </dgm:pt>
    <dgm:pt modelId="{CBFD604B-A6C9-47E4-AC99-30D9D3205984}" type="pres">
      <dgm:prSet presAssocID="{8218191A-44FE-48D5-90EC-D65334A27167}" presName="sibTrans" presStyleLbl="sibTrans1D1" presStyleIdx="3" presStyleCnt="5"/>
      <dgm:spPr/>
    </dgm:pt>
    <dgm:pt modelId="{8FFF09CC-5013-4847-A529-E8EC758B6B07}" type="pres">
      <dgm:prSet presAssocID="{8218191A-44FE-48D5-90EC-D65334A27167}" presName="connectorText" presStyleLbl="sibTrans1D1" presStyleIdx="3" presStyleCnt="5"/>
      <dgm:spPr/>
    </dgm:pt>
    <dgm:pt modelId="{ECCF889C-F97A-43F6-9284-8086DD6BD2B1}" type="pres">
      <dgm:prSet presAssocID="{0907D922-53F6-43D0-A474-D0A3A33D2C54}" presName="node" presStyleLbl="node1" presStyleIdx="4" presStyleCnt="6">
        <dgm:presLayoutVars>
          <dgm:bulletEnabled val="1"/>
        </dgm:presLayoutVars>
      </dgm:prSet>
      <dgm:spPr/>
    </dgm:pt>
    <dgm:pt modelId="{65075054-7363-4057-A824-F0B2F676FC6D}" type="pres">
      <dgm:prSet presAssocID="{7EB76A8B-5516-445E-ABE0-1008950A637E}" presName="sibTrans" presStyleLbl="sibTrans1D1" presStyleIdx="4" presStyleCnt="5"/>
      <dgm:spPr/>
    </dgm:pt>
    <dgm:pt modelId="{620413CD-AE47-4347-A9DD-2A5200F7D7FA}" type="pres">
      <dgm:prSet presAssocID="{7EB76A8B-5516-445E-ABE0-1008950A637E}" presName="connectorText" presStyleLbl="sibTrans1D1" presStyleIdx="4" presStyleCnt="5"/>
      <dgm:spPr/>
    </dgm:pt>
    <dgm:pt modelId="{D5FEB81A-A493-453C-AFFB-9EF8172EBDB4}" type="pres">
      <dgm:prSet presAssocID="{CD632360-DE6E-4416-9EA4-44A54D089388}" presName="node" presStyleLbl="node1" presStyleIdx="5" presStyleCnt="6">
        <dgm:presLayoutVars>
          <dgm:bulletEnabled val="1"/>
        </dgm:presLayoutVars>
      </dgm:prSet>
      <dgm:spPr/>
    </dgm:pt>
  </dgm:ptLst>
  <dgm:cxnLst>
    <dgm:cxn modelId="{BFDD2D39-2593-45AA-9162-300B55D03DE4}" type="presOf" srcId="{BE590CB3-8C87-4AE2-B15A-639B8E1F67A5}" destId="{93F0FD2E-D529-4466-9B36-914AE663732F}" srcOrd="0" destOrd="0" presId="urn:microsoft.com/office/officeart/2005/8/layout/bProcess3"/>
    <dgm:cxn modelId="{41ABC83A-660D-405B-862E-D2312EEED9D1}" type="presOf" srcId="{0F6B9862-1096-4847-B4B5-8888A012AFCD}" destId="{90A5702F-34F4-4169-8A39-22BE2756B887}" srcOrd="1" destOrd="0" presId="urn:microsoft.com/office/officeart/2005/8/layout/bProcess3"/>
    <dgm:cxn modelId="{DFF27E41-B225-42FF-94E4-553860E762CE}" type="presOf" srcId="{0F6B9862-1096-4847-B4B5-8888A012AFCD}" destId="{5253D0DB-D9C3-404C-9107-61F0ACDCDACC}" srcOrd="0" destOrd="0" presId="urn:microsoft.com/office/officeart/2005/8/layout/bProcess3"/>
    <dgm:cxn modelId="{A315D14B-F2AA-4CD5-9851-EE308A5D1545}" type="presOf" srcId="{7EB76A8B-5516-445E-ABE0-1008950A637E}" destId="{65075054-7363-4057-A824-F0B2F676FC6D}" srcOrd="0" destOrd="0" presId="urn:microsoft.com/office/officeart/2005/8/layout/bProcess3"/>
    <dgm:cxn modelId="{DDBCE858-A9CE-4CAC-BA32-26EB792E5873}" srcId="{E01CBB50-3893-4737-A3A9-FF9035BA4F1E}" destId="{C7348B24-2B9F-4DE5-B932-5FC2F8618229}" srcOrd="3" destOrd="0" parTransId="{0E950729-F0C6-41FC-B355-DFB2447091FC}" sibTransId="{8218191A-44FE-48D5-90EC-D65334A27167}"/>
    <dgm:cxn modelId="{012E4C7C-6B8D-468A-BA37-FBBE877FA4A7}" type="presOf" srcId="{9821D97D-3FD4-4B8E-A42E-210D4FA391E8}" destId="{C96C4CEF-9AD5-4CD9-8A03-B1EF8C9C9320}" srcOrd="0" destOrd="0" presId="urn:microsoft.com/office/officeart/2005/8/layout/bProcess3"/>
    <dgm:cxn modelId="{9277357E-7310-49FD-A221-011D1392D156}" srcId="{E01CBB50-3893-4737-A3A9-FF9035BA4F1E}" destId="{0907D922-53F6-43D0-A474-D0A3A33D2C54}" srcOrd="4" destOrd="0" parTransId="{C21589DB-10B7-4589-B799-F342EABFE3F7}" sibTransId="{7EB76A8B-5516-445E-ABE0-1008950A637E}"/>
    <dgm:cxn modelId="{D30A8E81-E6AC-404B-89CF-5AE5BA0056F2}" type="presOf" srcId="{906541F6-F0A4-4788-87AA-B667F28A80A5}" destId="{CC14DF10-A3EB-4305-ADD3-0EADD1214B64}" srcOrd="1" destOrd="0" presId="urn:microsoft.com/office/officeart/2005/8/layout/bProcess3"/>
    <dgm:cxn modelId="{0D61BD81-FC4F-4E06-BAEE-7611DFC32503}" type="presOf" srcId="{7EB76A8B-5516-445E-ABE0-1008950A637E}" destId="{620413CD-AE47-4347-A9DD-2A5200F7D7FA}" srcOrd="1" destOrd="0" presId="urn:microsoft.com/office/officeart/2005/8/layout/bProcess3"/>
    <dgm:cxn modelId="{5749018D-DA14-49FF-8C21-9D4F6AB09527}" type="presOf" srcId="{8F0910D2-EB80-45E8-9A5A-241ED0968FBC}" destId="{3AB99004-2EF7-49D6-A694-095EB8F601A9}" srcOrd="0" destOrd="0" presId="urn:microsoft.com/office/officeart/2005/8/layout/bProcess3"/>
    <dgm:cxn modelId="{D093C593-A8CB-401C-9834-B6E436FE62E1}" type="presOf" srcId="{E01CBB50-3893-4737-A3A9-FF9035BA4F1E}" destId="{8FAFA4A4-50A4-4C1B-872C-72E51B52A8A5}" srcOrd="0" destOrd="0" presId="urn:microsoft.com/office/officeart/2005/8/layout/bProcess3"/>
    <dgm:cxn modelId="{9264C09B-13C3-451C-8A3D-FB0C94CE1905}" type="presOf" srcId="{8218191A-44FE-48D5-90EC-D65334A27167}" destId="{8FFF09CC-5013-4847-A529-E8EC758B6B07}" srcOrd="1" destOrd="0" presId="urn:microsoft.com/office/officeart/2005/8/layout/bProcess3"/>
    <dgm:cxn modelId="{BADC2DA2-B9C2-4593-8C4C-1ABB39177B16}" srcId="{E01CBB50-3893-4737-A3A9-FF9035BA4F1E}" destId="{CD632360-DE6E-4416-9EA4-44A54D089388}" srcOrd="5" destOrd="0" parTransId="{897A7840-E78D-472B-A516-6522A13FBD7B}" sibTransId="{6D530AF3-39A2-4346-A986-3818E7F1E7BE}"/>
    <dgm:cxn modelId="{77B980AC-C2C3-4EB6-8351-5F428286854B}" type="presOf" srcId="{C7348B24-2B9F-4DE5-B932-5FC2F8618229}" destId="{083A9CC8-28E5-4258-A3F5-4437F17E59A7}" srcOrd="0" destOrd="0" presId="urn:microsoft.com/office/officeart/2005/8/layout/bProcess3"/>
    <dgm:cxn modelId="{CAFF0FB2-71B5-4EBC-A4F6-4DEEDB38D2C3}" srcId="{E01CBB50-3893-4737-A3A9-FF9035BA4F1E}" destId="{8F0910D2-EB80-45E8-9A5A-241ED0968FBC}" srcOrd="2" destOrd="0" parTransId="{3DAB9891-EB6D-49DC-A781-64985D3430BF}" sibTransId="{9DC0E09A-3984-4696-B6E1-4145CC9861EA}"/>
    <dgm:cxn modelId="{62055CB6-B754-46F4-BF6B-814152350A0A}" type="presOf" srcId="{CD632360-DE6E-4416-9EA4-44A54D089388}" destId="{D5FEB81A-A493-453C-AFFB-9EF8172EBDB4}" srcOrd="0" destOrd="0" presId="urn:microsoft.com/office/officeart/2005/8/layout/bProcess3"/>
    <dgm:cxn modelId="{721826B7-E4D5-4527-BA4A-E728B1BB2259}" type="presOf" srcId="{9DC0E09A-3984-4696-B6E1-4145CC9861EA}" destId="{DD4BBD17-7998-496C-BE9D-9DF6EEBE8FC2}" srcOrd="0" destOrd="0" presId="urn:microsoft.com/office/officeart/2005/8/layout/bProcess3"/>
    <dgm:cxn modelId="{D0296ABD-794B-4874-9E8F-550FF9DA1F39}" srcId="{E01CBB50-3893-4737-A3A9-FF9035BA4F1E}" destId="{9821D97D-3FD4-4B8E-A42E-210D4FA391E8}" srcOrd="1" destOrd="0" parTransId="{AFD4D0D9-E8D0-49C5-BE8E-681ED4495C8A}" sibTransId="{0F6B9862-1096-4847-B4B5-8888A012AFCD}"/>
    <dgm:cxn modelId="{F67256C5-AB0E-44A6-A243-0D499B053E6E}" type="presOf" srcId="{0907D922-53F6-43D0-A474-D0A3A33D2C54}" destId="{ECCF889C-F97A-43F6-9284-8086DD6BD2B1}" srcOrd="0" destOrd="0" presId="urn:microsoft.com/office/officeart/2005/8/layout/bProcess3"/>
    <dgm:cxn modelId="{A459E1CA-D5B7-480A-AA87-18C0262A9B33}" type="presOf" srcId="{8218191A-44FE-48D5-90EC-D65334A27167}" destId="{CBFD604B-A6C9-47E4-AC99-30D9D3205984}" srcOrd="0" destOrd="0" presId="urn:microsoft.com/office/officeart/2005/8/layout/bProcess3"/>
    <dgm:cxn modelId="{7849D7D7-E767-4359-9FD4-E1E89CC0C803}" type="presOf" srcId="{906541F6-F0A4-4788-87AA-B667F28A80A5}" destId="{9BA8649D-4D8F-4DA4-AB66-219CA0D30B6A}" srcOrd="0" destOrd="0" presId="urn:microsoft.com/office/officeart/2005/8/layout/bProcess3"/>
    <dgm:cxn modelId="{8753FBE3-ACAC-404F-83B0-CED4DCD3205B}" srcId="{E01CBB50-3893-4737-A3A9-FF9035BA4F1E}" destId="{BE590CB3-8C87-4AE2-B15A-639B8E1F67A5}" srcOrd="0" destOrd="0" parTransId="{990570A0-9EE1-4C13-8C21-3FB72CE0F936}" sibTransId="{906541F6-F0A4-4788-87AA-B667F28A80A5}"/>
    <dgm:cxn modelId="{4E3E29EB-786B-44F5-A9A3-7630B2CC81E3}" type="presOf" srcId="{9DC0E09A-3984-4696-B6E1-4145CC9861EA}" destId="{C632CA9E-161C-4532-A3BE-4F9BB72773EF}" srcOrd="1" destOrd="0" presId="urn:microsoft.com/office/officeart/2005/8/layout/bProcess3"/>
    <dgm:cxn modelId="{43829E13-3C96-47B4-B106-7699FC8336DB}" type="presParOf" srcId="{8FAFA4A4-50A4-4C1B-872C-72E51B52A8A5}" destId="{93F0FD2E-D529-4466-9B36-914AE663732F}" srcOrd="0" destOrd="0" presId="urn:microsoft.com/office/officeart/2005/8/layout/bProcess3"/>
    <dgm:cxn modelId="{E7820694-94DC-4002-8D6E-66EA844077B3}" type="presParOf" srcId="{8FAFA4A4-50A4-4C1B-872C-72E51B52A8A5}" destId="{9BA8649D-4D8F-4DA4-AB66-219CA0D30B6A}" srcOrd="1" destOrd="0" presId="urn:microsoft.com/office/officeart/2005/8/layout/bProcess3"/>
    <dgm:cxn modelId="{F35A753D-7A61-4934-AE70-E9CCC4B242B6}" type="presParOf" srcId="{9BA8649D-4D8F-4DA4-AB66-219CA0D30B6A}" destId="{CC14DF10-A3EB-4305-ADD3-0EADD1214B64}" srcOrd="0" destOrd="0" presId="urn:microsoft.com/office/officeart/2005/8/layout/bProcess3"/>
    <dgm:cxn modelId="{158C41AA-7620-4EFB-87E0-AF9CEE3D5316}" type="presParOf" srcId="{8FAFA4A4-50A4-4C1B-872C-72E51B52A8A5}" destId="{C96C4CEF-9AD5-4CD9-8A03-B1EF8C9C9320}" srcOrd="2" destOrd="0" presId="urn:microsoft.com/office/officeart/2005/8/layout/bProcess3"/>
    <dgm:cxn modelId="{85E1849B-AA4A-4158-A3D8-F5F9AEC0C4C7}" type="presParOf" srcId="{8FAFA4A4-50A4-4C1B-872C-72E51B52A8A5}" destId="{5253D0DB-D9C3-404C-9107-61F0ACDCDACC}" srcOrd="3" destOrd="0" presId="urn:microsoft.com/office/officeart/2005/8/layout/bProcess3"/>
    <dgm:cxn modelId="{2E149C6E-3A51-42FA-ABD6-EA4A757185C0}" type="presParOf" srcId="{5253D0DB-D9C3-404C-9107-61F0ACDCDACC}" destId="{90A5702F-34F4-4169-8A39-22BE2756B887}" srcOrd="0" destOrd="0" presId="urn:microsoft.com/office/officeart/2005/8/layout/bProcess3"/>
    <dgm:cxn modelId="{1BA654AF-6C57-4443-A7C5-6005C18DB79B}" type="presParOf" srcId="{8FAFA4A4-50A4-4C1B-872C-72E51B52A8A5}" destId="{3AB99004-2EF7-49D6-A694-095EB8F601A9}" srcOrd="4" destOrd="0" presId="urn:microsoft.com/office/officeart/2005/8/layout/bProcess3"/>
    <dgm:cxn modelId="{2AEA7638-7247-49F0-9500-58E4FD16E23E}" type="presParOf" srcId="{8FAFA4A4-50A4-4C1B-872C-72E51B52A8A5}" destId="{DD4BBD17-7998-496C-BE9D-9DF6EEBE8FC2}" srcOrd="5" destOrd="0" presId="urn:microsoft.com/office/officeart/2005/8/layout/bProcess3"/>
    <dgm:cxn modelId="{3F7A1471-BDD6-4B75-A282-5C360D2FA242}" type="presParOf" srcId="{DD4BBD17-7998-496C-BE9D-9DF6EEBE8FC2}" destId="{C632CA9E-161C-4532-A3BE-4F9BB72773EF}" srcOrd="0" destOrd="0" presId="urn:microsoft.com/office/officeart/2005/8/layout/bProcess3"/>
    <dgm:cxn modelId="{F8EAEC5E-CE40-4157-AE5D-06348F2228EA}" type="presParOf" srcId="{8FAFA4A4-50A4-4C1B-872C-72E51B52A8A5}" destId="{083A9CC8-28E5-4258-A3F5-4437F17E59A7}" srcOrd="6" destOrd="0" presId="urn:microsoft.com/office/officeart/2005/8/layout/bProcess3"/>
    <dgm:cxn modelId="{D50F911F-24A6-4594-AC07-8FD9BF92DDF2}" type="presParOf" srcId="{8FAFA4A4-50A4-4C1B-872C-72E51B52A8A5}" destId="{CBFD604B-A6C9-47E4-AC99-30D9D3205984}" srcOrd="7" destOrd="0" presId="urn:microsoft.com/office/officeart/2005/8/layout/bProcess3"/>
    <dgm:cxn modelId="{488A3F7D-D555-45F5-BDFB-3D47C4D79B01}" type="presParOf" srcId="{CBFD604B-A6C9-47E4-AC99-30D9D3205984}" destId="{8FFF09CC-5013-4847-A529-E8EC758B6B07}" srcOrd="0" destOrd="0" presId="urn:microsoft.com/office/officeart/2005/8/layout/bProcess3"/>
    <dgm:cxn modelId="{3119DE1C-6704-4D9E-B978-28C86D5ABC33}" type="presParOf" srcId="{8FAFA4A4-50A4-4C1B-872C-72E51B52A8A5}" destId="{ECCF889C-F97A-43F6-9284-8086DD6BD2B1}" srcOrd="8" destOrd="0" presId="urn:microsoft.com/office/officeart/2005/8/layout/bProcess3"/>
    <dgm:cxn modelId="{840CB093-A02B-464B-9388-1704C9F0E762}" type="presParOf" srcId="{8FAFA4A4-50A4-4C1B-872C-72E51B52A8A5}" destId="{65075054-7363-4057-A824-F0B2F676FC6D}" srcOrd="9" destOrd="0" presId="urn:microsoft.com/office/officeart/2005/8/layout/bProcess3"/>
    <dgm:cxn modelId="{54A2020A-4211-4E97-B03E-C8A3E3EB11D1}" type="presParOf" srcId="{65075054-7363-4057-A824-F0B2F676FC6D}" destId="{620413CD-AE47-4347-A9DD-2A5200F7D7FA}" srcOrd="0" destOrd="0" presId="urn:microsoft.com/office/officeart/2005/8/layout/bProcess3"/>
    <dgm:cxn modelId="{43DDB7F0-6388-449E-A788-3A8D154BD8EA}" type="presParOf" srcId="{8FAFA4A4-50A4-4C1B-872C-72E51B52A8A5}" destId="{D5FEB81A-A493-453C-AFFB-9EF8172EBDB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84815-09BA-4F85-9FE6-3C24DE5D8441}" type="doc">
      <dgm:prSet loTypeId="urn:microsoft.com/office/officeart/2009/layout/ReverseList" loCatId="relationship" qsTypeId="urn:microsoft.com/office/officeart/2005/8/quickstyle/simple1" qsCatId="simple" csTypeId="urn:microsoft.com/office/officeart/2005/8/colors/colorful1" csCatId="colorful" phldr="1"/>
      <dgm:spPr/>
      <dgm:t>
        <a:bodyPr/>
        <a:lstStyle/>
        <a:p>
          <a:endParaRPr lang="tr-TR"/>
        </a:p>
      </dgm:t>
    </dgm:pt>
    <dgm:pt modelId="{D29CE7B2-1BB3-4021-A228-D645D2944DC6}">
      <dgm:prSet phldrT="[Metin]" custT="1"/>
      <dgm:spPr/>
      <dgm:t>
        <a:bodyPr/>
        <a:lstStyle/>
        <a:p>
          <a:pPr algn="ctr"/>
          <a:r>
            <a:rPr lang="tr-TR" sz="3400" dirty="0"/>
            <a:t>ENOSİS</a:t>
          </a:r>
        </a:p>
        <a:p>
          <a:pPr algn="ctr"/>
          <a:r>
            <a:rPr lang="tr-TR" sz="2000" dirty="0" err="1"/>
            <a:t>Megola</a:t>
          </a:r>
          <a:r>
            <a:rPr lang="tr-TR" sz="2000" dirty="0"/>
            <a:t> İdea hedefi çerçevesinde Kıbrıs’ın Yunanistan’a bağlanmasını ifade etmektedir.  </a:t>
          </a:r>
        </a:p>
      </dgm:t>
    </dgm:pt>
    <dgm:pt modelId="{45C65583-6BEC-4B23-B900-77F578E88A2B}" type="parTrans" cxnId="{B1A9A5E1-A1FC-4EC4-9BDE-DFA0BC982D42}">
      <dgm:prSet/>
      <dgm:spPr/>
      <dgm:t>
        <a:bodyPr/>
        <a:lstStyle/>
        <a:p>
          <a:endParaRPr lang="tr-TR"/>
        </a:p>
      </dgm:t>
    </dgm:pt>
    <dgm:pt modelId="{33B6137C-E620-402A-A9BF-26B621050D6A}" type="sibTrans" cxnId="{B1A9A5E1-A1FC-4EC4-9BDE-DFA0BC982D42}">
      <dgm:prSet/>
      <dgm:spPr/>
      <dgm:t>
        <a:bodyPr/>
        <a:lstStyle/>
        <a:p>
          <a:endParaRPr lang="tr-TR"/>
        </a:p>
      </dgm:t>
    </dgm:pt>
    <dgm:pt modelId="{8E62A7A2-5CB0-4999-AF09-3CB3F16A893A}">
      <dgm:prSet phldrT="[Metin]" custT="1"/>
      <dgm:spPr/>
      <dgm:t>
        <a:bodyPr/>
        <a:lstStyle/>
        <a:p>
          <a:pPr algn="ctr"/>
          <a:r>
            <a:rPr lang="tr-TR" sz="4300" dirty="0"/>
            <a:t>EOKA</a:t>
          </a:r>
        </a:p>
        <a:p>
          <a:pPr algn="ctr"/>
          <a:r>
            <a:rPr lang="tr-TR" sz="1600" dirty="0"/>
            <a:t>Kıbrıs Mücadelesi Rum Örgütü, Kıbrıs Rumlarının ENOSİS amacını hızlandırmak için kurulmuştur.</a:t>
          </a:r>
        </a:p>
      </dgm:t>
    </dgm:pt>
    <dgm:pt modelId="{373571AE-6988-4B6E-93FE-A180C3618624}" type="parTrans" cxnId="{7760675E-8E38-4882-86C0-5A8889890FEA}">
      <dgm:prSet/>
      <dgm:spPr/>
      <dgm:t>
        <a:bodyPr/>
        <a:lstStyle/>
        <a:p>
          <a:endParaRPr lang="tr-TR"/>
        </a:p>
      </dgm:t>
    </dgm:pt>
    <dgm:pt modelId="{E7D998A8-B7C7-4BAA-A294-E9E8BA2882D9}" type="sibTrans" cxnId="{7760675E-8E38-4882-86C0-5A8889890FEA}">
      <dgm:prSet/>
      <dgm:spPr/>
      <dgm:t>
        <a:bodyPr/>
        <a:lstStyle/>
        <a:p>
          <a:endParaRPr lang="tr-TR"/>
        </a:p>
      </dgm:t>
    </dgm:pt>
    <dgm:pt modelId="{AC43741C-34BD-42BA-8AB7-2DDE22A7B47F}" type="pres">
      <dgm:prSet presAssocID="{EFA84815-09BA-4F85-9FE6-3C24DE5D8441}" presName="Name0" presStyleCnt="0">
        <dgm:presLayoutVars>
          <dgm:chMax val="2"/>
          <dgm:chPref val="2"/>
          <dgm:animLvl val="lvl"/>
        </dgm:presLayoutVars>
      </dgm:prSet>
      <dgm:spPr/>
    </dgm:pt>
    <dgm:pt modelId="{A53D65CD-3F94-4404-8A5E-7C9A90F55F87}" type="pres">
      <dgm:prSet presAssocID="{EFA84815-09BA-4F85-9FE6-3C24DE5D8441}" presName="LeftText" presStyleLbl="revTx" presStyleIdx="0" presStyleCnt="0">
        <dgm:presLayoutVars>
          <dgm:bulletEnabled val="1"/>
        </dgm:presLayoutVars>
      </dgm:prSet>
      <dgm:spPr/>
    </dgm:pt>
    <dgm:pt modelId="{DE043270-57DA-413D-BC97-89DDE348FB00}" type="pres">
      <dgm:prSet presAssocID="{EFA84815-09BA-4F85-9FE6-3C24DE5D8441}" presName="LeftNode" presStyleLbl="bgImgPlace1" presStyleIdx="0" presStyleCnt="2">
        <dgm:presLayoutVars>
          <dgm:chMax val="2"/>
          <dgm:chPref val="2"/>
        </dgm:presLayoutVars>
      </dgm:prSet>
      <dgm:spPr/>
    </dgm:pt>
    <dgm:pt modelId="{31276D0B-10CF-478C-B628-CEA43AB53AE4}" type="pres">
      <dgm:prSet presAssocID="{EFA84815-09BA-4F85-9FE6-3C24DE5D8441}" presName="RightText" presStyleLbl="revTx" presStyleIdx="0" presStyleCnt="0">
        <dgm:presLayoutVars>
          <dgm:bulletEnabled val="1"/>
        </dgm:presLayoutVars>
      </dgm:prSet>
      <dgm:spPr/>
    </dgm:pt>
    <dgm:pt modelId="{FAFF0041-690F-45A0-914F-AED575FE62C8}" type="pres">
      <dgm:prSet presAssocID="{EFA84815-09BA-4F85-9FE6-3C24DE5D8441}" presName="RightNode" presStyleLbl="bgImgPlace1" presStyleIdx="1" presStyleCnt="2">
        <dgm:presLayoutVars>
          <dgm:chMax val="0"/>
          <dgm:chPref val="0"/>
        </dgm:presLayoutVars>
      </dgm:prSet>
      <dgm:spPr/>
    </dgm:pt>
    <dgm:pt modelId="{CEA27AB8-2739-45B6-986C-010E9C9184EE}" type="pres">
      <dgm:prSet presAssocID="{EFA84815-09BA-4F85-9FE6-3C24DE5D8441}" presName="TopArrow" presStyleLbl="node1" presStyleIdx="0" presStyleCnt="2"/>
      <dgm:spPr/>
    </dgm:pt>
    <dgm:pt modelId="{4E2BF9A4-88AC-4E90-B148-8492B5EF5AF0}" type="pres">
      <dgm:prSet presAssocID="{EFA84815-09BA-4F85-9FE6-3C24DE5D8441}" presName="BottomArrow" presStyleLbl="node1" presStyleIdx="1" presStyleCnt="2"/>
      <dgm:spPr/>
    </dgm:pt>
  </dgm:ptLst>
  <dgm:cxnLst>
    <dgm:cxn modelId="{50522A2F-177C-4482-8C50-8FE5DECF3D2D}" type="presOf" srcId="{8E62A7A2-5CB0-4999-AF09-3CB3F16A893A}" destId="{FAFF0041-690F-45A0-914F-AED575FE62C8}" srcOrd="1" destOrd="0" presId="urn:microsoft.com/office/officeart/2009/layout/ReverseList"/>
    <dgm:cxn modelId="{8BEA1E36-468F-4D9D-9F9E-75B7A496B1CE}" type="presOf" srcId="{D29CE7B2-1BB3-4021-A228-D645D2944DC6}" destId="{A53D65CD-3F94-4404-8A5E-7C9A90F55F87}" srcOrd="0" destOrd="0" presId="urn:microsoft.com/office/officeart/2009/layout/ReverseList"/>
    <dgm:cxn modelId="{7760675E-8E38-4882-86C0-5A8889890FEA}" srcId="{EFA84815-09BA-4F85-9FE6-3C24DE5D8441}" destId="{8E62A7A2-5CB0-4999-AF09-3CB3F16A893A}" srcOrd="1" destOrd="0" parTransId="{373571AE-6988-4B6E-93FE-A180C3618624}" sibTransId="{E7D998A8-B7C7-4BAA-A294-E9E8BA2882D9}"/>
    <dgm:cxn modelId="{D618F65F-01CD-4CD5-A66F-920AD69994C5}" type="presOf" srcId="{D29CE7B2-1BB3-4021-A228-D645D2944DC6}" destId="{DE043270-57DA-413D-BC97-89DDE348FB00}" srcOrd="1" destOrd="0" presId="urn:microsoft.com/office/officeart/2009/layout/ReverseList"/>
    <dgm:cxn modelId="{1BCC9673-0B8F-4C4E-B458-6DB227CAAD37}" type="presOf" srcId="{EFA84815-09BA-4F85-9FE6-3C24DE5D8441}" destId="{AC43741C-34BD-42BA-8AB7-2DDE22A7B47F}" srcOrd="0" destOrd="0" presId="urn:microsoft.com/office/officeart/2009/layout/ReverseList"/>
    <dgm:cxn modelId="{80EC57BB-D4D4-4DAA-BD60-ECEAD70BB9BF}" type="presOf" srcId="{8E62A7A2-5CB0-4999-AF09-3CB3F16A893A}" destId="{31276D0B-10CF-478C-B628-CEA43AB53AE4}" srcOrd="0" destOrd="0" presId="urn:microsoft.com/office/officeart/2009/layout/ReverseList"/>
    <dgm:cxn modelId="{B1A9A5E1-A1FC-4EC4-9BDE-DFA0BC982D42}" srcId="{EFA84815-09BA-4F85-9FE6-3C24DE5D8441}" destId="{D29CE7B2-1BB3-4021-A228-D645D2944DC6}" srcOrd="0" destOrd="0" parTransId="{45C65583-6BEC-4B23-B900-77F578E88A2B}" sibTransId="{33B6137C-E620-402A-A9BF-26B621050D6A}"/>
    <dgm:cxn modelId="{153EE4B5-0504-4DA1-A7B1-19AD50CEC8B3}" type="presParOf" srcId="{AC43741C-34BD-42BA-8AB7-2DDE22A7B47F}" destId="{A53D65CD-3F94-4404-8A5E-7C9A90F55F87}" srcOrd="0" destOrd="0" presId="urn:microsoft.com/office/officeart/2009/layout/ReverseList"/>
    <dgm:cxn modelId="{19B8FBF7-265C-4B29-B52C-1F82D1D1198B}" type="presParOf" srcId="{AC43741C-34BD-42BA-8AB7-2DDE22A7B47F}" destId="{DE043270-57DA-413D-BC97-89DDE348FB00}" srcOrd="1" destOrd="0" presId="urn:microsoft.com/office/officeart/2009/layout/ReverseList"/>
    <dgm:cxn modelId="{B2256A8A-AB84-4D11-AB49-6344B9F26842}" type="presParOf" srcId="{AC43741C-34BD-42BA-8AB7-2DDE22A7B47F}" destId="{31276D0B-10CF-478C-B628-CEA43AB53AE4}" srcOrd="2" destOrd="0" presId="urn:microsoft.com/office/officeart/2009/layout/ReverseList"/>
    <dgm:cxn modelId="{A7397416-0854-4C8E-86D8-BBA43CC8EF7D}" type="presParOf" srcId="{AC43741C-34BD-42BA-8AB7-2DDE22A7B47F}" destId="{FAFF0041-690F-45A0-914F-AED575FE62C8}" srcOrd="3" destOrd="0" presId="urn:microsoft.com/office/officeart/2009/layout/ReverseList"/>
    <dgm:cxn modelId="{6C576BA1-2AEC-4D6F-BE43-DB1693EEE868}" type="presParOf" srcId="{AC43741C-34BD-42BA-8AB7-2DDE22A7B47F}" destId="{CEA27AB8-2739-45B6-986C-010E9C9184EE}" srcOrd="4" destOrd="0" presId="urn:microsoft.com/office/officeart/2009/layout/ReverseList"/>
    <dgm:cxn modelId="{B536BC63-52C8-4841-BC3B-179994C3BE0F}" type="presParOf" srcId="{AC43741C-34BD-42BA-8AB7-2DDE22A7B47F}" destId="{4E2BF9A4-88AC-4E90-B148-8492B5EF5AF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8FA70-9F89-456C-A49B-7D7C9DEE7A45}"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tr-TR"/>
        </a:p>
      </dgm:t>
    </dgm:pt>
    <dgm:pt modelId="{40C33130-6E6C-4487-A117-7DD7ECAFB8CD}">
      <dgm:prSet phldrT="[Metin]"/>
      <dgm:spPr/>
      <dgm:t>
        <a:bodyPr/>
        <a:lstStyle/>
        <a:p>
          <a:r>
            <a:rPr lang="tr-TR" dirty="0"/>
            <a:t>EOKA</a:t>
          </a:r>
        </a:p>
      </dgm:t>
    </dgm:pt>
    <dgm:pt modelId="{035BF85A-F143-404A-A973-E41CE63C72BB}" type="parTrans" cxnId="{62F9E71E-5834-49EC-B074-5AA71E00528B}">
      <dgm:prSet/>
      <dgm:spPr/>
      <dgm:t>
        <a:bodyPr/>
        <a:lstStyle/>
        <a:p>
          <a:endParaRPr lang="tr-TR"/>
        </a:p>
      </dgm:t>
    </dgm:pt>
    <dgm:pt modelId="{BC91AA57-CD99-4F4C-8439-F8A6CF1D19A4}" type="sibTrans" cxnId="{62F9E71E-5834-49EC-B074-5AA71E00528B}">
      <dgm:prSet/>
      <dgm:spPr/>
      <dgm:t>
        <a:bodyPr/>
        <a:lstStyle/>
        <a:p>
          <a:endParaRPr lang="tr-TR"/>
        </a:p>
      </dgm:t>
    </dgm:pt>
    <dgm:pt modelId="{3D58B01F-C80A-45C2-8C1E-5E7F0AA40483}">
      <dgm:prSet phldrT="[Metin]"/>
      <dgm:spPr/>
      <dgm:t>
        <a:bodyPr/>
        <a:lstStyle/>
        <a:p>
          <a:r>
            <a:rPr lang="tr-TR" dirty="0"/>
            <a:t>TMT</a:t>
          </a:r>
        </a:p>
      </dgm:t>
    </dgm:pt>
    <dgm:pt modelId="{AEDECC9F-E40D-4C27-A82A-EA86EFAC6034}" type="parTrans" cxnId="{54A8DF87-6B5F-4324-B1B2-A6337DBEF103}">
      <dgm:prSet/>
      <dgm:spPr/>
      <dgm:t>
        <a:bodyPr/>
        <a:lstStyle/>
        <a:p>
          <a:endParaRPr lang="tr-TR"/>
        </a:p>
      </dgm:t>
    </dgm:pt>
    <dgm:pt modelId="{BB3874AA-A98A-4FB4-971E-CA7B390A9DAB}" type="sibTrans" cxnId="{54A8DF87-6B5F-4324-B1B2-A6337DBEF103}">
      <dgm:prSet/>
      <dgm:spPr/>
      <dgm:t>
        <a:bodyPr/>
        <a:lstStyle/>
        <a:p>
          <a:endParaRPr lang="tr-TR"/>
        </a:p>
      </dgm:t>
    </dgm:pt>
    <dgm:pt modelId="{7DD5B5BA-94E4-4286-9066-E769D300CAFD}" type="pres">
      <dgm:prSet presAssocID="{9798FA70-9F89-456C-A49B-7D7C9DEE7A45}" presName="diagram" presStyleCnt="0">
        <dgm:presLayoutVars>
          <dgm:dir/>
          <dgm:resizeHandles val="exact"/>
        </dgm:presLayoutVars>
      </dgm:prSet>
      <dgm:spPr/>
    </dgm:pt>
    <dgm:pt modelId="{34B513B7-3666-43F7-B004-050F8AC2AA26}" type="pres">
      <dgm:prSet presAssocID="{40C33130-6E6C-4487-A117-7DD7ECAFB8CD}" presName="arrow" presStyleLbl="node1" presStyleIdx="0" presStyleCnt="2">
        <dgm:presLayoutVars>
          <dgm:bulletEnabled val="1"/>
        </dgm:presLayoutVars>
      </dgm:prSet>
      <dgm:spPr/>
    </dgm:pt>
    <dgm:pt modelId="{1C30A0FC-F13F-42C3-A7EC-26B5A1B4FAB8}" type="pres">
      <dgm:prSet presAssocID="{3D58B01F-C80A-45C2-8C1E-5E7F0AA40483}" presName="arrow" presStyleLbl="node1" presStyleIdx="1" presStyleCnt="2">
        <dgm:presLayoutVars>
          <dgm:bulletEnabled val="1"/>
        </dgm:presLayoutVars>
      </dgm:prSet>
      <dgm:spPr/>
    </dgm:pt>
  </dgm:ptLst>
  <dgm:cxnLst>
    <dgm:cxn modelId="{62F9E71E-5834-49EC-B074-5AA71E00528B}" srcId="{9798FA70-9F89-456C-A49B-7D7C9DEE7A45}" destId="{40C33130-6E6C-4487-A117-7DD7ECAFB8CD}" srcOrd="0" destOrd="0" parTransId="{035BF85A-F143-404A-A973-E41CE63C72BB}" sibTransId="{BC91AA57-CD99-4F4C-8439-F8A6CF1D19A4}"/>
    <dgm:cxn modelId="{068F505B-EF7F-4106-9124-768AEDB7EF77}" type="presOf" srcId="{3D58B01F-C80A-45C2-8C1E-5E7F0AA40483}" destId="{1C30A0FC-F13F-42C3-A7EC-26B5A1B4FAB8}" srcOrd="0" destOrd="0" presId="urn:microsoft.com/office/officeart/2005/8/layout/arrow5"/>
    <dgm:cxn modelId="{963ADF45-33C3-4FD8-808D-87EA57D26712}" type="presOf" srcId="{9798FA70-9F89-456C-A49B-7D7C9DEE7A45}" destId="{7DD5B5BA-94E4-4286-9066-E769D300CAFD}" srcOrd="0" destOrd="0" presId="urn:microsoft.com/office/officeart/2005/8/layout/arrow5"/>
    <dgm:cxn modelId="{54A8DF87-6B5F-4324-B1B2-A6337DBEF103}" srcId="{9798FA70-9F89-456C-A49B-7D7C9DEE7A45}" destId="{3D58B01F-C80A-45C2-8C1E-5E7F0AA40483}" srcOrd="1" destOrd="0" parTransId="{AEDECC9F-E40D-4C27-A82A-EA86EFAC6034}" sibTransId="{BB3874AA-A98A-4FB4-971E-CA7B390A9DAB}"/>
    <dgm:cxn modelId="{C089D2B7-6298-4488-B6AA-E8A5191AEABF}" type="presOf" srcId="{40C33130-6E6C-4487-A117-7DD7ECAFB8CD}" destId="{34B513B7-3666-43F7-B004-050F8AC2AA26}" srcOrd="0" destOrd="0" presId="urn:microsoft.com/office/officeart/2005/8/layout/arrow5"/>
    <dgm:cxn modelId="{ED0E105B-2420-44CE-A6D2-B609362958ED}" type="presParOf" srcId="{7DD5B5BA-94E4-4286-9066-E769D300CAFD}" destId="{34B513B7-3666-43F7-B004-050F8AC2AA26}" srcOrd="0" destOrd="0" presId="urn:microsoft.com/office/officeart/2005/8/layout/arrow5"/>
    <dgm:cxn modelId="{A60A5EE9-0CBB-4F51-8463-875ED589E181}" type="presParOf" srcId="{7DD5B5BA-94E4-4286-9066-E769D300CAFD}" destId="{1C30A0FC-F13F-42C3-A7EC-26B5A1B4FAB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75D74-2085-4052-8A78-722F9F3F298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tr-TR"/>
        </a:p>
      </dgm:t>
    </dgm:pt>
    <dgm:pt modelId="{3C52456F-9C92-4805-B0C5-7ED9B5FD6095}">
      <dgm:prSet phldrT="[Metin]"/>
      <dgm:spPr/>
      <dgm:t>
        <a:bodyPr/>
        <a:lstStyle/>
        <a:p>
          <a:r>
            <a:rPr lang="tr-TR" dirty="0"/>
            <a:t>Rum Asker</a:t>
          </a:r>
        </a:p>
      </dgm:t>
    </dgm:pt>
    <dgm:pt modelId="{B9F6D9FB-FC78-4247-AE7B-423F96C74FAF}" type="parTrans" cxnId="{373867E5-689D-4909-8076-A8956373AA66}">
      <dgm:prSet/>
      <dgm:spPr/>
      <dgm:t>
        <a:bodyPr/>
        <a:lstStyle/>
        <a:p>
          <a:endParaRPr lang="tr-TR"/>
        </a:p>
      </dgm:t>
    </dgm:pt>
    <dgm:pt modelId="{1581F724-AD73-4A63-9D92-91A28E1AE74A}" type="sibTrans" cxnId="{373867E5-689D-4909-8076-A8956373AA66}">
      <dgm:prSet/>
      <dgm:spPr/>
      <dgm:t>
        <a:bodyPr/>
        <a:lstStyle/>
        <a:p>
          <a:endParaRPr lang="tr-TR"/>
        </a:p>
      </dgm:t>
    </dgm:pt>
    <dgm:pt modelId="{AA2E33A1-0A5B-41EB-9A24-FEEC6A879E65}">
      <dgm:prSet phldrT="[Metin]"/>
      <dgm:spPr/>
      <dgm:t>
        <a:bodyPr/>
        <a:lstStyle/>
        <a:p>
          <a:r>
            <a:rPr lang="tr-TR" dirty="0"/>
            <a:t>Rum Köylü</a:t>
          </a:r>
        </a:p>
      </dgm:t>
    </dgm:pt>
    <dgm:pt modelId="{16D9043A-79F5-4F81-95D9-CB5B3A7354E0}" type="parTrans" cxnId="{9FB2E1C1-0274-464A-9682-A704EFD2910B}">
      <dgm:prSet/>
      <dgm:spPr/>
      <dgm:t>
        <a:bodyPr/>
        <a:lstStyle/>
        <a:p>
          <a:endParaRPr lang="tr-TR"/>
        </a:p>
      </dgm:t>
    </dgm:pt>
    <dgm:pt modelId="{E81A2880-3E58-4A05-8DE7-DE804746C290}" type="sibTrans" cxnId="{9FB2E1C1-0274-464A-9682-A704EFD2910B}">
      <dgm:prSet/>
      <dgm:spPr/>
      <dgm:t>
        <a:bodyPr/>
        <a:lstStyle/>
        <a:p>
          <a:endParaRPr lang="tr-TR"/>
        </a:p>
      </dgm:t>
    </dgm:pt>
    <dgm:pt modelId="{882937BE-F881-4CF3-BC71-3A74C6B6B701}">
      <dgm:prSet phldrT="[Metin]"/>
      <dgm:spPr/>
      <dgm:t>
        <a:bodyPr/>
        <a:lstStyle/>
        <a:p>
          <a:r>
            <a:rPr lang="tr-TR" dirty="0"/>
            <a:t>Türk Asker</a:t>
          </a:r>
        </a:p>
      </dgm:t>
    </dgm:pt>
    <dgm:pt modelId="{DB2B0612-A438-4AEF-A931-265D9F6051E4}" type="parTrans" cxnId="{3102B82F-61B7-43CD-899F-A55510FCF71E}">
      <dgm:prSet/>
      <dgm:spPr/>
      <dgm:t>
        <a:bodyPr/>
        <a:lstStyle/>
        <a:p>
          <a:endParaRPr lang="tr-TR"/>
        </a:p>
      </dgm:t>
    </dgm:pt>
    <dgm:pt modelId="{0E084F16-2C0D-4FAC-A1C0-7A527FCE01C8}" type="sibTrans" cxnId="{3102B82F-61B7-43CD-899F-A55510FCF71E}">
      <dgm:prSet/>
      <dgm:spPr/>
      <dgm:t>
        <a:bodyPr/>
        <a:lstStyle/>
        <a:p>
          <a:endParaRPr lang="tr-TR"/>
        </a:p>
      </dgm:t>
    </dgm:pt>
    <dgm:pt modelId="{4BDC68DB-1ED2-4F55-90D4-28D448D7FC7E}">
      <dgm:prSet phldrT="[Metin]"/>
      <dgm:spPr/>
      <dgm:t>
        <a:bodyPr/>
        <a:lstStyle/>
        <a:p>
          <a:r>
            <a:rPr lang="tr-TR" dirty="0"/>
            <a:t>Türk Köylü</a:t>
          </a:r>
        </a:p>
      </dgm:t>
    </dgm:pt>
    <dgm:pt modelId="{7D7D52AF-F1CF-43CB-AAD9-F95E287C2D9E}" type="parTrans" cxnId="{89592E35-CBAA-43CC-B7DE-584BC9D4123B}">
      <dgm:prSet/>
      <dgm:spPr/>
      <dgm:t>
        <a:bodyPr/>
        <a:lstStyle/>
        <a:p>
          <a:endParaRPr lang="tr-TR"/>
        </a:p>
      </dgm:t>
    </dgm:pt>
    <dgm:pt modelId="{65115951-E3D2-407E-8CF3-F0CC6459E9F9}" type="sibTrans" cxnId="{89592E35-CBAA-43CC-B7DE-584BC9D4123B}">
      <dgm:prSet/>
      <dgm:spPr/>
      <dgm:t>
        <a:bodyPr/>
        <a:lstStyle/>
        <a:p>
          <a:endParaRPr lang="tr-TR"/>
        </a:p>
      </dgm:t>
    </dgm:pt>
    <dgm:pt modelId="{48D7BED3-E579-4DF8-A44D-53A26A33D8D2}" type="pres">
      <dgm:prSet presAssocID="{4A975D74-2085-4052-8A78-722F9F3F298C}" presName="matrix" presStyleCnt="0">
        <dgm:presLayoutVars>
          <dgm:chMax val="1"/>
          <dgm:dir/>
          <dgm:resizeHandles val="exact"/>
        </dgm:presLayoutVars>
      </dgm:prSet>
      <dgm:spPr/>
    </dgm:pt>
    <dgm:pt modelId="{35F12EE7-34A5-410D-9698-1A6E17F88FE1}" type="pres">
      <dgm:prSet presAssocID="{4A975D74-2085-4052-8A78-722F9F3F298C}" presName="diamond" presStyleLbl="bgShp" presStyleIdx="0" presStyleCnt="1"/>
      <dgm:spPr/>
    </dgm:pt>
    <dgm:pt modelId="{7339A595-3483-4E77-8635-F639C3939304}" type="pres">
      <dgm:prSet presAssocID="{4A975D74-2085-4052-8A78-722F9F3F298C}" presName="quad1" presStyleLbl="node1" presStyleIdx="0" presStyleCnt="4">
        <dgm:presLayoutVars>
          <dgm:chMax val="0"/>
          <dgm:chPref val="0"/>
          <dgm:bulletEnabled val="1"/>
        </dgm:presLayoutVars>
      </dgm:prSet>
      <dgm:spPr/>
    </dgm:pt>
    <dgm:pt modelId="{9BBD6BEF-F95F-45CC-A393-38424315722D}" type="pres">
      <dgm:prSet presAssocID="{4A975D74-2085-4052-8A78-722F9F3F298C}" presName="quad2" presStyleLbl="node1" presStyleIdx="1" presStyleCnt="4">
        <dgm:presLayoutVars>
          <dgm:chMax val="0"/>
          <dgm:chPref val="0"/>
          <dgm:bulletEnabled val="1"/>
        </dgm:presLayoutVars>
      </dgm:prSet>
      <dgm:spPr/>
    </dgm:pt>
    <dgm:pt modelId="{C122DF18-D0E7-4165-9878-E389149925BF}" type="pres">
      <dgm:prSet presAssocID="{4A975D74-2085-4052-8A78-722F9F3F298C}" presName="quad3" presStyleLbl="node1" presStyleIdx="2" presStyleCnt="4">
        <dgm:presLayoutVars>
          <dgm:chMax val="0"/>
          <dgm:chPref val="0"/>
          <dgm:bulletEnabled val="1"/>
        </dgm:presLayoutVars>
      </dgm:prSet>
      <dgm:spPr/>
    </dgm:pt>
    <dgm:pt modelId="{8CEFDB4F-CDD7-42AB-B0AF-3AEE70DEB35C}" type="pres">
      <dgm:prSet presAssocID="{4A975D74-2085-4052-8A78-722F9F3F298C}" presName="quad4" presStyleLbl="node1" presStyleIdx="3" presStyleCnt="4">
        <dgm:presLayoutVars>
          <dgm:chMax val="0"/>
          <dgm:chPref val="0"/>
          <dgm:bulletEnabled val="1"/>
        </dgm:presLayoutVars>
      </dgm:prSet>
      <dgm:spPr/>
    </dgm:pt>
  </dgm:ptLst>
  <dgm:cxnLst>
    <dgm:cxn modelId="{3102B82F-61B7-43CD-899F-A55510FCF71E}" srcId="{4A975D74-2085-4052-8A78-722F9F3F298C}" destId="{882937BE-F881-4CF3-BC71-3A74C6B6B701}" srcOrd="2" destOrd="0" parTransId="{DB2B0612-A438-4AEF-A931-265D9F6051E4}" sibTransId="{0E084F16-2C0D-4FAC-A1C0-7A527FCE01C8}"/>
    <dgm:cxn modelId="{225E1630-659A-461A-BEA7-BB521A092BAB}" type="presOf" srcId="{882937BE-F881-4CF3-BC71-3A74C6B6B701}" destId="{C122DF18-D0E7-4165-9878-E389149925BF}" srcOrd="0" destOrd="0" presId="urn:microsoft.com/office/officeart/2005/8/layout/matrix3"/>
    <dgm:cxn modelId="{89592E35-CBAA-43CC-B7DE-584BC9D4123B}" srcId="{4A975D74-2085-4052-8A78-722F9F3F298C}" destId="{4BDC68DB-1ED2-4F55-90D4-28D448D7FC7E}" srcOrd="3" destOrd="0" parTransId="{7D7D52AF-F1CF-43CB-AAD9-F95E287C2D9E}" sibTransId="{65115951-E3D2-407E-8CF3-F0CC6459E9F9}"/>
    <dgm:cxn modelId="{35FC083A-CB9F-4CD8-8468-30D3CA07B8FD}" type="presOf" srcId="{AA2E33A1-0A5B-41EB-9A24-FEEC6A879E65}" destId="{9BBD6BEF-F95F-45CC-A393-38424315722D}" srcOrd="0" destOrd="0" presId="urn:microsoft.com/office/officeart/2005/8/layout/matrix3"/>
    <dgm:cxn modelId="{AF3CC774-E1EB-4092-A20D-409625CEA968}" type="presOf" srcId="{3C52456F-9C92-4805-B0C5-7ED9B5FD6095}" destId="{7339A595-3483-4E77-8635-F639C3939304}" srcOrd="0" destOrd="0" presId="urn:microsoft.com/office/officeart/2005/8/layout/matrix3"/>
    <dgm:cxn modelId="{314B9994-FFC3-45FF-AA90-0B1595A5C0B2}" type="presOf" srcId="{4BDC68DB-1ED2-4F55-90D4-28D448D7FC7E}" destId="{8CEFDB4F-CDD7-42AB-B0AF-3AEE70DEB35C}" srcOrd="0" destOrd="0" presId="urn:microsoft.com/office/officeart/2005/8/layout/matrix3"/>
    <dgm:cxn modelId="{451768B9-B984-40EF-8EC6-531BF8F04B01}" type="presOf" srcId="{4A975D74-2085-4052-8A78-722F9F3F298C}" destId="{48D7BED3-E579-4DF8-A44D-53A26A33D8D2}" srcOrd="0" destOrd="0" presId="urn:microsoft.com/office/officeart/2005/8/layout/matrix3"/>
    <dgm:cxn modelId="{9FB2E1C1-0274-464A-9682-A704EFD2910B}" srcId="{4A975D74-2085-4052-8A78-722F9F3F298C}" destId="{AA2E33A1-0A5B-41EB-9A24-FEEC6A879E65}" srcOrd="1" destOrd="0" parTransId="{16D9043A-79F5-4F81-95D9-CB5B3A7354E0}" sibTransId="{E81A2880-3E58-4A05-8DE7-DE804746C290}"/>
    <dgm:cxn modelId="{373867E5-689D-4909-8076-A8956373AA66}" srcId="{4A975D74-2085-4052-8A78-722F9F3F298C}" destId="{3C52456F-9C92-4805-B0C5-7ED9B5FD6095}" srcOrd="0" destOrd="0" parTransId="{B9F6D9FB-FC78-4247-AE7B-423F96C74FAF}" sibTransId="{1581F724-AD73-4A63-9D92-91A28E1AE74A}"/>
    <dgm:cxn modelId="{10ECABFC-3DF7-4476-9CF2-590123050026}" type="presParOf" srcId="{48D7BED3-E579-4DF8-A44D-53A26A33D8D2}" destId="{35F12EE7-34A5-410D-9698-1A6E17F88FE1}" srcOrd="0" destOrd="0" presId="urn:microsoft.com/office/officeart/2005/8/layout/matrix3"/>
    <dgm:cxn modelId="{DB9B0A68-1A3C-4923-8A8F-2A1DE4D705D0}" type="presParOf" srcId="{48D7BED3-E579-4DF8-A44D-53A26A33D8D2}" destId="{7339A595-3483-4E77-8635-F639C3939304}" srcOrd="1" destOrd="0" presId="urn:microsoft.com/office/officeart/2005/8/layout/matrix3"/>
    <dgm:cxn modelId="{690394EB-091E-417B-8C1D-2511698C79C4}" type="presParOf" srcId="{48D7BED3-E579-4DF8-A44D-53A26A33D8D2}" destId="{9BBD6BEF-F95F-45CC-A393-38424315722D}" srcOrd="2" destOrd="0" presId="urn:microsoft.com/office/officeart/2005/8/layout/matrix3"/>
    <dgm:cxn modelId="{C5B5F1D4-E0DB-4A67-9405-BA1C2F1D9267}" type="presParOf" srcId="{48D7BED3-E579-4DF8-A44D-53A26A33D8D2}" destId="{C122DF18-D0E7-4165-9878-E389149925BF}" srcOrd="3" destOrd="0" presId="urn:microsoft.com/office/officeart/2005/8/layout/matrix3"/>
    <dgm:cxn modelId="{B815EC48-AD0C-429E-B6E7-6E6798BDCBA3}" type="presParOf" srcId="{48D7BED3-E579-4DF8-A44D-53A26A33D8D2}" destId="{8CEFDB4F-CDD7-42AB-B0AF-3AEE70DEB35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505A77-34F6-407A-B58D-5B4A8BA61205}"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tr-TR"/>
        </a:p>
      </dgm:t>
    </dgm:pt>
    <dgm:pt modelId="{9E111C39-8580-4D4D-AECC-EF58E79C8434}">
      <dgm:prSet phldrT="[Metin]"/>
      <dgm:spPr/>
      <dgm:t>
        <a:bodyPr/>
        <a:lstStyle/>
        <a:p>
          <a:r>
            <a:rPr lang="tr-TR" dirty="0"/>
            <a:t>20 Temmuz 1974</a:t>
          </a:r>
        </a:p>
      </dgm:t>
    </dgm:pt>
    <dgm:pt modelId="{0CE8A7CE-1FF5-4888-A29A-9E69A0779A59}" type="parTrans" cxnId="{01CBC8D9-7189-4CE7-A656-44DCDA2A133D}">
      <dgm:prSet/>
      <dgm:spPr/>
      <dgm:t>
        <a:bodyPr/>
        <a:lstStyle/>
        <a:p>
          <a:endParaRPr lang="tr-TR"/>
        </a:p>
      </dgm:t>
    </dgm:pt>
    <dgm:pt modelId="{4099BD50-A0E6-4811-879B-3D251DD5EEDD}" type="sibTrans" cxnId="{01CBC8D9-7189-4CE7-A656-44DCDA2A133D}">
      <dgm:prSet/>
      <dgm:spPr/>
      <dgm:t>
        <a:bodyPr/>
        <a:lstStyle/>
        <a:p>
          <a:endParaRPr lang="tr-TR"/>
        </a:p>
      </dgm:t>
    </dgm:pt>
    <dgm:pt modelId="{C5623397-1F80-4AC0-B5E8-253D65EABE2E}">
      <dgm:prSet phldrT="[Metin]"/>
      <dgm:spPr/>
      <dgm:t>
        <a:bodyPr/>
        <a:lstStyle/>
        <a:p>
          <a:r>
            <a:rPr lang="tr-TR" dirty="0"/>
            <a:t>Kıbrıs Barış Harekatı</a:t>
          </a:r>
        </a:p>
      </dgm:t>
    </dgm:pt>
    <dgm:pt modelId="{0A1FB517-E4A3-41B7-91C4-C460D9874AD5}" type="parTrans" cxnId="{BBA898EB-7427-44D5-9D70-4E52C596B1D5}">
      <dgm:prSet/>
      <dgm:spPr/>
      <dgm:t>
        <a:bodyPr/>
        <a:lstStyle/>
        <a:p>
          <a:endParaRPr lang="tr-TR"/>
        </a:p>
      </dgm:t>
    </dgm:pt>
    <dgm:pt modelId="{331214A3-D292-4262-A68C-A523D4D0127C}" type="sibTrans" cxnId="{BBA898EB-7427-44D5-9D70-4E52C596B1D5}">
      <dgm:prSet/>
      <dgm:spPr/>
      <dgm:t>
        <a:bodyPr/>
        <a:lstStyle/>
        <a:p>
          <a:endParaRPr lang="tr-TR"/>
        </a:p>
      </dgm:t>
    </dgm:pt>
    <dgm:pt modelId="{ED26C6C6-7CFB-4C77-9EC9-0ED2DA33ECD9}">
      <dgm:prSet phldrT="[Metin]"/>
      <dgm:spPr/>
      <dgm:t>
        <a:bodyPr/>
        <a:lstStyle/>
        <a:p>
          <a:r>
            <a:rPr lang="tr-TR" dirty="0"/>
            <a:t>22 Temmuz 1974</a:t>
          </a:r>
        </a:p>
      </dgm:t>
    </dgm:pt>
    <dgm:pt modelId="{8BABD313-BE0D-422D-8803-C40F550EAA83}" type="parTrans" cxnId="{6EA9F40A-07BC-44C4-A39C-51905B342757}">
      <dgm:prSet/>
      <dgm:spPr/>
      <dgm:t>
        <a:bodyPr/>
        <a:lstStyle/>
        <a:p>
          <a:endParaRPr lang="tr-TR"/>
        </a:p>
      </dgm:t>
    </dgm:pt>
    <dgm:pt modelId="{C55B44C4-B55E-439A-A03F-0D91F8FAC631}" type="sibTrans" cxnId="{6EA9F40A-07BC-44C4-A39C-51905B342757}">
      <dgm:prSet/>
      <dgm:spPr/>
      <dgm:t>
        <a:bodyPr/>
        <a:lstStyle/>
        <a:p>
          <a:endParaRPr lang="tr-TR"/>
        </a:p>
      </dgm:t>
    </dgm:pt>
    <dgm:pt modelId="{2F8DF161-3238-4A1C-86FB-3BC1F1FD895C}">
      <dgm:prSet phldrT="[Metin]"/>
      <dgm:spPr/>
      <dgm:t>
        <a:bodyPr/>
        <a:lstStyle/>
        <a:p>
          <a:r>
            <a:rPr lang="tr-TR" dirty="0"/>
            <a:t>BM Ateşkes Çağrısı</a:t>
          </a:r>
        </a:p>
      </dgm:t>
    </dgm:pt>
    <dgm:pt modelId="{D69412D6-D71F-49D2-9AB4-B919E8F3D936}" type="parTrans" cxnId="{5D2AA204-0651-4FE8-A097-E2EEA5BE8C69}">
      <dgm:prSet/>
      <dgm:spPr/>
      <dgm:t>
        <a:bodyPr/>
        <a:lstStyle/>
        <a:p>
          <a:endParaRPr lang="tr-TR"/>
        </a:p>
      </dgm:t>
    </dgm:pt>
    <dgm:pt modelId="{F25D8E6C-4CAC-4E85-85F0-23E542294F23}" type="sibTrans" cxnId="{5D2AA204-0651-4FE8-A097-E2EEA5BE8C69}">
      <dgm:prSet/>
      <dgm:spPr/>
      <dgm:t>
        <a:bodyPr/>
        <a:lstStyle/>
        <a:p>
          <a:endParaRPr lang="tr-TR"/>
        </a:p>
      </dgm:t>
    </dgm:pt>
    <dgm:pt modelId="{C1C6747C-F0A3-40D3-8C40-959EB9193F5B}">
      <dgm:prSet phldrT="[Metin]"/>
      <dgm:spPr/>
      <dgm:t>
        <a:bodyPr/>
        <a:lstStyle/>
        <a:p>
          <a:r>
            <a:rPr lang="tr-TR" dirty="0"/>
            <a:t>25 Temmuz 1974</a:t>
          </a:r>
        </a:p>
      </dgm:t>
    </dgm:pt>
    <dgm:pt modelId="{D2152C36-3619-4B55-A12A-D403185354C2}" type="parTrans" cxnId="{0BA308A3-1E3A-4384-B14C-7193D4D68E52}">
      <dgm:prSet/>
      <dgm:spPr/>
      <dgm:t>
        <a:bodyPr/>
        <a:lstStyle/>
        <a:p>
          <a:endParaRPr lang="tr-TR"/>
        </a:p>
      </dgm:t>
    </dgm:pt>
    <dgm:pt modelId="{36782BC7-39CF-4EA3-9F96-8D0042C6D4E8}" type="sibTrans" cxnId="{0BA308A3-1E3A-4384-B14C-7193D4D68E52}">
      <dgm:prSet/>
      <dgm:spPr/>
      <dgm:t>
        <a:bodyPr/>
        <a:lstStyle/>
        <a:p>
          <a:endParaRPr lang="tr-TR"/>
        </a:p>
      </dgm:t>
    </dgm:pt>
    <dgm:pt modelId="{4040C2C0-9D36-4033-850E-71FCD89D5172}">
      <dgm:prSet phldrT="[Metin]"/>
      <dgm:spPr/>
      <dgm:t>
        <a:bodyPr/>
        <a:lstStyle/>
        <a:p>
          <a:r>
            <a:rPr lang="tr-TR" dirty="0"/>
            <a:t>Cenevre Konferansı</a:t>
          </a:r>
        </a:p>
      </dgm:t>
    </dgm:pt>
    <dgm:pt modelId="{622FDDB8-D579-4C7C-8033-4F2D57BDF154}" type="parTrans" cxnId="{4C486308-F7AF-4B5C-87C7-68A01C86CCEB}">
      <dgm:prSet/>
      <dgm:spPr/>
      <dgm:t>
        <a:bodyPr/>
        <a:lstStyle/>
        <a:p>
          <a:endParaRPr lang="tr-TR"/>
        </a:p>
      </dgm:t>
    </dgm:pt>
    <dgm:pt modelId="{5138EA9D-3E98-492A-A14E-68E4749F1350}" type="sibTrans" cxnId="{4C486308-F7AF-4B5C-87C7-68A01C86CCEB}">
      <dgm:prSet/>
      <dgm:spPr/>
      <dgm:t>
        <a:bodyPr/>
        <a:lstStyle/>
        <a:p>
          <a:endParaRPr lang="tr-TR"/>
        </a:p>
      </dgm:t>
    </dgm:pt>
    <dgm:pt modelId="{8D198E08-D398-4B1C-8E99-A321262172EC}">
      <dgm:prSet phldrT="[Metin]"/>
      <dgm:spPr/>
      <dgm:t>
        <a:bodyPr/>
        <a:lstStyle/>
        <a:p>
          <a:r>
            <a:rPr lang="tr-TR" dirty="0"/>
            <a:t>Türkiye-Yunanistan –İngiltere</a:t>
          </a:r>
        </a:p>
      </dgm:t>
    </dgm:pt>
    <dgm:pt modelId="{72D5FED1-8C18-49C2-86A9-54CEFB971E58}" type="parTrans" cxnId="{DE48686F-B210-4064-B0DA-C600D7A4FC83}">
      <dgm:prSet/>
      <dgm:spPr/>
      <dgm:t>
        <a:bodyPr/>
        <a:lstStyle/>
        <a:p>
          <a:endParaRPr lang="tr-TR"/>
        </a:p>
      </dgm:t>
    </dgm:pt>
    <dgm:pt modelId="{FF793C6C-FB12-448D-B841-D5AD649C29CA}" type="sibTrans" cxnId="{DE48686F-B210-4064-B0DA-C600D7A4FC83}">
      <dgm:prSet/>
      <dgm:spPr/>
      <dgm:t>
        <a:bodyPr/>
        <a:lstStyle/>
        <a:p>
          <a:endParaRPr lang="tr-TR"/>
        </a:p>
      </dgm:t>
    </dgm:pt>
    <dgm:pt modelId="{B487D0D2-F7DF-462F-86E4-2778F789A12D}">
      <dgm:prSet phldrT="[Metin]"/>
      <dgm:spPr/>
      <dgm:t>
        <a:bodyPr/>
        <a:lstStyle/>
        <a:p>
          <a:r>
            <a:rPr lang="tr-TR" dirty="0"/>
            <a:t>14 Ağustos 1974</a:t>
          </a:r>
        </a:p>
      </dgm:t>
    </dgm:pt>
    <dgm:pt modelId="{FFD23ACB-F237-44BE-B5CB-7405F0A0A3DB}" type="parTrans" cxnId="{16D53128-64BA-4EFD-997B-6702345F277E}">
      <dgm:prSet/>
      <dgm:spPr/>
      <dgm:t>
        <a:bodyPr/>
        <a:lstStyle/>
        <a:p>
          <a:endParaRPr lang="tr-TR"/>
        </a:p>
      </dgm:t>
    </dgm:pt>
    <dgm:pt modelId="{66318211-C790-4FA7-8846-1D077524C329}" type="sibTrans" cxnId="{16D53128-64BA-4EFD-997B-6702345F277E}">
      <dgm:prSet/>
      <dgm:spPr/>
      <dgm:t>
        <a:bodyPr/>
        <a:lstStyle/>
        <a:p>
          <a:endParaRPr lang="tr-TR"/>
        </a:p>
      </dgm:t>
    </dgm:pt>
    <dgm:pt modelId="{2AA72795-B735-4CEF-9767-C1982B5106B0}">
      <dgm:prSet phldrT="[Metin]"/>
      <dgm:spPr/>
      <dgm:t>
        <a:bodyPr/>
        <a:lstStyle/>
        <a:p>
          <a:r>
            <a:rPr lang="tr-TR" dirty="0"/>
            <a:t>2. Harekat</a:t>
          </a:r>
        </a:p>
      </dgm:t>
    </dgm:pt>
    <dgm:pt modelId="{864EEF72-224A-4B28-8D57-D38A66FBCB0A}" type="parTrans" cxnId="{25CAC4D9-04A8-406E-91D9-474055AE3DDF}">
      <dgm:prSet/>
      <dgm:spPr/>
      <dgm:t>
        <a:bodyPr/>
        <a:lstStyle/>
        <a:p>
          <a:endParaRPr lang="tr-TR"/>
        </a:p>
      </dgm:t>
    </dgm:pt>
    <dgm:pt modelId="{89F6DC6E-0836-4A4B-B058-083FBDA788A6}" type="sibTrans" cxnId="{25CAC4D9-04A8-406E-91D9-474055AE3DDF}">
      <dgm:prSet/>
      <dgm:spPr/>
      <dgm:t>
        <a:bodyPr/>
        <a:lstStyle/>
        <a:p>
          <a:endParaRPr lang="tr-TR"/>
        </a:p>
      </dgm:t>
    </dgm:pt>
    <dgm:pt modelId="{0CB09137-15EF-40CF-94E0-20901CE84315}">
      <dgm:prSet phldrT="[Metin]"/>
      <dgm:spPr/>
      <dgm:t>
        <a:bodyPr/>
        <a:lstStyle/>
        <a:p>
          <a:r>
            <a:rPr lang="tr-TR" dirty="0"/>
            <a:t>13 Şubat 1975</a:t>
          </a:r>
        </a:p>
      </dgm:t>
    </dgm:pt>
    <dgm:pt modelId="{7EF4568B-78F3-4FF2-9BD7-F920C13E1B74}" type="parTrans" cxnId="{1D288D99-E901-4549-9E03-9864395CE741}">
      <dgm:prSet/>
      <dgm:spPr/>
      <dgm:t>
        <a:bodyPr/>
        <a:lstStyle/>
        <a:p>
          <a:endParaRPr lang="tr-TR"/>
        </a:p>
      </dgm:t>
    </dgm:pt>
    <dgm:pt modelId="{B935C322-79B2-474F-9C98-E797C12FA159}" type="sibTrans" cxnId="{1D288D99-E901-4549-9E03-9864395CE741}">
      <dgm:prSet/>
      <dgm:spPr/>
      <dgm:t>
        <a:bodyPr/>
        <a:lstStyle/>
        <a:p>
          <a:endParaRPr lang="tr-TR"/>
        </a:p>
      </dgm:t>
    </dgm:pt>
    <dgm:pt modelId="{D9E83038-0179-4292-9D8B-5619C90DD07B}">
      <dgm:prSet phldrT="[Metin]"/>
      <dgm:spPr/>
      <dgm:t>
        <a:bodyPr/>
        <a:lstStyle/>
        <a:p>
          <a:r>
            <a:rPr lang="tr-TR" dirty="0"/>
            <a:t>Kıbrıs Türk Federe Devleti</a:t>
          </a:r>
        </a:p>
      </dgm:t>
    </dgm:pt>
    <dgm:pt modelId="{81FE6D0C-1651-4015-94A0-453EBA433BC1}" type="parTrans" cxnId="{D4ABD4E5-EE77-47D3-A7B7-F96C7E3C9DAE}">
      <dgm:prSet/>
      <dgm:spPr/>
      <dgm:t>
        <a:bodyPr/>
        <a:lstStyle/>
        <a:p>
          <a:endParaRPr lang="tr-TR"/>
        </a:p>
      </dgm:t>
    </dgm:pt>
    <dgm:pt modelId="{0090C1CB-1ED5-4673-A4BF-79C1CC90D5F9}" type="sibTrans" cxnId="{D4ABD4E5-EE77-47D3-A7B7-F96C7E3C9DAE}">
      <dgm:prSet/>
      <dgm:spPr/>
      <dgm:t>
        <a:bodyPr/>
        <a:lstStyle/>
        <a:p>
          <a:endParaRPr lang="tr-TR"/>
        </a:p>
      </dgm:t>
    </dgm:pt>
    <dgm:pt modelId="{E970E6A0-E896-4FB2-B68C-5C088FE81D7D}">
      <dgm:prSet phldrT="[Metin]"/>
      <dgm:spPr/>
      <dgm:t>
        <a:bodyPr/>
        <a:lstStyle/>
        <a:p>
          <a:r>
            <a:rPr lang="tr-TR" dirty="0"/>
            <a:t>12 Şubat 1977</a:t>
          </a:r>
        </a:p>
      </dgm:t>
    </dgm:pt>
    <dgm:pt modelId="{B6592C93-4CA5-420C-A4AC-D9CE4A092712}" type="parTrans" cxnId="{C5B6C021-CDF8-4E62-874C-5CEB0972B1F6}">
      <dgm:prSet/>
      <dgm:spPr/>
      <dgm:t>
        <a:bodyPr/>
        <a:lstStyle/>
        <a:p>
          <a:endParaRPr lang="tr-TR"/>
        </a:p>
      </dgm:t>
    </dgm:pt>
    <dgm:pt modelId="{A94CF3A4-8C54-430A-8CAD-6E86F5B5C54C}" type="sibTrans" cxnId="{C5B6C021-CDF8-4E62-874C-5CEB0972B1F6}">
      <dgm:prSet/>
      <dgm:spPr/>
      <dgm:t>
        <a:bodyPr/>
        <a:lstStyle/>
        <a:p>
          <a:endParaRPr lang="tr-TR"/>
        </a:p>
      </dgm:t>
    </dgm:pt>
    <dgm:pt modelId="{BC847EF3-8DB5-44BA-BF61-7F9D6350CF62}">
      <dgm:prSet phldrT="[Metin]"/>
      <dgm:spPr/>
      <dgm:t>
        <a:bodyPr/>
        <a:lstStyle/>
        <a:p>
          <a:r>
            <a:rPr lang="tr-TR" dirty="0"/>
            <a:t>İki toplumlu Kıbrıs Cumhuriyeti</a:t>
          </a:r>
        </a:p>
      </dgm:t>
    </dgm:pt>
    <dgm:pt modelId="{FF69EC17-C8D6-4105-AD4E-75F962075DB2}" type="parTrans" cxnId="{7B3B2F5D-5BEB-4C57-9016-23149D7B28B4}">
      <dgm:prSet/>
      <dgm:spPr/>
      <dgm:t>
        <a:bodyPr/>
        <a:lstStyle/>
        <a:p>
          <a:endParaRPr lang="tr-TR"/>
        </a:p>
      </dgm:t>
    </dgm:pt>
    <dgm:pt modelId="{F433154A-CCCB-4C11-8A49-B6FAA8087B5B}" type="sibTrans" cxnId="{7B3B2F5D-5BEB-4C57-9016-23149D7B28B4}">
      <dgm:prSet/>
      <dgm:spPr/>
      <dgm:t>
        <a:bodyPr/>
        <a:lstStyle/>
        <a:p>
          <a:endParaRPr lang="tr-TR"/>
        </a:p>
      </dgm:t>
    </dgm:pt>
    <dgm:pt modelId="{17691812-8D6B-40D8-8484-71ADA8824507}" type="pres">
      <dgm:prSet presAssocID="{13505A77-34F6-407A-B58D-5B4A8BA61205}" presName="Name0" presStyleCnt="0">
        <dgm:presLayoutVars>
          <dgm:dir/>
          <dgm:animLvl val="lvl"/>
          <dgm:resizeHandles val="exact"/>
        </dgm:presLayoutVars>
      </dgm:prSet>
      <dgm:spPr/>
    </dgm:pt>
    <dgm:pt modelId="{1DF1E97E-6F32-4F82-99C1-F5EFFFF0A118}" type="pres">
      <dgm:prSet presAssocID="{13505A77-34F6-407A-B58D-5B4A8BA61205}" presName="tSp" presStyleCnt="0"/>
      <dgm:spPr/>
    </dgm:pt>
    <dgm:pt modelId="{18F55CFB-358B-45A4-8F97-7A78EE7D8302}" type="pres">
      <dgm:prSet presAssocID="{13505A77-34F6-407A-B58D-5B4A8BA61205}" presName="bSp" presStyleCnt="0"/>
      <dgm:spPr/>
    </dgm:pt>
    <dgm:pt modelId="{6CE987C9-96BC-4199-9DF5-997B28461134}" type="pres">
      <dgm:prSet presAssocID="{13505A77-34F6-407A-B58D-5B4A8BA61205}" presName="process" presStyleCnt="0"/>
      <dgm:spPr/>
    </dgm:pt>
    <dgm:pt modelId="{BE0125AB-4A19-4A88-ABF2-75D71738D2C6}" type="pres">
      <dgm:prSet presAssocID="{9E111C39-8580-4D4D-AECC-EF58E79C8434}" presName="composite1" presStyleCnt="0"/>
      <dgm:spPr/>
    </dgm:pt>
    <dgm:pt modelId="{99AA7C9A-FFE7-4C30-B9BC-F848ADF439DF}" type="pres">
      <dgm:prSet presAssocID="{9E111C39-8580-4D4D-AECC-EF58E79C8434}" presName="dummyNode1" presStyleLbl="node1" presStyleIdx="0" presStyleCnt="6"/>
      <dgm:spPr/>
    </dgm:pt>
    <dgm:pt modelId="{2617266E-CAF3-4195-A020-DF3C4F23147A}" type="pres">
      <dgm:prSet presAssocID="{9E111C39-8580-4D4D-AECC-EF58E79C8434}" presName="childNode1" presStyleLbl="bgAcc1" presStyleIdx="0" presStyleCnt="6">
        <dgm:presLayoutVars>
          <dgm:bulletEnabled val="1"/>
        </dgm:presLayoutVars>
      </dgm:prSet>
      <dgm:spPr/>
    </dgm:pt>
    <dgm:pt modelId="{85CFCBD9-70E6-4109-8968-D307A625EB2A}" type="pres">
      <dgm:prSet presAssocID="{9E111C39-8580-4D4D-AECC-EF58E79C8434}" presName="childNode1tx" presStyleLbl="bgAcc1" presStyleIdx="0" presStyleCnt="6">
        <dgm:presLayoutVars>
          <dgm:bulletEnabled val="1"/>
        </dgm:presLayoutVars>
      </dgm:prSet>
      <dgm:spPr/>
    </dgm:pt>
    <dgm:pt modelId="{5C098B8C-06F2-4252-A4DC-68D794191876}" type="pres">
      <dgm:prSet presAssocID="{9E111C39-8580-4D4D-AECC-EF58E79C8434}" presName="parentNode1" presStyleLbl="node1" presStyleIdx="0" presStyleCnt="6">
        <dgm:presLayoutVars>
          <dgm:chMax val="1"/>
          <dgm:bulletEnabled val="1"/>
        </dgm:presLayoutVars>
      </dgm:prSet>
      <dgm:spPr/>
    </dgm:pt>
    <dgm:pt modelId="{00DADCB7-1E2A-421C-A40E-7A668D231973}" type="pres">
      <dgm:prSet presAssocID="{9E111C39-8580-4D4D-AECC-EF58E79C8434}" presName="connSite1" presStyleCnt="0"/>
      <dgm:spPr/>
    </dgm:pt>
    <dgm:pt modelId="{F4A4EA84-57C9-4D43-B107-0E458FAE0663}" type="pres">
      <dgm:prSet presAssocID="{4099BD50-A0E6-4811-879B-3D251DD5EEDD}" presName="Name9" presStyleLbl="sibTrans2D1" presStyleIdx="0" presStyleCnt="5"/>
      <dgm:spPr/>
    </dgm:pt>
    <dgm:pt modelId="{7F32C075-A648-4CBD-B559-97AFA51FC849}" type="pres">
      <dgm:prSet presAssocID="{ED26C6C6-7CFB-4C77-9EC9-0ED2DA33ECD9}" presName="composite2" presStyleCnt="0"/>
      <dgm:spPr/>
    </dgm:pt>
    <dgm:pt modelId="{59700534-899F-4A35-9200-53F10C9A59A6}" type="pres">
      <dgm:prSet presAssocID="{ED26C6C6-7CFB-4C77-9EC9-0ED2DA33ECD9}" presName="dummyNode2" presStyleLbl="node1" presStyleIdx="0" presStyleCnt="6"/>
      <dgm:spPr/>
    </dgm:pt>
    <dgm:pt modelId="{EDB4D6C3-261F-490E-9255-93CA59566D03}" type="pres">
      <dgm:prSet presAssocID="{ED26C6C6-7CFB-4C77-9EC9-0ED2DA33ECD9}" presName="childNode2" presStyleLbl="bgAcc1" presStyleIdx="1" presStyleCnt="6">
        <dgm:presLayoutVars>
          <dgm:bulletEnabled val="1"/>
        </dgm:presLayoutVars>
      </dgm:prSet>
      <dgm:spPr/>
    </dgm:pt>
    <dgm:pt modelId="{6A51DF32-BC33-46E3-B98C-776D7F07A926}" type="pres">
      <dgm:prSet presAssocID="{ED26C6C6-7CFB-4C77-9EC9-0ED2DA33ECD9}" presName="childNode2tx" presStyleLbl="bgAcc1" presStyleIdx="1" presStyleCnt="6">
        <dgm:presLayoutVars>
          <dgm:bulletEnabled val="1"/>
        </dgm:presLayoutVars>
      </dgm:prSet>
      <dgm:spPr/>
    </dgm:pt>
    <dgm:pt modelId="{A688BCB5-18C7-4C31-A3D3-E5778A03586D}" type="pres">
      <dgm:prSet presAssocID="{ED26C6C6-7CFB-4C77-9EC9-0ED2DA33ECD9}" presName="parentNode2" presStyleLbl="node1" presStyleIdx="1" presStyleCnt="6">
        <dgm:presLayoutVars>
          <dgm:chMax val="0"/>
          <dgm:bulletEnabled val="1"/>
        </dgm:presLayoutVars>
      </dgm:prSet>
      <dgm:spPr/>
    </dgm:pt>
    <dgm:pt modelId="{9E4FDE1A-A749-460C-8A2D-ED7F63476E8D}" type="pres">
      <dgm:prSet presAssocID="{ED26C6C6-7CFB-4C77-9EC9-0ED2DA33ECD9}" presName="connSite2" presStyleCnt="0"/>
      <dgm:spPr/>
    </dgm:pt>
    <dgm:pt modelId="{E2082C66-F838-452F-BA6D-325E097F5E19}" type="pres">
      <dgm:prSet presAssocID="{C55B44C4-B55E-439A-A03F-0D91F8FAC631}" presName="Name18" presStyleLbl="sibTrans2D1" presStyleIdx="1" presStyleCnt="5"/>
      <dgm:spPr/>
    </dgm:pt>
    <dgm:pt modelId="{D4E450EE-25C2-4BD0-9D0D-6E216556E5AD}" type="pres">
      <dgm:prSet presAssocID="{C1C6747C-F0A3-40D3-8C40-959EB9193F5B}" presName="composite1" presStyleCnt="0"/>
      <dgm:spPr/>
    </dgm:pt>
    <dgm:pt modelId="{4E6BDEDE-3C52-4635-8D7B-6BCEFC5BD68A}" type="pres">
      <dgm:prSet presAssocID="{C1C6747C-F0A3-40D3-8C40-959EB9193F5B}" presName="dummyNode1" presStyleLbl="node1" presStyleIdx="1" presStyleCnt="6"/>
      <dgm:spPr/>
    </dgm:pt>
    <dgm:pt modelId="{42E26354-2748-484C-B3E3-C3F98FC1F739}" type="pres">
      <dgm:prSet presAssocID="{C1C6747C-F0A3-40D3-8C40-959EB9193F5B}" presName="childNode1" presStyleLbl="bgAcc1" presStyleIdx="2" presStyleCnt="6">
        <dgm:presLayoutVars>
          <dgm:bulletEnabled val="1"/>
        </dgm:presLayoutVars>
      </dgm:prSet>
      <dgm:spPr/>
    </dgm:pt>
    <dgm:pt modelId="{D5D72D14-8C0D-4B51-9ECC-3AB56CD48C7C}" type="pres">
      <dgm:prSet presAssocID="{C1C6747C-F0A3-40D3-8C40-959EB9193F5B}" presName="childNode1tx" presStyleLbl="bgAcc1" presStyleIdx="2" presStyleCnt="6">
        <dgm:presLayoutVars>
          <dgm:bulletEnabled val="1"/>
        </dgm:presLayoutVars>
      </dgm:prSet>
      <dgm:spPr/>
    </dgm:pt>
    <dgm:pt modelId="{60A5D69C-5D89-4954-B394-044DCAC04CDF}" type="pres">
      <dgm:prSet presAssocID="{C1C6747C-F0A3-40D3-8C40-959EB9193F5B}" presName="parentNode1" presStyleLbl="node1" presStyleIdx="2" presStyleCnt="6">
        <dgm:presLayoutVars>
          <dgm:chMax val="1"/>
          <dgm:bulletEnabled val="1"/>
        </dgm:presLayoutVars>
      </dgm:prSet>
      <dgm:spPr/>
    </dgm:pt>
    <dgm:pt modelId="{B243FFC7-6C5E-45A1-A4AB-454AF833EC3A}" type="pres">
      <dgm:prSet presAssocID="{C1C6747C-F0A3-40D3-8C40-959EB9193F5B}" presName="connSite1" presStyleCnt="0"/>
      <dgm:spPr/>
    </dgm:pt>
    <dgm:pt modelId="{43510DD8-7597-4ED8-B296-D36E2E2F44BE}" type="pres">
      <dgm:prSet presAssocID="{36782BC7-39CF-4EA3-9F96-8D0042C6D4E8}" presName="Name9" presStyleLbl="sibTrans2D1" presStyleIdx="2" presStyleCnt="5"/>
      <dgm:spPr/>
    </dgm:pt>
    <dgm:pt modelId="{BED5EBEB-45E4-4E9D-BED0-27DB092D6052}" type="pres">
      <dgm:prSet presAssocID="{B487D0D2-F7DF-462F-86E4-2778F789A12D}" presName="composite2" presStyleCnt="0"/>
      <dgm:spPr/>
    </dgm:pt>
    <dgm:pt modelId="{C4C607B4-01CC-49AC-90EE-CB90C79B4A73}" type="pres">
      <dgm:prSet presAssocID="{B487D0D2-F7DF-462F-86E4-2778F789A12D}" presName="dummyNode2" presStyleLbl="node1" presStyleIdx="2" presStyleCnt="6"/>
      <dgm:spPr/>
    </dgm:pt>
    <dgm:pt modelId="{66917E76-8C3A-4DF1-8CCE-5733F05273D7}" type="pres">
      <dgm:prSet presAssocID="{B487D0D2-F7DF-462F-86E4-2778F789A12D}" presName="childNode2" presStyleLbl="bgAcc1" presStyleIdx="3" presStyleCnt="6">
        <dgm:presLayoutVars>
          <dgm:bulletEnabled val="1"/>
        </dgm:presLayoutVars>
      </dgm:prSet>
      <dgm:spPr/>
    </dgm:pt>
    <dgm:pt modelId="{7D23E71B-B823-439A-8689-507ED036A9CB}" type="pres">
      <dgm:prSet presAssocID="{B487D0D2-F7DF-462F-86E4-2778F789A12D}" presName="childNode2tx" presStyleLbl="bgAcc1" presStyleIdx="3" presStyleCnt="6">
        <dgm:presLayoutVars>
          <dgm:bulletEnabled val="1"/>
        </dgm:presLayoutVars>
      </dgm:prSet>
      <dgm:spPr/>
    </dgm:pt>
    <dgm:pt modelId="{004B039D-CC5B-4977-8C11-75775C36CBBC}" type="pres">
      <dgm:prSet presAssocID="{B487D0D2-F7DF-462F-86E4-2778F789A12D}" presName="parentNode2" presStyleLbl="node1" presStyleIdx="3" presStyleCnt="6">
        <dgm:presLayoutVars>
          <dgm:chMax val="0"/>
          <dgm:bulletEnabled val="1"/>
        </dgm:presLayoutVars>
      </dgm:prSet>
      <dgm:spPr/>
    </dgm:pt>
    <dgm:pt modelId="{FDB01D5C-A2BD-490B-9AEB-6AE316202BDA}" type="pres">
      <dgm:prSet presAssocID="{B487D0D2-F7DF-462F-86E4-2778F789A12D}" presName="connSite2" presStyleCnt="0"/>
      <dgm:spPr/>
    </dgm:pt>
    <dgm:pt modelId="{4A800DD1-A418-4945-8C00-FC2123D683A9}" type="pres">
      <dgm:prSet presAssocID="{66318211-C790-4FA7-8846-1D077524C329}" presName="Name18" presStyleLbl="sibTrans2D1" presStyleIdx="3" presStyleCnt="5"/>
      <dgm:spPr/>
    </dgm:pt>
    <dgm:pt modelId="{DD162D7D-80AA-46FB-89B8-D48D4B839876}" type="pres">
      <dgm:prSet presAssocID="{0CB09137-15EF-40CF-94E0-20901CE84315}" presName="composite1" presStyleCnt="0"/>
      <dgm:spPr/>
    </dgm:pt>
    <dgm:pt modelId="{AD222353-CD96-4FD5-9018-42DC9414CA94}" type="pres">
      <dgm:prSet presAssocID="{0CB09137-15EF-40CF-94E0-20901CE84315}" presName="dummyNode1" presStyleLbl="node1" presStyleIdx="3" presStyleCnt="6"/>
      <dgm:spPr/>
    </dgm:pt>
    <dgm:pt modelId="{7B045726-7598-442D-BADC-5C38870A3DC1}" type="pres">
      <dgm:prSet presAssocID="{0CB09137-15EF-40CF-94E0-20901CE84315}" presName="childNode1" presStyleLbl="bgAcc1" presStyleIdx="4" presStyleCnt="6">
        <dgm:presLayoutVars>
          <dgm:bulletEnabled val="1"/>
        </dgm:presLayoutVars>
      </dgm:prSet>
      <dgm:spPr/>
    </dgm:pt>
    <dgm:pt modelId="{3A7820C5-3477-4781-B32C-4658E0B31C69}" type="pres">
      <dgm:prSet presAssocID="{0CB09137-15EF-40CF-94E0-20901CE84315}" presName="childNode1tx" presStyleLbl="bgAcc1" presStyleIdx="4" presStyleCnt="6">
        <dgm:presLayoutVars>
          <dgm:bulletEnabled val="1"/>
        </dgm:presLayoutVars>
      </dgm:prSet>
      <dgm:spPr/>
    </dgm:pt>
    <dgm:pt modelId="{A05895DE-DFC2-42A4-9EA4-FEE8BC343E58}" type="pres">
      <dgm:prSet presAssocID="{0CB09137-15EF-40CF-94E0-20901CE84315}" presName="parentNode1" presStyleLbl="node1" presStyleIdx="4" presStyleCnt="6">
        <dgm:presLayoutVars>
          <dgm:chMax val="1"/>
          <dgm:bulletEnabled val="1"/>
        </dgm:presLayoutVars>
      </dgm:prSet>
      <dgm:spPr/>
    </dgm:pt>
    <dgm:pt modelId="{A0665F19-E71D-4964-8DA3-A50367C8F9CD}" type="pres">
      <dgm:prSet presAssocID="{0CB09137-15EF-40CF-94E0-20901CE84315}" presName="connSite1" presStyleCnt="0"/>
      <dgm:spPr/>
    </dgm:pt>
    <dgm:pt modelId="{BBD336CA-0681-4923-9DCE-67E5AEEB4C90}" type="pres">
      <dgm:prSet presAssocID="{B935C322-79B2-474F-9C98-E797C12FA159}" presName="Name9" presStyleLbl="sibTrans2D1" presStyleIdx="4" presStyleCnt="5"/>
      <dgm:spPr/>
    </dgm:pt>
    <dgm:pt modelId="{5A663D1A-0967-45EA-BBA7-652D4521B0F4}" type="pres">
      <dgm:prSet presAssocID="{E970E6A0-E896-4FB2-B68C-5C088FE81D7D}" presName="composite2" presStyleCnt="0"/>
      <dgm:spPr/>
    </dgm:pt>
    <dgm:pt modelId="{EAA29CC4-9DA4-4550-B541-B62CF0C7A2A6}" type="pres">
      <dgm:prSet presAssocID="{E970E6A0-E896-4FB2-B68C-5C088FE81D7D}" presName="dummyNode2" presStyleLbl="node1" presStyleIdx="4" presStyleCnt="6"/>
      <dgm:spPr/>
    </dgm:pt>
    <dgm:pt modelId="{EC673DC4-0AFE-4C52-9C58-4054BFAF82B6}" type="pres">
      <dgm:prSet presAssocID="{E970E6A0-E896-4FB2-B68C-5C088FE81D7D}" presName="childNode2" presStyleLbl="bgAcc1" presStyleIdx="5" presStyleCnt="6">
        <dgm:presLayoutVars>
          <dgm:bulletEnabled val="1"/>
        </dgm:presLayoutVars>
      </dgm:prSet>
      <dgm:spPr/>
    </dgm:pt>
    <dgm:pt modelId="{2B062760-51E4-4E98-B733-BBD3236C5609}" type="pres">
      <dgm:prSet presAssocID="{E970E6A0-E896-4FB2-B68C-5C088FE81D7D}" presName="childNode2tx" presStyleLbl="bgAcc1" presStyleIdx="5" presStyleCnt="6">
        <dgm:presLayoutVars>
          <dgm:bulletEnabled val="1"/>
        </dgm:presLayoutVars>
      </dgm:prSet>
      <dgm:spPr/>
    </dgm:pt>
    <dgm:pt modelId="{AA4F8F81-4446-441B-B4D9-A0B26E731440}" type="pres">
      <dgm:prSet presAssocID="{E970E6A0-E896-4FB2-B68C-5C088FE81D7D}" presName="parentNode2" presStyleLbl="node1" presStyleIdx="5" presStyleCnt="6">
        <dgm:presLayoutVars>
          <dgm:chMax val="0"/>
          <dgm:bulletEnabled val="1"/>
        </dgm:presLayoutVars>
      </dgm:prSet>
      <dgm:spPr/>
    </dgm:pt>
    <dgm:pt modelId="{8524D17A-CCDA-4E85-9DC2-65A5210EF0E7}" type="pres">
      <dgm:prSet presAssocID="{E970E6A0-E896-4FB2-B68C-5C088FE81D7D}" presName="connSite2" presStyleCnt="0"/>
      <dgm:spPr/>
    </dgm:pt>
  </dgm:ptLst>
  <dgm:cxnLst>
    <dgm:cxn modelId="{5D2AA204-0651-4FE8-A097-E2EEA5BE8C69}" srcId="{ED26C6C6-7CFB-4C77-9EC9-0ED2DA33ECD9}" destId="{2F8DF161-3238-4A1C-86FB-3BC1F1FD895C}" srcOrd="0" destOrd="0" parTransId="{D69412D6-D71F-49D2-9AB4-B919E8F3D936}" sibTransId="{F25D8E6C-4CAC-4E85-85F0-23E542294F23}"/>
    <dgm:cxn modelId="{4C486308-F7AF-4B5C-87C7-68A01C86CCEB}" srcId="{C1C6747C-F0A3-40D3-8C40-959EB9193F5B}" destId="{4040C2C0-9D36-4033-850E-71FCD89D5172}" srcOrd="0" destOrd="0" parTransId="{622FDDB8-D579-4C7C-8033-4F2D57BDF154}" sibTransId="{5138EA9D-3E98-492A-A14E-68E4749F1350}"/>
    <dgm:cxn modelId="{DA91A709-AC4F-479B-8995-57B51E002F21}" type="presOf" srcId="{C55B44C4-B55E-439A-A03F-0D91F8FAC631}" destId="{E2082C66-F838-452F-BA6D-325E097F5E19}" srcOrd="0" destOrd="0" presId="urn:microsoft.com/office/officeart/2005/8/layout/hProcess4"/>
    <dgm:cxn modelId="{6EA9F40A-07BC-44C4-A39C-51905B342757}" srcId="{13505A77-34F6-407A-B58D-5B4A8BA61205}" destId="{ED26C6C6-7CFB-4C77-9EC9-0ED2DA33ECD9}" srcOrd="1" destOrd="0" parTransId="{8BABD313-BE0D-422D-8803-C40F550EAA83}" sibTransId="{C55B44C4-B55E-439A-A03F-0D91F8FAC631}"/>
    <dgm:cxn modelId="{5A50261E-DBE7-41F5-927C-40448FF95415}" type="presOf" srcId="{2AA72795-B735-4CEF-9767-C1982B5106B0}" destId="{7D23E71B-B823-439A-8689-507ED036A9CB}" srcOrd="1" destOrd="0" presId="urn:microsoft.com/office/officeart/2005/8/layout/hProcess4"/>
    <dgm:cxn modelId="{C5B6C021-CDF8-4E62-874C-5CEB0972B1F6}" srcId="{13505A77-34F6-407A-B58D-5B4A8BA61205}" destId="{E970E6A0-E896-4FB2-B68C-5C088FE81D7D}" srcOrd="5" destOrd="0" parTransId="{B6592C93-4CA5-420C-A4AC-D9CE4A092712}" sibTransId="{A94CF3A4-8C54-430A-8CAD-6E86F5B5C54C}"/>
    <dgm:cxn modelId="{16D53128-64BA-4EFD-997B-6702345F277E}" srcId="{13505A77-34F6-407A-B58D-5B4A8BA61205}" destId="{B487D0D2-F7DF-462F-86E4-2778F789A12D}" srcOrd="3" destOrd="0" parTransId="{FFD23ACB-F237-44BE-B5CB-7405F0A0A3DB}" sibTransId="{66318211-C790-4FA7-8846-1D077524C329}"/>
    <dgm:cxn modelId="{636F6E2C-13A9-4A3A-8514-C548AEF87800}" type="presOf" srcId="{66318211-C790-4FA7-8846-1D077524C329}" destId="{4A800DD1-A418-4945-8C00-FC2123D683A9}" srcOrd="0" destOrd="0" presId="urn:microsoft.com/office/officeart/2005/8/layout/hProcess4"/>
    <dgm:cxn modelId="{D3E3CA31-33F4-453F-8F1F-469862BF0BD9}" type="presOf" srcId="{2F8DF161-3238-4A1C-86FB-3BC1F1FD895C}" destId="{EDB4D6C3-261F-490E-9255-93CA59566D03}" srcOrd="0" destOrd="0" presId="urn:microsoft.com/office/officeart/2005/8/layout/hProcess4"/>
    <dgm:cxn modelId="{1A82FA38-3EC4-4970-BF02-8F8A3BA1D656}" type="presOf" srcId="{C5623397-1F80-4AC0-B5E8-253D65EABE2E}" destId="{2617266E-CAF3-4195-A020-DF3C4F23147A}" srcOrd="0" destOrd="0" presId="urn:microsoft.com/office/officeart/2005/8/layout/hProcess4"/>
    <dgm:cxn modelId="{C56B413F-4E12-4382-803D-3E6AB3E3CED3}" type="presOf" srcId="{B487D0D2-F7DF-462F-86E4-2778F789A12D}" destId="{004B039D-CC5B-4977-8C11-75775C36CBBC}" srcOrd="0" destOrd="0" presId="urn:microsoft.com/office/officeart/2005/8/layout/hProcess4"/>
    <dgm:cxn modelId="{BB21E95C-C8E8-408F-A8AB-F17F1BA92EC0}" type="presOf" srcId="{D9E83038-0179-4292-9D8B-5619C90DD07B}" destId="{7B045726-7598-442D-BADC-5C38870A3DC1}" srcOrd="0" destOrd="0" presId="urn:microsoft.com/office/officeart/2005/8/layout/hProcess4"/>
    <dgm:cxn modelId="{7B3B2F5D-5BEB-4C57-9016-23149D7B28B4}" srcId="{E970E6A0-E896-4FB2-B68C-5C088FE81D7D}" destId="{BC847EF3-8DB5-44BA-BF61-7F9D6350CF62}" srcOrd="0" destOrd="0" parTransId="{FF69EC17-C8D6-4105-AD4E-75F962075DB2}" sibTransId="{F433154A-CCCB-4C11-8A49-B6FAA8087B5B}"/>
    <dgm:cxn modelId="{15046064-2456-4C00-9901-9BC992B966F9}" type="presOf" srcId="{36782BC7-39CF-4EA3-9F96-8D0042C6D4E8}" destId="{43510DD8-7597-4ED8-B296-D36E2E2F44BE}" srcOrd="0" destOrd="0" presId="urn:microsoft.com/office/officeart/2005/8/layout/hProcess4"/>
    <dgm:cxn modelId="{E8AF2049-6A6E-4E50-B10D-0833EA0FE0E1}" type="presOf" srcId="{8D198E08-D398-4B1C-8E99-A321262172EC}" destId="{D5D72D14-8C0D-4B51-9ECC-3AB56CD48C7C}" srcOrd="1" destOrd="1" presId="urn:microsoft.com/office/officeart/2005/8/layout/hProcess4"/>
    <dgm:cxn modelId="{DE48686F-B210-4064-B0DA-C600D7A4FC83}" srcId="{C1C6747C-F0A3-40D3-8C40-959EB9193F5B}" destId="{8D198E08-D398-4B1C-8E99-A321262172EC}" srcOrd="1" destOrd="0" parTransId="{72D5FED1-8C18-49C2-86A9-54CEFB971E58}" sibTransId="{FF793C6C-FB12-448D-B841-D5AD649C29CA}"/>
    <dgm:cxn modelId="{86351755-CAC2-424F-9FEA-73E427E53188}" type="presOf" srcId="{ED26C6C6-7CFB-4C77-9EC9-0ED2DA33ECD9}" destId="{A688BCB5-18C7-4C31-A3D3-E5778A03586D}" srcOrd="0" destOrd="0" presId="urn:microsoft.com/office/officeart/2005/8/layout/hProcess4"/>
    <dgm:cxn modelId="{2809E679-F0B9-4054-AEC0-275C4B7BD3FC}" type="presOf" srcId="{BC847EF3-8DB5-44BA-BF61-7F9D6350CF62}" destId="{EC673DC4-0AFE-4C52-9C58-4054BFAF82B6}" srcOrd="0" destOrd="0" presId="urn:microsoft.com/office/officeart/2005/8/layout/hProcess4"/>
    <dgm:cxn modelId="{92F91A7B-0FD4-4095-AD02-4A79DBEAF126}" type="presOf" srcId="{8D198E08-D398-4B1C-8E99-A321262172EC}" destId="{42E26354-2748-484C-B3E3-C3F98FC1F739}" srcOrd="0" destOrd="1" presId="urn:microsoft.com/office/officeart/2005/8/layout/hProcess4"/>
    <dgm:cxn modelId="{6221297B-9122-4FDE-AB67-E41EB66E9F9B}" type="presOf" srcId="{C1C6747C-F0A3-40D3-8C40-959EB9193F5B}" destId="{60A5D69C-5D89-4954-B394-044DCAC04CDF}" srcOrd="0" destOrd="0" presId="urn:microsoft.com/office/officeart/2005/8/layout/hProcess4"/>
    <dgm:cxn modelId="{5A0B187F-6AE9-4C49-817F-19C441ACBB81}" type="presOf" srcId="{BC847EF3-8DB5-44BA-BF61-7F9D6350CF62}" destId="{2B062760-51E4-4E98-B733-BBD3236C5609}" srcOrd="1" destOrd="0" presId="urn:microsoft.com/office/officeart/2005/8/layout/hProcess4"/>
    <dgm:cxn modelId="{1D288D99-E901-4549-9E03-9864395CE741}" srcId="{13505A77-34F6-407A-B58D-5B4A8BA61205}" destId="{0CB09137-15EF-40CF-94E0-20901CE84315}" srcOrd="4" destOrd="0" parTransId="{7EF4568B-78F3-4FF2-9BD7-F920C13E1B74}" sibTransId="{B935C322-79B2-474F-9C98-E797C12FA159}"/>
    <dgm:cxn modelId="{0BA308A3-1E3A-4384-B14C-7193D4D68E52}" srcId="{13505A77-34F6-407A-B58D-5B4A8BA61205}" destId="{C1C6747C-F0A3-40D3-8C40-959EB9193F5B}" srcOrd="2" destOrd="0" parTransId="{D2152C36-3619-4B55-A12A-D403185354C2}" sibTransId="{36782BC7-39CF-4EA3-9F96-8D0042C6D4E8}"/>
    <dgm:cxn modelId="{A93F17A3-1D04-40E4-92D1-F63D16CBD9A5}" type="presOf" srcId="{B935C322-79B2-474F-9C98-E797C12FA159}" destId="{BBD336CA-0681-4923-9DCE-67E5AEEB4C90}" srcOrd="0" destOrd="0" presId="urn:microsoft.com/office/officeart/2005/8/layout/hProcess4"/>
    <dgm:cxn modelId="{E8B1D0AE-D4C8-4DC6-84D6-52A000CF7E9B}" type="presOf" srcId="{13505A77-34F6-407A-B58D-5B4A8BA61205}" destId="{17691812-8D6B-40D8-8484-71ADA8824507}" srcOrd="0" destOrd="0" presId="urn:microsoft.com/office/officeart/2005/8/layout/hProcess4"/>
    <dgm:cxn modelId="{3411FEB6-3147-4800-A1FF-F445AFF10F1D}" type="presOf" srcId="{2AA72795-B735-4CEF-9767-C1982B5106B0}" destId="{66917E76-8C3A-4DF1-8CCE-5733F05273D7}" srcOrd="0" destOrd="0" presId="urn:microsoft.com/office/officeart/2005/8/layout/hProcess4"/>
    <dgm:cxn modelId="{E5062EB9-03B4-4BE7-8E37-DD9088F70746}" type="presOf" srcId="{4099BD50-A0E6-4811-879B-3D251DD5EEDD}" destId="{F4A4EA84-57C9-4D43-B107-0E458FAE0663}" srcOrd="0" destOrd="0" presId="urn:microsoft.com/office/officeart/2005/8/layout/hProcess4"/>
    <dgm:cxn modelId="{BE518EBB-5629-4F45-9321-E3DBE8B4CE4F}" type="presOf" srcId="{9E111C39-8580-4D4D-AECC-EF58E79C8434}" destId="{5C098B8C-06F2-4252-A4DC-68D794191876}" srcOrd="0" destOrd="0" presId="urn:microsoft.com/office/officeart/2005/8/layout/hProcess4"/>
    <dgm:cxn modelId="{962CB9BF-6A6F-4E6C-BF74-E70499C78E90}" type="presOf" srcId="{2F8DF161-3238-4A1C-86FB-3BC1F1FD895C}" destId="{6A51DF32-BC33-46E3-B98C-776D7F07A926}" srcOrd="1" destOrd="0" presId="urn:microsoft.com/office/officeart/2005/8/layout/hProcess4"/>
    <dgm:cxn modelId="{378DBAC4-1ACF-4F4F-887A-2251B77472B0}" type="presOf" srcId="{0CB09137-15EF-40CF-94E0-20901CE84315}" destId="{A05895DE-DFC2-42A4-9EA4-FEE8BC343E58}" srcOrd="0" destOrd="0" presId="urn:microsoft.com/office/officeart/2005/8/layout/hProcess4"/>
    <dgm:cxn modelId="{8C437FC7-2734-4320-9C24-DFBB60C099FA}" type="presOf" srcId="{E970E6A0-E896-4FB2-B68C-5C088FE81D7D}" destId="{AA4F8F81-4446-441B-B4D9-A0B26E731440}" srcOrd="0" destOrd="0" presId="urn:microsoft.com/office/officeart/2005/8/layout/hProcess4"/>
    <dgm:cxn modelId="{09BF6ACB-BFD3-48F2-9A7F-7E58D2D8534E}" type="presOf" srcId="{4040C2C0-9D36-4033-850E-71FCD89D5172}" destId="{42E26354-2748-484C-B3E3-C3F98FC1F739}" srcOrd="0" destOrd="0" presId="urn:microsoft.com/office/officeart/2005/8/layout/hProcess4"/>
    <dgm:cxn modelId="{25CAC4D9-04A8-406E-91D9-474055AE3DDF}" srcId="{B487D0D2-F7DF-462F-86E4-2778F789A12D}" destId="{2AA72795-B735-4CEF-9767-C1982B5106B0}" srcOrd="0" destOrd="0" parTransId="{864EEF72-224A-4B28-8D57-D38A66FBCB0A}" sibTransId="{89F6DC6E-0836-4A4B-B058-083FBDA788A6}"/>
    <dgm:cxn modelId="{01CBC8D9-7189-4CE7-A656-44DCDA2A133D}" srcId="{13505A77-34F6-407A-B58D-5B4A8BA61205}" destId="{9E111C39-8580-4D4D-AECC-EF58E79C8434}" srcOrd="0" destOrd="0" parTransId="{0CE8A7CE-1FF5-4888-A29A-9E69A0779A59}" sibTransId="{4099BD50-A0E6-4811-879B-3D251DD5EEDD}"/>
    <dgm:cxn modelId="{B48832DF-9CB1-4256-9ADC-44247C98E5EF}" type="presOf" srcId="{4040C2C0-9D36-4033-850E-71FCD89D5172}" destId="{D5D72D14-8C0D-4B51-9ECC-3AB56CD48C7C}" srcOrd="1" destOrd="0" presId="urn:microsoft.com/office/officeart/2005/8/layout/hProcess4"/>
    <dgm:cxn modelId="{D12DDCE0-833D-4F55-9482-01CF3F307405}" type="presOf" srcId="{D9E83038-0179-4292-9D8B-5619C90DD07B}" destId="{3A7820C5-3477-4781-B32C-4658E0B31C69}" srcOrd="1" destOrd="0" presId="urn:microsoft.com/office/officeart/2005/8/layout/hProcess4"/>
    <dgm:cxn modelId="{D4ABD4E5-EE77-47D3-A7B7-F96C7E3C9DAE}" srcId="{0CB09137-15EF-40CF-94E0-20901CE84315}" destId="{D9E83038-0179-4292-9D8B-5619C90DD07B}" srcOrd="0" destOrd="0" parTransId="{81FE6D0C-1651-4015-94A0-453EBA433BC1}" sibTransId="{0090C1CB-1ED5-4673-A4BF-79C1CC90D5F9}"/>
    <dgm:cxn modelId="{23C4EFEA-3D60-48E6-A113-35B04D5396E9}" type="presOf" srcId="{C5623397-1F80-4AC0-B5E8-253D65EABE2E}" destId="{85CFCBD9-70E6-4109-8968-D307A625EB2A}" srcOrd="1" destOrd="0" presId="urn:microsoft.com/office/officeart/2005/8/layout/hProcess4"/>
    <dgm:cxn modelId="{BBA898EB-7427-44D5-9D70-4E52C596B1D5}" srcId="{9E111C39-8580-4D4D-AECC-EF58E79C8434}" destId="{C5623397-1F80-4AC0-B5E8-253D65EABE2E}" srcOrd="0" destOrd="0" parTransId="{0A1FB517-E4A3-41B7-91C4-C460D9874AD5}" sibTransId="{331214A3-D292-4262-A68C-A523D4D0127C}"/>
    <dgm:cxn modelId="{3E6836C9-AAF4-47F0-BB4E-249878ACEEF8}" type="presParOf" srcId="{17691812-8D6B-40D8-8484-71ADA8824507}" destId="{1DF1E97E-6F32-4F82-99C1-F5EFFFF0A118}" srcOrd="0" destOrd="0" presId="urn:microsoft.com/office/officeart/2005/8/layout/hProcess4"/>
    <dgm:cxn modelId="{5C94B136-050F-4819-8205-10CCCF43BCCF}" type="presParOf" srcId="{17691812-8D6B-40D8-8484-71ADA8824507}" destId="{18F55CFB-358B-45A4-8F97-7A78EE7D8302}" srcOrd="1" destOrd="0" presId="urn:microsoft.com/office/officeart/2005/8/layout/hProcess4"/>
    <dgm:cxn modelId="{CA90EC4F-FC50-43FD-9585-12BB2B8E329A}" type="presParOf" srcId="{17691812-8D6B-40D8-8484-71ADA8824507}" destId="{6CE987C9-96BC-4199-9DF5-997B28461134}" srcOrd="2" destOrd="0" presId="urn:microsoft.com/office/officeart/2005/8/layout/hProcess4"/>
    <dgm:cxn modelId="{9A2331E9-D41C-449F-B19A-1FC0025C011C}" type="presParOf" srcId="{6CE987C9-96BC-4199-9DF5-997B28461134}" destId="{BE0125AB-4A19-4A88-ABF2-75D71738D2C6}" srcOrd="0" destOrd="0" presId="urn:microsoft.com/office/officeart/2005/8/layout/hProcess4"/>
    <dgm:cxn modelId="{642D845E-8710-4261-BD00-3A6CB41FAD0C}" type="presParOf" srcId="{BE0125AB-4A19-4A88-ABF2-75D71738D2C6}" destId="{99AA7C9A-FFE7-4C30-B9BC-F848ADF439DF}" srcOrd="0" destOrd="0" presId="urn:microsoft.com/office/officeart/2005/8/layout/hProcess4"/>
    <dgm:cxn modelId="{4E8C9BD5-3D2D-449B-B1AE-C7A6C93F1B22}" type="presParOf" srcId="{BE0125AB-4A19-4A88-ABF2-75D71738D2C6}" destId="{2617266E-CAF3-4195-A020-DF3C4F23147A}" srcOrd="1" destOrd="0" presId="urn:microsoft.com/office/officeart/2005/8/layout/hProcess4"/>
    <dgm:cxn modelId="{9D878B3C-D7E2-4255-B134-A741361B8DB1}" type="presParOf" srcId="{BE0125AB-4A19-4A88-ABF2-75D71738D2C6}" destId="{85CFCBD9-70E6-4109-8968-D307A625EB2A}" srcOrd="2" destOrd="0" presId="urn:microsoft.com/office/officeart/2005/8/layout/hProcess4"/>
    <dgm:cxn modelId="{1B425FB9-9DE7-4FFC-9493-03E473DF785D}" type="presParOf" srcId="{BE0125AB-4A19-4A88-ABF2-75D71738D2C6}" destId="{5C098B8C-06F2-4252-A4DC-68D794191876}" srcOrd="3" destOrd="0" presId="urn:microsoft.com/office/officeart/2005/8/layout/hProcess4"/>
    <dgm:cxn modelId="{C3272FCF-A14D-4D0E-8BDF-72E0B6B0C58F}" type="presParOf" srcId="{BE0125AB-4A19-4A88-ABF2-75D71738D2C6}" destId="{00DADCB7-1E2A-421C-A40E-7A668D231973}" srcOrd="4" destOrd="0" presId="urn:microsoft.com/office/officeart/2005/8/layout/hProcess4"/>
    <dgm:cxn modelId="{C532BD37-3CA5-4604-852A-35384CE0E756}" type="presParOf" srcId="{6CE987C9-96BC-4199-9DF5-997B28461134}" destId="{F4A4EA84-57C9-4D43-B107-0E458FAE0663}" srcOrd="1" destOrd="0" presId="urn:microsoft.com/office/officeart/2005/8/layout/hProcess4"/>
    <dgm:cxn modelId="{02C897C4-64AC-4016-AA14-F69DE8FFD03F}" type="presParOf" srcId="{6CE987C9-96BC-4199-9DF5-997B28461134}" destId="{7F32C075-A648-4CBD-B559-97AFA51FC849}" srcOrd="2" destOrd="0" presId="urn:microsoft.com/office/officeart/2005/8/layout/hProcess4"/>
    <dgm:cxn modelId="{14F5B069-77F9-4FED-926E-60177AF1051B}" type="presParOf" srcId="{7F32C075-A648-4CBD-B559-97AFA51FC849}" destId="{59700534-899F-4A35-9200-53F10C9A59A6}" srcOrd="0" destOrd="0" presId="urn:microsoft.com/office/officeart/2005/8/layout/hProcess4"/>
    <dgm:cxn modelId="{8C611397-29E8-4393-ADA1-089AF27AD776}" type="presParOf" srcId="{7F32C075-A648-4CBD-B559-97AFA51FC849}" destId="{EDB4D6C3-261F-490E-9255-93CA59566D03}" srcOrd="1" destOrd="0" presId="urn:microsoft.com/office/officeart/2005/8/layout/hProcess4"/>
    <dgm:cxn modelId="{347FC4B1-E19B-40B1-98B4-9BDF9DD132D2}" type="presParOf" srcId="{7F32C075-A648-4CBD-B559-97AFA51FC849}" destId="{6A51DF32-BC33-46E3-B98C-776D7F07A926}" srcOrd="2" destOrd="0" presId="urn:microsoft.com/office/officeart/2005/8/layout/hProcess4"/>
    <dgm:cxn modelId="{B64E0538-03A3-4225-90B6-5BE5331A7C75}" type="presParOf" srcId="{7F32C075-A648-4CBD-B559-97AFA51FC849}" destId="{A688BCB5-18C7-4C31-A3D3-E5778A03586D}" srcOrd="3" destOrd="0" presId="urn:microsoft.com/office/officeart/2005/8/layout/hProcess4"/>
    <dgm:cxn modelId="{5F4E7732-ABA9-4A62-94DF-3AF279020131}" type="presParOf" srcId="{7F32C075-A648-4CBD-B559-97AFA51FC849}" destId="{9E4FDE1A-A749-460C-8A2D-ED7F63476E8D}" srcOrd="4" destOrd="0" presId="urn:microsoft.com/office/officeart/2005/8/layout/hProcess4"/>
    <dgm:cxn modelId="{CA61CCD3-D3FC-49A2-8209-DC5F5F82526D}" type="presParOf" srcId="{6CE987C9-96BC-4199-9DF5-997B28461134}" destId="{E2082C66-F838-452F-BA6D-325E097F5E19}" srcOrd="3" destOrd="0" presId="urn:microsoft.com/office/officeart/2005/8/layout/hProcess4"/>
    <dgm:cxn modelId="{5F2DAC06-4B0E-43BA-80F4-14D746DBDEB9}" type="presParOf" srcId="{6CE987C9-96BC-4199-9DF5-997B28461134}" destId="{D4E450EE-25C2-4BD0-9D0D-6E216556E5AD}" srcOrd="4" destOrd="0" presId="urn:microsoft.com/office/officeart/2005/8/layout/hProcess4"/>
    <dgm:cxn modelId="{49E45666-0B12-4D04-95C1-46E3A817C0BC}" type="presParOf" srcId="{D4E450EE-25C2-4BD0-9D0D-6E216556E5AD}" destId="{4E6BDEDE-3C52-4635-8D7B-6BCEFC5BD68A}" srcOrd="0" destOrd="0" presId="urn:microsoft.com/office/officeart/2005/8/layout/hProcess4"/>
    <dgm:cxn modelId="{29DE9A66-B164-4EE4-9947-7F48F0C90275}" type="presParOf" srcId="{D4E450EE-25C2-4BD0-9D0D-6E216556E5AD}" destId="{42E26354-2748-484C-B3E3-C3F98FC1F739}" srcOrd="1" destOrd="0" presId="urn:microsoft.com/office/officeart/2005/8/layout/hProcess4"/>
    <dgm:cxn modelId="{D74BB4BC-44C7-4CCC-BABC-12610176EDC8}" type="presParOf" srcId="{D4E450EE-25C2-4BD0-9D0D-6E216556E5AD}" destId="{D5D72D14-8C0D-4B51-9ECC-3AB56CD48C7C}" srcOrd="2" destOrd="0" presId="urn:microsoft.com/office/officeart/2005/8/layout/hProcess4"/>
    <dgm:cxn modelId="{56067B1E-26C7-41F4-BC97-5FA0BFB1685D}" type="presParOf" srcId="{D4E450EE-25C2-4BD0-9D0D-6E216556E5AD}" destId="{60A5D69C-5D89-4954-B394-044DCAC04CDF}" srcOrd="3" destOrd="0" presId="urn:microsoft.com/office/officeart/2005/8/layout/hProcess4"/>
    <dgm:cxn modelId="{7C2C0A24-DAFB-4316-879A-5567DE19AA65}" type="presParOf" srcId="{D4E450EE-25C2-4BD0-9D0D-6E216556E5AD}" destId="{B243FFC7-6C5E-45A1-A4AB-454AF833EC3A}" srcOrd="4" destOrd="0" presId="urn:microsoft.com/office/officeart/2005/8/layout/hProcess4"/>
    <dgm:cxn modelId="{5A1C5D7A-8DC6-4166-9584-10098D4D88E8}" type="presParOf" srcId="{6CE987C9-96BC-4199-9DF5-997B28461134}" destId="{43510DD8-7597-4ED8-B296-D36E2E2F44BE}" srcOrd="5" destOrd="0" presId="urn:microsoft.com/office/officeart/2005/8/layout/hProcess4"/>
    <dgm:cxn modelId="{233DDD67-B17F-4FB9-B384-768FB2904569}" type="presParOf" srcId="{6CE987C9-96BC-4199-9DF5-997B28461134}" destId="{BED5EBEB-45E4-4E9D-BED0-27DB092D6052}" srcOrd="6" destOrd="0" presId="urn:microsoft.com/office/officeart/2005/8/layout/hProcess4"/>
    <dgm:cxn modelId="{E2567CBE-8FB9-47D1-A4B3-6B240F5C4FF3}" type="presParOf" srcId="{BED5EBEB-45E4-4E9D-BED0-27DB092D6052}" destId="{C4C607B4-01CC-49AC-90EE-CB90C79B4A73}" srcOrd="0" destOrd="0" presId="urn:microsoft.com/office/officeart/2005/8/layout/hProcess4"/>
    <dgm:cxn modelId="{AC828EC3-821D-4F59-B886-F2C28DFD9D69}" type="presParOf" srcId="{BED5EBEB-45E4-4E9D-BED0-27DB092D6052}" destId="{66917E76-8C3A-4DF1-8CCE-5733F05273D7}" srcOrd="1" destOrd="0" presId="urn:microsoft.com/office/officeart/2005/8/layout/hProcess4"/>
    <dgm:cxn modelId="{9A0C84FB-90FB-4D9F-95A9-4BDA8873D126}" type="presParOf" srcId="{BED5EBEB-45E4-4E9D-BED0-27DB092D6052}" destId="{7D23E71B-B823-439A-8689-507ED036A9CB}" srcOrd="2" destOrd="0" presId="urn:microsoft.com/office/officeart/2005/8/layout/hProcess4"/>
    <dgm:cxn modelId="{4DE71CEE-D7EF-4382-BD63-76726C0C807D}" type="presParOf" srcId="{BED5EBEB-45E4-4E9D-BED0-27DB092D6052}" destId="{004B039D-CC5B-4977-8C11-75775C36CBBC}" srcOrd="3" destOrd="0" presId="urn:microsoft.com/office/officeart/2005/8/layout/hProcess4"/>
    <dgm:cxn modelId="{F6989C69-3728-4F84-A662-13D27A6EDA87}" type="presParOf" srcId="{BED5EBEB-45E4-4E9D-BED0-27DB092D6052}" destId="{FDB01D5C-A2BD-490B-9AEB-6AE316202BDA}" srcOrd="4" destOrd="0" presId="urn:microsoft.com/office/officeart/2005/8/layout/hProcess4"/>
    <dgm:cxn modelId="{DB5D16AB-70F2-42F1-8D15-A06F5A0C0607}" type="presParOf" srcId="{6CE987C9-96BC-4199-9DF5-997B28461134}" destId="{4A800DD1-A418-4945-8C00-FC2123D683A9}" srcOrd="7" destOrd="0" presId="urn:microsoft.com/office/officeart/2005/8/layout/hProcess4"/>
    <dgm:cxn modelId="{4DC1D0AD-F923-4E9C-BC5B-7790CEA5EE78}" type="presParOf" srcId="{6CE987C9-96BC-4199-9DF5-997B28461134}" destId="{DD162D7D-80AA-46FB-89B8-D48D4B839876}" srcOrd="8" destOrd="0" presId="urn:microsoft.com/office/officeart/2005/8/layout/hProcess4"/>
    <dgm:cxn modelId="{E9B70F56-B28B-402D-8646-76D94A2B9632}" type="presParOf" srcId="{DD162D7D-80AA-46FB-89B8-D48D4B839876}" destId="{AD222353-CD96-4FD5-9018-42DC9414CA94}" srcOrd="0" destOrd="0" presId="urn:microsoft.com/office/officeart/2005/8/layout/hProcess4"/>
    <dgm:cxn modelId="{DBDAF31B-53EC-4F8B-8064-784CA846E367}" type="presParOf" srcId="{DD162D7D-80AA-46FB-89B8-D48D4B839876}" destId="{7B045726-7598-442D-BADC-5C38870A3DC1}" srcOrd="1" destOrd="0" presId="urn:microsoft.com/office/officeart/2005/8/layout/hProcess4"/>
    <dgm:cxn modelId="{56F15EA1-94FA-4F75-ABDC-3821BDE352FC}" type="presParOf" srcId="{DD162D7D-80AA-46FB-89B8-D48D4B839876}" destId="{3A7820C5-3477-4781-B32C-4658E0B31C69}" srcOrd="2" destOrd="0" presId="urn:microsoft.com/office/officeart/2005/8/layout/hProcess4"/>
    <dgm:cxn modelId="{BB63138B-3B2F-4C2D-93AA-04D442C5F4DA}" type="presParOf" srcId="{DD162D7D-80AA-46FB-89B8-D48D4B839876}" destId="{A05895DE-DFC2-42A4-9EA4-FEE8BC343E58}" srcOrd="3" destOrd="0" presId="urn:microsoft.com/office/officeart/2005/8/layout/hProcess4"/>
    <dgm:cxn modelId="{81577992-3DAF-4533-9B2C-A4ACD51F4DBF}" type="presParOf" srcId="{DD162D7D-80AA-46FB-89B8-D48D4B839876}" destId="{A0665F19-E71D-4964-8DA3-A50367C8F9CD}" srcOrd="4" destOrd="0" presId="urn:microsoft.com/office/officeart/2005/8/layout/hProcess4"/>
    <dgm:cxn modelId="{DEAE2029-5972-4F9D-B1EC-29C663E20828}" type="presParOf" srcId="{6CE987C9-96BC-4199-9DF5-997B28461134}" destId="{BBD336CA-0681-4923-9DCE-67E5AEEB4C90}" srcOrd="9" destOrd="0" presId="urn:microsoft.com/office/officeart/2005/8/layout/hProcess4"/>
    <dgm:cxn modelId="{98031337-8582-4B41-8227-243E0A19A7FE}" type="presParOf" srcId="{6CE987C9-96BC-4199-9DF5-997B28461134}" destId="{5A663D1A-0967-45EA-BBA7-652D4521B0F4}" srcOrd="10" destOrd="0" presId="urn:microsoft.com/office/officeart/2005/8/layout/hProcess4"/>
    <dgm:cxn modelId="{37FDD365-64A7-4C26-BE95-71409A20C3DC}" type="presParOf" srcId="{5A663D1A-0967-45EA-BBA7-652D4521B0F4}" destId="{EAA29CC4-9DA4-4550-B541-B62CF0C7A2A6}" srcOrd="0" destOrd="0" presId="urn:microsoft.com/office/officeart/2005/8/layout/hProcess4"/>
    <dgm:cxn modelId="{C85649A9-F010-4E82-96FB-5AA6DB4711CD}" type="presParOf" srcId="{5A663D1A-0967-45EA-BBA7-652D4521B0F4}" destId="{EC673DC4-0AFE-4C52-9C58-4054BFAF82B6}" srcOrd="1" destOrd="0" presId="urn:microsoft.com/office/officeart/2005/8/layout/hProcess4"/>
    <dgm:cxn modelId="{BA5934B3-3F54-41C5-8A06-AB714C029D2E}" type="presParOf" srcId="{5A663D1A-0967-45EA-BBA7-652D4521B0F4}" destId="{2B062760-51E4-4E98-B733-BBD3236C5609}" srcOrd="2" destOrd="0" presId="urn:microsoft.com/office/officeart/2005/8/layout/hProcess4"/>
    <dgm:cxn modelId="{DA3E4933-A409-4448-AF09-D3449CFF8E8C}" type="presParOf" srcId="{5A663D1A-0967-45EA-BBA7-652D4521B0F4}" destId="{AA4F8F81-4446-441B-B4D9-A0B26E731440}" srcOrd="3" destOrd="0" presId="urn:microsoft.com/office/officeart/2005/8/layout/hProcess4"/>
    <dgm:cxn modelId="{5FD7029F-5A09-4FE0-8814-6F6E7FB156BF}" type="presParOf" srcId="{5A663D1A-0967-45EA-BBA7-652D4521B0F4}" destId="{8524D17A-CCDA-4E85-9DC2-65A5210EF0E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E1FC75-8831-4015-ABED-4FD764F93E16}" type="doc">
      <dgm:prSet loTypeId="urn:microsoft.com/office/officeart/2005/8/layout/arrow2" loCatId="process" qsTypeId="urn:microsoft.com/office/officeart/2005/8/quickstyle/simple1" qsCatId="simple" csTypeId="urn:microsoft.com/office/officeart/2005/8/colors/colorful1" csCatId="colorful" phldr="1"/>
      <dgm:spPr/>
    </dgm:pt>
    <dgm:pt modelId="{1A2B2162-C46B-4F79-BE3D-14BEBEA3757E}">
      <dgm:prSet phldrT="[Metin]"/>
      <dgm:spPr/>
      <dgm:t>
        <a:bodyPr/>
        <a:lstStyle/>
        <a:p>
          <a:r>
            <a:rPr lang="tr-TR" dirty="0"/>
            <a:t>İnsanların eylemlerinin analizini gerektiren tarihi olayların öğretimi</a:t>
          </a:r>
        </a:p>
      </dgm:t>
    </dgm:pt>
    <dgm:pt modelId="{8C2AAB32-5B98-48DE-BEDC-E3EF44E059CC}" type="parTrans" cxnId="{23A0618C-B2B2-4156-AC96-16D9F7606524}">
      <dgm:prSet/>
      <dgm:spPr/>
      <dgm:t>
        <a:bodyPr/>
        <a:lstStyle/>
        <a:p>
          <a:endParaRPr lang="tr-TR"/>
        </a:p>
      </dgm:t>
    </dgm:pt>
    <dgm:pt modelId="{78FEF8DA-F7DD-4ABE-B55F-73006EB31AB6}" type="sibTrans" cxnId="{23A0618C-B2B2-4156-AC96-16D9F7606524}">
      <dgm:prSet/>
      <dgm:spPr/>
      <dgm:t>
        <a:bodyPr/>
        <a:lstStyle/>
        <a:p>
          <a:endParaRPr lang="tr-TR"/>
        </a:p>
      </dgm:t>
    </dgm:pt>
    <dgm:pt modelId="{9F93ACB9-8C2A-4F50-9A3E-B78C6DA705D7}">
      <dgm:prSet phldrT="[Metin]"/>
      <dgm:spPr/>
      <dgm:t>
        <a:bodyPr/>
        <a:lstStyle/>
        <a:p>
          <a:r>
            <a:rPr lang="tr-TR" dirty="0"/>
            <a:t>Tarihle ilgili çeşitli kanıtların ve yorumların analizi</a:t>
          </a:r>
        </a:p>
      </dgm:t>
    </dgm:pt>
    <dgm:pt modelId="{D7A5171F-E09C-4872-9B98-D66586E7D0B7}" type="parTrans" cxnId="{B097ECDE-6254-4D3E-9B37-23C610A0196D}">
      <dgm:prSet/>
      <dgm:spPr/>
      <dgm:t>
        <a:bodyPr/>
        <a:lstStyle/>
        <a:p>
          <a:endParaRPr lang="tr-TR"/>
        </a:p>
      </dgm:t>
    </dgm:pt>
    <dgm:pt modelId="{419AF48E-4736-4384-A32A-DC3160E30D61}" type="sibTrans" cxnId="{B097ECDE-6254-4D3E-9B37-23C610A0196D}">
      <dgm:prSet/>
      <dgm:spPr/>
      <dgm:t>
        <a:bodyPr/>
        <a:lstStyle/>
        <a:p>
          <a:endParaRPr lang="tr-TR"/>
        </a:p>
      </dgm:t>
    </dgm:pt>
    <dgm:pt modelId="{744FDBB6-45CF-4917-8666-BD0D57369047}">
      <dgm:prSet phldrT="[Metin]"/>
      <dgm:spPr/>
      <dgm:t>
        <a:bodyPr/>
        <a:lstStyle/>
        <a:p>
          <a:r>
            <a:rPr lang="tr-TR" dirty="0"/>
            <a:t>Tarihi sonuçların ulaştığı noktaları içerisine alan bir anlatı taslağı oluşturması</a:t>
          </a:r>
        </a:p>
      </dgm:t>
    </dgm:pt>
    <dgm:pt modelId="{2AA2A6EC-0C7D-4808-A8DC-5ED1A43DFBBF}" type="parTrans" cxnId="{37AF09AD-056D-4B55-8226-B57B137C676F}">
      <dgm:prSet/>
      <dgm:spPr/>
      <dgm:t>
        <a:bodyPr/>
        <a:lstStyle/>
        <a:p>
          <a:endParaRPr lang="tr-TR"/>
        </a:p>
      </dgm:t>
    </dgm:pt>
    <dgm:pt modelId="{29C22496-588A-47CF-8CF0-8782B46C3C53}" type="sibTrans" cxnId="{37AF09AD-056D-4B55-8226-B57B137C676F}">
      <dgm:prSet/>
      <dgm:spPr/>
      <dgm:t>
        <a:bodyPr/>
        <a:lstStyle/>
        <a:p>
          <a:endParaRPr lang="tr-TR"/>
        </a:p>
      </dgm:t>
    </dgm:pt>
    <dgm:pt modelId="{76EEFBC5-4139-4EC1-936C-9012D516A26C}">
      <dgm:prSet phldrT="[Metin]"/>
      <dgm:spPr/>
      <dgm:t>
        <a:bodyPr/>
        <a:lstStyle/>
        <a:p>
          <a:r>
            <a:rPr lang="tr-TR" dirty="0"/>
            <a:t>Tarihi koşulların ve kronolojinin anlaşılması</a:t>
          </a:r>
        </a:p>
      </dgm:t>
    </dgm:pt>
    <dgm:pt modelId="{75CEFA5C-A48E-4791-88F7-6FDE924B671C}" type="parTrans" cxnId="{C4DB6ABD-F648-4AD1-B5BB-C81F617E9978}">
      <dgm:prSet/>
      <dgm:spPr/>
      <dgm:t>
        <a:bodyPr/>
        <a:lstStyle/>
        <a:p>
          <a:endParaRPr lang="tr-TR"/>
        </a:p>
      </dgm:t>
    </dgm:pt>
    <dgm:pt modelId="{913FCA98-D6E0-4006-B8DD-C8C51A777D58}" type="sibTrans" cxnId="{C4DB6ABD-F648-4AD1-B5BB-C81F617E9978}">
      <dgm:prSet/>
      <dgm:spPr/>
      <dgm:t>
        <a:bodyPr/>
        <a:lstStyle/>
        <a:p>
          <a:endParaRPr lang="tr-TR"/>
        </a:p>
      </dgm:t>
    </dgm:pt>
    <dgm:pt modelId="{086D854F-0D3F-4D4C-B9DE-1686F129EE79}" type="pres">
      <dgm:prSet presAssocID="{F8E1FC75-8831-4015-ABED-4FD764F93E16}" presName="arrowDiagram" presStyleCnt="0">
        <dgm:presLayoutVars>
          <dgm:chMax val="5"/>
          <dgm:dir/>
          <dgm:resizeHandles val="exact"/>
        </dgm:presLayoutVars>
      </dgm:prSet>
      <dgm:spPr/>
    </dgm:pt>
    <dgm:pt modelId="{F8C4A24A-B994-4078-BE44-940B7591CBFF}" type="pres">
      <dgm:prSet presAssocID="{F8E1FC75-8831-4015-ABED-4FD764F93E16}" presName="arrow" presStyleLbl="bgShp" presStyleIdx="0" presStyleCnt="1"/>
      <dgm:spPr/>
    </dgm:pt>
    <dgm:pt modelId="{F1827681-B7EA-4FCC-B314-BE864432FEF0}" type="pres">
      <dgm:prSet presAssocID="{F8E1FC75-8831-4015-ABED-4FD764F93E16}" presName="arrowDiagram4" presStyleCnt="0"/>
      <dgm:spPr/>
    </dgm:pt>
    <dgm:pt modelId="{D7450F2B-42C7-43A6-84BB-11A998AD2E80}" type="pres">
      <dgm:prSet presAssocID="{1A2B2162-C46B-4F79-BE3D-14BEBEA3757E}" presName="bullet4a" presStyleLbl="node1" presStyleIdx="0" presStyleCnt="4"/>
      <dgm:spPr/>
    </dgm:pt>
    <dgm:pt modelId="{A3AC69F1-8F55-48CE-B0AD-6B69B930CAA1}" type="pres">
      <dgm:prSet presAssocID="{1A2B2162-C46B-4F79-BE3D-14BEBEA3757E}" presName="textBox4a" presStyleLbl="revTx" presStyleIdx="0" presStyleCnt="4">
        <dgm:presLayoutVars>
          <dgm:bulletEnabled val="1"/>
        </dgm:presLayoutVars>
      </dgm:prSet>
      <dgm:spPr/>
    </dgm:pt>
    <dgm:pt modelId="{38D26260-5F5D-42E6-831E-5682A3AF9C57}" type="pres">
      <dgm:prSet presAssocID="{76EEFBC5-4139-4EC1-936C-9012D516A26C}" presName="bullet4b" presStyleLbl="node1" presStyleIdx="1" presStyleCnt="4"/>
      <dgm:spPr/>
    </dgm:pt>
    <dgm:pt modelId="{278811CF-FDE5-4FCD-8737-0AE6EE6B99B8}" type="pres">
      <dgm:prSet presAssocID="{76EEFBC5-4139-4EC1-936C-9012D516A26C}" presName="textBox4b" presStyleLbl="revTx" presStyleIdx="1" presStyleCnt="4">
        <dgm:presLayoutVars>
          <dgm:bulletEnabled val="1"/>
        </dgm:presLayoutVars>
      </dgm:prSet>
      <dgm:spPr/>
    </dgm:pt>
    <dgm:pt modelId="{B7CAF571-3D08-43FE-82CB-A7FE6F510D1B}" type="pres">
      <dgm:prSet presAssocID="{9F93ACB9-8C2A-4F50-9A3E-B78C6DA705D7}" presName="bullet4c" presStyleLbl="node1" presStyleIdx="2" presStyleCnt="4"/>
      <dgm:spPr/>
    </dgm:pt>
    <dgm:pt modelId="{FE818EFF-F48B-4E92-847C-1951A07D8DD7}" type="pres">
      <dgm:prSet presAssocID="{9F93ACB9-8C2A-4F50-9A3E-B78C6DA705D7}" presName="textBox4c" presStyleLbl="revTx" presStyleIdx="2" presStyleCnt="4">
        <dgm:presLayoutVars>
          <dgm:bulletEnabled val="1"/>
        </dgm:presLayoutVars>
      </dgm:prSet>
      <dgm:spPr/>
    </dgm:pt>
    <dgm:pt modelId="{6C32A71A-DAEE-4639-8858-C348E23930A2}" type="pres">
      <dgm:prSet presAssocID="{744FDBB6-45CF-4917-8666-BD0D57369047}" presName="bullet4d" presStyleLbl="node1" presStyleIdx="3" presStyleCnt="4"/>
      <dgm:spPr/>
    </dgm:pt>
    <dgm:pt modelId="{BA9E4A1A-3284-4E1B-8766-4E86BF6DB790}" type="pres">
      <dgm:prSet presAssocID="{744FDBB6-45CF-4917-8666-BD0D57369047}" presName="textBox4d" presStyleLbl="revTx" presStyleIdx="3" presStyleCnt="4">
        <dgm:presLayoutVars>
          <dgm:bulletEnabled val="1"/>
        </dgm:presLayoutVars>
      </dgm:prSet>
      <dgm:spPr/>
    </dgm:pt>
  </dgm:ptLst>
  <dgm:cxnLst>
    <dgm:cxn modelId="{F8D6D737-6605-4DCD-8ABA-3860181101AD}" type="presOf" srcId="{F8E1FC75-8831-4015-ABED-4FD764F93E16}" destId="{086D854F-0D3F-4D4C-B9DE-1686F129EE79}" srcOrd="0" destOrd="0" presId="urn:microsoft.com/office/officeart/2005/8/layout/arrow2"/>
    <dgm:cxn modelId="{23A0618C-B2B2-4156-AC96-16D9F7606524}" srcId="{F8E1FC75-8831-4015-ABED-4FD764F93E16}" destId="{1A2B2162-C46B-4F79-BE3D-14BEBEA3757E}" srcOrd="0" destOrd="0" parTransId="{8C2AAB32-5B98-48DE-BEDC-E3EF44E059CC}" sibTransId="{78FEF8DA-F7DD-4ABE-B55F-73006EB31AB6}"/>
    <dgm:cxn modelId="{A3F34E92-74E8-40BD-8A32-C2E8698404C4}" type="presOf" srcId="{76EEFBC5-4139-4EC1-936C-9012D516A26C}" destId="{278811CF-FDE5-4FCD-8737-0AE6EE6B99B8}" srcOrd="0" destOrd="0" presId="urn:microsoft.com/office/officeart/2005/8/layout/arrow2"/>
    <dgm:cxn modelId="{37AF09AD-056D-4B55-8226-B57B137C676F}" srcId="{F8E1FC75-8831-4015-ABED-4FD764F93E16}" destId="{744FDBB6-45CF-4917-8666-BD0D57369047}" srcOrd="3" destOrd="0" parTransId="{2AA2A6EC-0C7D-4808-A8DC-5ED1A43DFBBF}" sibTransId="{29C22496-588A-47CF-8CF0-8782B46C3C53}"/>
    <dgm:cxn modelId="{81CA12B9-5260-400A-8C90-1FDD9A8FA2A2}" type="presOf" srcId="{9F93ACB9-8C2A-4F50-9A3E-B78C6DA705D7}" destId="{FE818EFF-F48B-4E92-847C-1951A07D8DD7}" srcOrd="0" destOrd="0" presId="urn:microsoft.com/office/officeart/2005/8/layout/arrow2"/>
    <dgm:cxn modelId="{B64F98BB-F821-4F76-A709-E9E6DAF7DC83}" type="presOf" srcId="{1A2B2162-C46B-4F79-BE3D-14BEBEA3757E}" destId="{A3AC69F1-8F55-48CE-B0AD-6B69B930CAA1}" srcOrd="0" destOrd="0" presId="urn:microsoft.com/office/officeart/2005/8/layout/arrow2"/>
    <dgm:cxn modelId="{C4DB6ABD-F648-4AD1-B5BB-C81F617E9978}" srcId="{F8E1FC75-8831-4015-ABED-4FD764F93E16}" destId="{76EEFBC5-4139-4EC1-936C-9012D516A26C}" srcOrd="1" destOrd="0" parTransId="{75CEFA5C-A48E-4791-88F7-6FDE924B671C}" sibTransId="{913FCA98-D6E0-4006-B8DD-C8C51A777D58}"/>
    <dgm:cxn modelId="{B097ECDE-6254-4D3E-9B37-23C610A0196D}" srcId="{F8E1FC75-8831-4015-ABED-4FD764F93E16}" destId="{9F93ACB9-8C2A-4F50-9A3E-B78C6DA705D7}" srcOrd="2" destOrd="0" parTransId="{D7A5171F-E09C-4872-9B98-D66586E7D0B7}" sibTransId="{419AF48E-4736-4384-A32A-DC3160E30D61}"/>
    <dgm:cxn modelId="{5B6114EF-66A5-4E41-8391-4D951B0F93DE}" type="presOf" srcId="{744FDBB6-45CF-4917-8666-BD0D57369047}" destId="{BA9E4A1A-3284-4E1B-8766-4E86BF6DB790}" srcOrd="0" destOrd="0" presId="urn:microsoft.com/office/officeart/2005/8/layout/arrow2"/>
    <dgm:cxn modelId="{13A4DA42-0C62-4F3B-A021-A2177B72AF7D}" type="presParOf" srcId="{086D854F-0D3F-4D4C-B9DE-1686F129EE79}" destId="{F8C4A24A-B994-4078-BE44-940B7591CBFF}" srcOrd="0" destOrd="0" presId="urn:microsoft.com/office/officeart/2005/8/layout/arrow2"/>
    <dgm:cxn modelId="{C1BE5FDD-1C8C-4167-917F-2E0D1BAA70F6}" type="presParOf" srcId="{086D854F-0D3F-4D4C-B9DE-1686F129EE79}" destId="{F1827681-B7EA-4FCC-B314-BE864432FEF0}" srcOrd="1" destOrd="0" presId="urn:microsoft.com/office/officeart/2005/8/layout/arrow2"/>
    <dgm:cxn modelId="{82C0DFC4-5AF5-4827-B15E-842C2BC06B59}" type="presParOf" srcId="{F1827681-B7EA-4FCC-B314-BE864432FEF0}" destId="{D7450F2B-42C7-43A6-84BB-11A998AD2E80}" srcOrd="0" destOrd="0" presId="urn:microsoft.com/office/officeart/2005/8/layout/arrow2"/>
    <dgm:cxn modelId="{07C088A4-124A-433A-A83E-ADACFACE56E5}" type="presParOf" srcId="{F1827681-B7EA-4FCC-B314-BE864432FEF0}" destId="{A3AC69F1-8F55-48CE-B0AD-6B69B930CAA1}" srcOrd="1" destOrd="0" presId="urn:microsoft.com/office/officeart/2005/8/layout/arrow2"/>
    <dgm:cxn modelId="{5B6638E4-DB78-4E66-AD4E-714D98B8C9F4}" type="presParOf" srcId="{F1827681-B7EA-4FCC-B314-BE864432FEF0}" destId="{38D26260-5F5D-42E6-831E-5682A3AF9C57}" srcOrd="2" destOrd="0" presId="urn:microsoft.com/office/officeart/2005/8/layout/arrow2"/>
    <dgm:cxn modelId="{668AC972-33F1-43B6-BEA9-BDC8EE996474}" type="presParOf" srcId="{F1827681-B7EA-4FCC-B314-BE864432FEF0}" destId="{278811CF-FDE5-4FCD-8737-0AE6EE6B99B8}" srcOrd="3" destOrd="0" presId="urn:microsoft.com/office/officeart/2005/8/layout/arrow2"/>
    <dgm:cxn modelId="{8751F31C-1148-4B55-A812-63F4359A02C0}" type="presParOf" srcId="{F1827681-B7EA-4FCC-B314-BE864432FEF0}" destId="{B7CAF571-3D08-43FE-82CB-A7FE6F510D1B}" srcOrd="4" destOrd="0" presId="urn:microsoft.com/office/officeart/2005/8/layout/arrow2"/>
    <dgm:cxn modelId="{B42B116B-9CAF-4B33-A24A-A96259E14994}" type="presParOf" srcId="{F1827681-B7EA-4FCC-B314-BE864432FEF0}" destId="{FE818EFF-F48B-4E92-847C-1951A07D8DD7}" srcOrd="5" destOrd="0" presId="urn:microsoft.com/office/officeart/2005/8/layout/arrow2"/>
    <dgm:cxn modelId="{A4C12F31-E932-4524-A3BA-7CBD4515A19A}" type="presParOf" srcId="{F1827681-B7EA-4FCC-B314-BE864432FEF0}" destId="{6C32A71A-DAEE-4639-8858-C348E23930A2}" srcOrd="6" destOrd="0" presId="urn:microsoft.com/office/officeart/2005/8/layout/arrow2"/>
    <dgm:cxn modelId="{0D0E3057-457A-4834-BD85-2FC3410D5657}" type="presParOf" srcId="{F1827681-B7EA-4FCC-B314-BE864432FEF0}" destId="{BA9E4A1A-3284-4E1B-8766-4E86BF6DB79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8B0629-72D2-42F5-9D00-1E66B085E5D1}" type="doc">
      <dgm:prSet loTypeId="urn:microsoft.com/office/officeart/2005/8/layout/pyramid2" loCatId="list" qsTypeId="urn:microsoft.com/office/officeart/2005/8/quickstyle/simple1" qsCatId="simple" csTypeId="urn:microsoft.com/office/officeart/2005/8/colors/accent0_3" csCatId="mainScheme" phldr="1"/>
      <dgm:spPr/>
    </dgm:pt>
    <dgm:pt modelId="{3DBE8782-A125-4A05-BCE6-EA1634C92CBB}">
      <dgm:prSet phldrT="[Metin]"/>
      <dgm:spPr/>
      <dgm:t>
        <a:bodyPr/>
        <a:lstStyle/>
        <a:p>
          <a:r>
            <a:rPr lang="tr-TR" dirty="0"/>
            <a:t>Elde edilenlerden yararlanarak tarihsel canlandırma ve öğrencilerin kendi tarih öykülerini oluşturma</a:t>
          </a:r>
        </a:p>
      </dgm:t>
    </dgm:pt>
    <dgm:pt modelId="{910499AB-C39A-4A47-A753-739A92DD6383}" type="parTrans" cxnId="{6630610D-8A12-4584-9729-2AA2F46453EA}">
      <dgm:prSet/>
      <dgm:spPr/>
      <dgm:t>
        <a:bodyPr/>
        <a:lstStyle/>
        <a:p>
          <a:endParaRPr lang="tr-TR"/>
        </a:p>
      </dgm:t>
    </dgm:pt>
    <dgm:pt modelId="{68586F24-3342-4EB8-9941-AD4C3E3CC7DB}" type="sibTrans" cxnId="{6630610D-8A12-4584-9729-2AA2F46453EA}">
      <dgm:prSet/>
      <dgm:spPr/>
      <dgm:t>
        <a:bodyPr/>
        <a:lstStyle/>
        <a:p>
          <a:endParaRPr lang="tr-TR"/>
        </a:p>
      </dgm:t>
    </dgm:pt>
    <dgm:pt modelId="{6859B411-8114-4483-AF47-4438DAC38064}">
      <dgm:prSet phldrT="[Metin]"/>
      <dgm:spPr/>
      <dgm:t>
        <a:bodyPr/>
        <a:lstStyle/>
        <a:p>
          <a:r>
            <a:rPr lang="tr-TR" dirty="0"/>
            <a:t>Farklı tarihsel kanıt ve yorumlara gidilmesi</a:t>
          </a:r>
        </a:p>
      </dgm:t>
    </dgm:pt>
    <dgm:pt modelId="{120B64A7-B4E4-4CFD-B474-6F076405146E}" type="parTrans" cxnId="{DBF6BB28-2D15-4484-A0FE-887C0117B76B}">
      <dgm:prSet/>
      <dgm:spPr/>
      <dgm:t>
        <a:bodyPr/>
        <a:lstStyle/>
        <a:p>
          <a:endParaRPr lang="tr-TR"/>
        </a:p>
      </dgm:t>
    </dgm:pt>
    <dgm:pt modelId="{14228635-675D-411F-858D-E593FBCC3C00}" type="sibTrans" cxnId="{DBF6BB28-2D15-4484-A0FE-887C0117B76B}">
      <dgm:prSet/>
      <dgm:spPr/>
      <dgm:t>
        <a:bodyPr/>
        <a:lstStyle/>
        <a:p>
          <a:endParaRPr lang="tr-TR"/>
        </a:p>
      </dgm:t>
    </dgm:pt>
    <dgm:pt modelId="{0D8235C2-C797-465F-A1DE-EFF628788B2C}">
      <dgm:prSet phldrT="[Metin]"/>
      <dgm:spPr/>
      <dgm:t>
        <a:bodyPr/>
        <a:lstStyle/>
        <a:p>
          <a:r>
            <a:rPr lang="tr-TR" dirty="0"/>
            <a:t>Olayın kısa tanıtımının yapılması</a:t>
          </a:r>
        </a:p>
      </dgm:t>
    </dgm:pt>
    <dgm:pt modelId="{AC00F2DD-1432-4518-9D32-DDD1BA31FF3E}" type="parTrans" cxnId="{A8AA8E6C-E53A-4D50-9872-D8C9EE815FB0}">
      <dgm:prSet/>
      <dgm:spPr/>
      <dgm:t>
        <a:bodyPr/>
        <a:lstStyle/>
        <a:p>
          <a:endParaRPr lang="tr-TR"/>
        </a:p>
      </dgm:t>
    </dgm:pt>
    <dgm:pt modelId="{9A948B7A-FBBA-4A37-97D2-86354DB1AF69}" type="sibTrans" cxnId="{A8AA8E6C-E53A-4D50-9872-D8C9EE815FB0}">
      <dgm:prSet/>
      <dgm:spPr/>
      <dgm:t>
        <a:bodyPr/>
        <a:lstStyle/>
        <a:p>
          <a:endParaRPr lang="tr-TR"/>
        </a:p>
      </dgm:t>
    </dgm:pt>
    <dgm:pt modelId="{2921FE6B-B027-4544-95FF-3D0E0E48989B}" type="pres">
      <dgm:prSet presAssocID="{948B0629-72D2-42F5-9D00-1E66B085E5D1}" presName="compositeShape" presStyleCnt="0">
        <dgm:presLayoutVars>
          <dgm:dir/>
          <dgm:resizeHandles/>
        </dgm:presLayoutVars>
      </dgm:prSet>
      <dgm:spPr/>
    </dgm:pt>
    <dgm:pt modelId="{E2905B4B-379C-4D61-9F05-710D250AD7B6}" type="pres">
      <dgm:prSet presAssocID="{948B0629-72D2-42F5-9D00-1E66B085E5D1}" presName="pyramid" presStyleLbl="node1" presStyleIdx="0" presStyleCnt="1"/>
      <dgm:spPr/>
    </dgm:pt>
    <dgm:pt modelId="{50C8C6BA-5D27-444C-863A-EFD23028AACE}" type="pres">
      <dgm:prSet presAssocID="{948B0629-72D2-42F5-9D00-1E66B085E5D1}" presName="theList" presStyleCnt="0"/>
      <dgm:spPr/>
    </dgm:pt>
    <dgm:pt modelId="{F432E88B-7CB5-4368-AD39-0DD6B598F40F}" type="pres">
      <dgm:prSet presAssocID="{3DBE8782-A125-4A05-BCE6-EA1634C92CBB}" presName="aNode" presStyleLbl="fgAcc1" presStyleIdx="0" presStyleCnt="3" custScaleX="137493">
        <dgm:presLayoutVars>
          <dgm:bulletEnabled val="1"/>
        </dgm:presLayoutVars>
      </dgm:prSet>
      <dgm:spPr/>
    </dgm:pt>
    <dgm:pt modelId="{B53ADE4B-BF44-4B1F-95E5-18AC6ED42EC6}" type="pres">
      <dgm:prSet presAssocID="{3DBE8782-A125-4A05-BCE6-EA1634C92CBB}" presName="aSpace" presStyleCnt="0"/>
      <dgm:spPr/>
    </dgm:pt>
    <dgm:pt modelId="{2EE9B4B4-AB19-49A7-9058-55F461935A6B}" type="pres">
      <dgm:prSet presAssocID="{6859B411-8114-4483-AF47-4438DAC38064}" presName="aNode" presStyleLbl="fgAcc1" presStyleIdx="1" presStyleCnt="3" custScaleX="140128">
        <dgm:presLayoutVars>
          <dgm:bulletEnabled val="1"/>
        </dgm:presLayoutVars>
      </dgm:prSet>
      <dgm:spPr/>
    </dgm:pt>
    <dgm:pt modelId="{DCDA188E-B53C-4A26-828A-A2E5CB9CEC3C}" type="pres">
      <dgm:prSet presAssocID="{6859B411-8114-4483-AF47-4438DAC38064}" presName="aSpace" presStyleCnt="0"/>
      <dgm:spPr/>
    </dgm:pt>
    <dgm:pt modelId="{BBF41EFD-C6B2-4766-BD44-5C4A02E01B76}" type="pres">
      <dgm:prSet presAssocID="{0D8235C2-C797-465F-A1DE-EFF628788B2C}" presName="aNode" presStyleLbl="fgAcc1" presStyleIdx="2" presStyleCnt="3" custScaleX="141446">
        <dgm:presLayoutVars>
          <dgm:bulletEnabled val="1"/>
        </dgm:presLayoutVars>
      </dgm:prSet>
      <dgm:spPr/>
    </dgm:pt>
    <dgm:pt modelId="{64FD5606-AA2C-41BD-A7C1-6EE7EF5BE125}" type="pres">
      <dgm:prSet presAssocID="{0D8235C2-C797-465F-A1DE-EFF628788B2C}" presName="aSpace" presStyleCnt="0"/>
      <dgm:spPr/>
    </dgm:pt>
  </dgm:ptLst>
  <dgm:cxnLst>
    <dgm:cxn modelId="{6630610D-8A12-4584-9729-2AA2F46453EA}" srcId="{948B0629-72D2-42F5-9D00-1E66B085E5D1}" destId="{3DBE8782-A125-4A05-BCE6-EA1634C92CBB}" srcOrd="0" destOrd="0" parTransId="{910499AB-C39A-4A47-A753-739A92DD6383}" sibTransId="{68586F24-3342-4EB8-9941-AD4C3E3CC7DB}"/>
    <dgm:cxn modelId="{DBF6BB28-2D15-4484-A0FE-887C0117B76B}" srcId="{948B0629-72D2-42F5-9D00-1E66B085E5D1}" destId="{6859B411-8114-4483-AF47-4438DAC38064}" srcOrd="1" destOrd="0" parTransId="{120B64A7-B4E4-4CFD-B474-6F076405146E}" sibTransId="{14228635-675D-411F-858D-E593FBCC3C00}"/>
    <dgm:cxn modelId="{A8AA8E6C-E53A-4D50-9872-D8C9EE815FB0}" srcId="{948B0629-72D2-42F5-9D00-1E66B085E5D1}" destId="{0D8235C2-C797-465F-A1DE-EFF628788B2C}" srcOrd="2" destOrd="0" parTransId="{AC00F2DD-1432-4518-9D32-DDD1BA31FF3E}" sibTransId="{9A948B7A-FBBA-4A37-97D2-86354DB1AF69}"/>
    <dgm:cxn modelId="{884CDF75-7E97-4836-A0B0-193D12E1CD25}" type="presOf" srcId="{948B0629-72D2-42F5-9D00-1E66B085E5D1}" destId="{2921FE6B-B027-4544-95FF-3D0E0E48989B}" srcOrd="0" destOrd="0" presId="urn:microsoft.com/office/officeart/2005/8/layout/pyramid2"/>
    <dgm:cxn modelId="{E71A8EE7-7240-4995-95DC-56FD037BEBA3}" type="presOf" srcId="{3DBE8782-A125-4A05-BCE6-EA1634C92CBB}" destId="{F432E88B-7CB5-4368-AD39-0DD6B598F40F}" srcOrd="0" destOrd="0" presId="urn:microsoft.com/office/officeart/2005/8/layout/pyramid2"/>
    <dgm:cxn modelId="{C452A0EB-EC36-49BE-BADB-F9E9028A813A}" type="presOf" srcId="{0D8235C2-C797-465F-A1DE-EFF628788B2C}" destId="{BBF41EFD-C6B2-4766-BD44-5C4A02E01B76}" srcOrd="0" destOrd="0" presId="urn:microsoft.com/office/officeart/2005/8/layout/pyramid2"/>
    <dgm:cxn modelId="{9BC6D6F2-18A0-4D48-95C6-C3991EB291B8}" type="presOf" srcId="{6859B411-8114-4483-AF47-4438DAC38064}" destId="{2EE9B4B4-AB19-49A7-9058-55F461935A6B}" srcOrd="0" destOrd="0" presId="urn:microsoft.com/office/officeart/2005/8/layout/pyramid2"/>
    <dgm:cxn modelId="{CB485870-110E-4F88-8C70-5B81BF001495}" type="presParOf" srcId="{2921FE6B-B027-4544-95FF-3D0E0E48989B}" destId="{E2905B4B-379C-4D61-9F05-710D250AD7B6}" srcOrd="0" destOrd="0" presId="urn:microsoft.com/office/officeart/2005/8/layout/pyramid2"/>
    <dgm:cxn modelId="{5E92AD75-AA05-4E3A-9751-E8A00724C448}" type="presParOf" srcId="{2921FE6B-B027-4544-95FF-3D0E0E48989B}" destId="{50C8C6BA-5D27-444C-863A-EFD23028AACE}" srcOrd="1" destOrd="0" presId="urn:microsoft.com/office/officeart/2005/8/layout/pyramid2"/>
    <dgm:cxn modelId="{C2ECFB45-54BD-4549-AE6D-DB632E11B66C}" type="presParOf" srcId="{50C8C6BA-5D27-444C-863A-EFD23028AACE}" destId="{F432E88B-7CB5-4368-AD39-0DD6B598F40F}" srcOrd="0" destOrd="0" presId="urn:microsoft.com/office/officeart/2005/8/layout/pyramid2"/>
    <dgm:cxn modelId="{2A9F93F1-0F4F-4319-B876-463AD0A1534E}" type="presParOf" srcId="{50C8C6BA-5D27-444C-863A-EFD23028AACE}" destId="{B53ADE4B-BF44-4B1F-95E5-18AC6ED42EC6}" srcOrd="1" destOrd="0" presId="urn:microsoft.com/office/officeart/2005/8/layout/pyramid2"/>
    <dgm:cxn modelId="{2A1C7AF2-F5F7-42DC-B632-6529A8C2AF4A}" type="presParOf" srcId="{50C8C6BA-5D27-444C-863A-EFD23028AACE}" destId="{2EE9B4B4-AB19-49A7-9058-55F461935A6B}" srcOrd="2" destOrd="0" presId="urn:microsoft.com/office/officeart/2005/8/layout/pyramid2"/>
    <dgm:cxn modelId="{B9468FA3-F57E-43B0-8C27-FADF794F3D8E}" type="presParOf" srcId="{50C8C6BA-5D27-444C-863A-EFD23028AACE}" destId="{DCDA188E-B53C-4A26-828A-A2E5CB9CEC3C}" srcOrd="3" destOrd="0" presId="urn:microsoft.com/office/officeart/2005/8/layout/pyramid2"/>
    <dgm:cxn modelId="{D184E064-BE99-48D8-BE9E-5E59AE908E00}" type="presParOf" srcId="{50C8C6BA-5D27-444C-863A-EFD23028AACE}" destId="{BBF41EFD-C6B2-4766-BD44-5C4A02E01B76}" srcOrd="4" destOrd="0" presId="urn:microsoft.com/office/officeart/2005/8/layout/pyramid2"/>
    <dgm:cxn modelId="{AABC23ED-92DB-469A-98C4-0A92E65D53E2}" type="presParOf" srcId="{50C8C6BA-5D27-444C-863A-EFD23028AACE}" destId="{64FD5606-AA2C-41BD-A7C1-6EE7EF5BE125}"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155C4C-14B8-4C9F-A56A-48F879A3234E}"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tr-TR"/>
        </a:p>
      </dgm:t>
    </dgm:pt>
    <dgm:pt modelId="{9D10B3CB-903A-4F05-B0F4-005DB558B1F5}">
      <dgm:prSet phldrT="[Metin]"/>
      <dgm:spPr/>
      <dgm:t>
        <a:bodyPr/>
        <a:lstStyle/>
        <a:p>
          <a:r>
            <a:rPr lang="tr-TR" dirty="0"/>
            <a:t>Bilişsel Boyut</a:t>
          </a:r>
        </a:p>
      </dgm:t>
    </dgm:pt>
    <dgm:pt modelId="{AF09B505-BD6B-4561-B280-CF58CAFBE674}" type="parTrans" cxnId="{496E31CB-A0EF-4090-BDE6-6DFE19252DBA}">
      <dgm:prSet/>
      <dgm:spPr/>
      <dgm:t>
        <a:bodyPr/>
        <a:lstStyle/>
        <a:p>
          <a:endParaRPr lang="tr-TR"/>
        </a:p>
      </dgm:t>
    </dgm:pt>
    <dgm:pt modelId="{E1745502-9537-432A-A72B-8211E8748102}" type="sibTrans" cxnId="{496E31CB-A0EF-4090-BDE6-6DFE19252DBA}">
      <dgm:prSet/>
      <dgm:spPr/>
      <dgm:t>
        <a:bodyPr/>
        <a:lstStyle/>
        <a:p>
          <a:endParaRPr lang="tr-TR"/>
        </a:p>
      </dgm:t>
    </dgm:pt>
    <dgm:pt modelId="{B1DD1D07-1E2D-4F72-B83A-A6155AC9A472}">
      <dgm:prSet phldrT="[Metin]"/>
      <dgm:spPr/>
      <dgm:t>
        <a:bodyPr/>
        <a:lstStyle/>
        <a:p>
          <a:r>
            <a:rPr lang="tr-TR" dirty="0"/>
            <a:t>Tarihi bağlamsal bilgi oluşturulur. </a:t>
          </a:r>
        </a:p>
      </dgm:t>
    </dgm:pt>
    <dgm:pt modelId="{BE1678C1-8BAD-44AB-BAAB-DD8FB0E7E991}" type="parTrans" cxnId="{83476B01-E6C0-47A9-82FB-D7516AAB3D3E}">
      <dgm:prSet/>
      <dgm:spPr/>
      <dgm:t>
        <a:bodyPr/>
        <a:lstStyle/>
        <a:p>
          <a:endParaRPr lang="tr-TR"/>
        </a:p>
      </dgm:t>
    </dgm:pt>
    <dgm:pt modelId="{4951A44A-9A7D-4379-B94E-3D31CE263E28}" type="sibTrans" cxnId="{83476B01-E6C0-47A9-82FB-D7516AAB3D3E}">
      <dgm:prSet/>
      <dgm:spPr/>
      <dgm:t>
        <a:bodyPr/>
        <a:lstStyle/>
        <a:p>
          <a:endParaRPr lang="tr-TR"/>
        </a:p>
      </dgm:t>
    </dgm:pt>
    <dgm:pt modelId="{70E088C3-E06C-4A62-B54E-15C98AEFCA3A}">
      <dgm:prSet phldrT="[Metin]"/>
      <dgm:spPr/>
      <dgm:t>
        <a:bodyPr/>
        <a:lstStyle/>
        <a:p>
          <a:r>
            <a:rPr lang="tr-TR" dirty="0"/>
            <a:t>Geçmişin günümüzden farklı olduğu fark edilir. </a:t>
          </a:r>
        </a:p>
      </dgm:t>
    </dgm:pt>
    <dgm:pt modelId="{C7ED362D-47FF-448B-874D-2AA2EE36DA53}" type="parTrans" cxnId="{A93E5558-9F5A-494E-90BC-027E36C41421}">
      <dgm:prSet/>
      <dgm:spPr/>
      <dgm:t>
        <a:bodyPr/>
        <a:lstStyle/>
        <a:p>
          <a:endParaRPr lang="tr-TR"/>
        </a:p>
      </dgm:t>
    </dgm:pt>
    <dgm:pt modelId="{03DA0B3C-4282-436B-AF17-B9BADAA0995D}" type="sibTrans" cxnId="{A93E5558-9F5A-494E-90BC-027E36C41421}">
      <dgm:prSet/>
      <dgm:spPr/>
      <dgm:t>
        <a:bodyPr/>
        <a:lstStyle/>
        <a:p>
          <a:endParaRPr lang="tr-TR"/>
        </a:p>
      </dgm:t>
    </dgm:pt>
    <dgm:pt modelId="{D267B2C7-D6EA-4E89-812A-1A2BAB00AE0F}">
      <dgm:prSet phldrT="[Metin]"/>
      <dgm:spPr/>
      <dgm:t>
        <a:bodyPr/>
        <a:lstStyle/>
        <a:p>
          <a:r>
            <a:rPr lang="tr-TR" dirty="0"/>
            <a:t>Duyuşsal Boyut</a:t>
          </a:r>
        </a:p>
      </dgm:t>
    </dgm:pt>
    <dgm:pt modelId="{BF2AB63C-77DC-4B33-9D48-44A13A005933}" type="parTrans" cxnId="{57DBA049-320B-457E-9BF9-53A060940606}">
      <dgm:prSet/>
      <dgm:spPr/>
      <dgm:t>
        <a:bodyPr/>
        <a:lstStyle/>
        <a:p>
          <a:endParaRPr lang="tr-TR"/>
        </a:p>
      </dgm:t>
    </dgm:pt>
    <dgm:pt modelId="{0AFDF504-790A-4397-AEB4-4C4CE747B6AA}" type="sibTrans" cxnId="{57DBA049-320B-457E-9BF9-53A060940606}">
      <dgm:prSet/>
      <dgm:spPr/>
      <dgm:t>
        <a:bodyPr/>
        <a:lstStyle/>
        <a:p>
          <a:endParaRPr lang="tr-TR"/>
        </a:p>
      </dgm:t>
    </dgm:pt>
    <dgm:pt modelId="{975AABAE-1E88-4064-B629-D9CD3B14C6D7}">
      <dgm:prSet phldrT="[Metin]"/>
      <dgm:spPr/>
      <dgm:t>
        <a:bodyPr/>
        <a:lstStyle/>
        <a:p>
          <a:r>
            <a:rPr lang="tr-TR" dirty="0"/>
            <a:t>Hissedilenleri belirlemek için hayal gücü kullanır. </a:t>
          </a:r>
        </a:p>
      </dgm:t>
    </dgm:pt>
    <dgm:pt modelId="{9176D26F-AFDF-4185-B406-0E061634D810}" type="parTrans" cxnId="{46471ABF-040E-4AE7-8D7E-0A637D95A92F}">
      <dgm:prSet/>
      <dgm:spPr/>
      <dgm:t>
        <a:bodyPr/>
        <a:lstStyle/>
        <a:p>
          <a:endParaRPr lang="tr-TR"/>
        </a:p>
      </dgm:t>
    </dgm:pt>
    <dgm:pt modelId="{4CEBE396-2CD9-4BFC-BF92-98CECD944DDA}" type="sibTrans" cxnId="{46471ABF-040E-4AE7-8D7E-0A637D95A92F}">
      <dgm:prSet/>
      <dgm:spPr/>
      <dgm:t>
        <a:bodyPr/>
        <a:lstStyle/>
        <a:p>
          <a:endParaRPr lang="tr-TR"/>
        </a:p>
      </dgm:t>
    </dgm:pt>
    <dgm:pt modelId="{2F226F3E-42A4-4E02-B77C-9BBFEF5E23BD}">
      <dgm:prSet phldrT="[Metin]"/>
      <dgm:spPr/>
      <dgm:t>
        <a:bodyPr/>
        <a:lstStyle/>
        <a:p>
          <a:r>
            <a:rPr lang="tr-TR" dirty="0"/>
            <a:t> Başka görüşler ve bakış açılarını dinlemek ve anlaşılır.</a:t>
          </a:r>
        </a:p>
      </dgm:t>
    </dgm:pt>
    <dgm:pt modelId="{1032C12D-E42B-4ECF-9CB9-4D1B79D2904C}" type="parTrans" cxnId="{F0780700-D14B-4724-9882-18652B87DAD6}">
      <dgm:prSet/>
      <dgm:spPr/>
      <dgm:t>
        <a:bodyPr/>
        <a:lstStyle/>
        <a:p>
          <a:endParaRPr lang="tr-TR"/>
        </a:p>
      </dgm:t>
    </dgm:pt>
    <dgm:pt modelId="{AC07D587-A36F-45E7-B821-46621692CC93}" type="sibTrans" cxnId="{F0780700-D14B-4724-9882-18652B87DAD6}">
      <dgm:prSet/>
      <dgm:spPr/>
      <dgm:t>
        <a:bodyPr/>
        <a:lstStyle/>
        <a:p>
          <a:endParaRPr lang="tr-TR"/>
        </a:p>
      </dgm:t>
    </dgm:pt>
    <dgm:pt modelId="{68500833-1267-4E94-AED9-0C55EE75AE70}">
      <dgm:prSet phldrT="[Metin]"/>
      <dgm:spPr/>
      <dgm:t>
        <a:bodyPr/>
        <a:lstStyle/>
        <a:p>
          <a:r>
            <a:rPr lang="tr-TR" dirty="0"/>
            <a:t>Geçmişte olan olayları kanıta bağlamaya olanak verir. </a:t>
          </a:r>
        </a:p>
      </dgm:t>
    </dgm:pt>
    <dgm:pt modelId="{0211B2C9-35BD-4552-8CF6-3CD621C67FCF}" type="parTrans" cxnId="{5C1AD6F6-E3E4-4D69-A060-DC6890B627C7}">
      <dgm:prSet/>
      <dgm:spPr/>
      <dgm:t>
        <a:bodyPr/>
        <a:lstStyle/>
        <a:p>
          <a:endParaRPr lang="tr-TR"/>
        </a:p>
      </dgm:t>
    </dgm:pt>
    <dgm:pt modelId="{3A122C1B-8BD8-4EE8-9C6A-F9666440DFB5}" type="sibTrans" cxnId="{5C1AD6F6-E3E4-4D69-A060-DC6890B627C7}">
      <dgm:prSet/>
      <dgm:spPr/>
      <dgm:t>
        <a:bodyPr/>
        <a:lstStyle/>
        <a:p>
          <a:endParaRPr lang="tr-TR"/>
        </a:p>
      </dgm:t>
    </dgm:pt>
    <dgm:pt modelId="{8FCA4E33-37B1-4F54-8938-EBA44E4CA47A}">
      <dgm:prSet phldrT="[Metin]"/>
      <dgm:spPr/>
      <dgm:t>
        <a:bodyPr/>
        <a:lstStyle/>
        <a:p>
          <a:r>
            <a:rPr lang="tr-TR" dirty="0"/>
            <a:t>Diğer insanlara karşı daha toleranslı ve koruyuculuk duyguları geliştirilebilir. </a:t>
          </a:r>
        </a:p>
      </dgm:t>
    </dgm:pt>
    <dgm:pt modelId="{162F8D6C-5B47-4513-808C-59131041FD7E}" type="parTrans" cxnId="{69420F6B-C96D-409C-AA8C-EEB9D36093F7}">
      <dgm:prSet/>
      <dgm:spPr/>
      <dgm:t>
        <a:bodyPr/>
        <a:lstStyle/>
        <a:p>
          <a:endParaRPr lang="tr-TR"/>
        </a:p>
      </dgm:t>
    </dgm:pt>
    <dgm:pt modelId="{DABC5D7C-BF62-4D47-BB6F-39035F775AA6}" type="sibTrans" cxnId="{69420F6B-C96D-409C-AA8C-EEB9D36093F7}">
      <dgm:prSet/>
      <dgm:spPr/>
      <dgm:t>
        <a:bodyPr/>
        <a:lstStyle/>
        <a:p>
          <a:endParaRPr lang="tr-TR"/>
        </a:p>
      </dgm:t>
    </dgm:pt>
    <dgm:pt modelId="{CB9A2E9F-4495-4B85-BFAB-094B12022C36}" type="pres">
      <dgm:prSet presAssocID="{BC155C4C-14B8-4C9F-A56A-48F879A3234E}" presName="Name0" presStyleCnt="0">
        <dgm:presLayoutVars>
          <dgm:dir/>
          <dgm:animLvl val="lvl"/>
          <dgm:resizeHandles/>
        </dgm:presLayoutVars>
      </dgm:prSet>
      <dgm:spPr/>
    </dgm:pt>
    <dgm:pt modelId="{F24B4D0A-EADF-4831-AB29-013A505A53B1}" type="pres">
      <dgm:prSet presAssocID="{9D10B3CB-903A-4F05-B0F4-005DB558B1F5}" presName="linNode" presStyleCnt="0"/>
      <dgm:spPr/>
    </dgm:pt>
    <dgm:pt modelId="{B6FD7F94-8277-43C6-93E8-BC2DCCB8BA76}" type="pres">
      <dgm:prSet presAssocID="{9D10B3CB-903A-4F05-B0F4-005DB558B1F5}" presName="parentShp" presStyleLbl="node1" presStyleIdx="0" presStyleCnt="2" custScaleX="70143" custLinFactNeighborX="-3253">
        <dgm:presLayoutVars>
          <dgm:bulletEnabled val="1"/>
        </dgm:presLayoutVars>
      </dgm:prSet>
      <dgm:spPr/>
    </dgm:pt>
    <dgm:pt modelId="{C7EC4570-832D-4C0D-830D-0EB8B3263620}" type="pres">
      <dgm:prSet presAssocID="{9D10B3CB-903A-4F05-B0F4-005DB558B1F5}" presName="childShp" presStyleLbl="bgAccFollowNode1" presStyleIdx="0" presStyleCnt="2" custScaleX="120100" custScaleY="71854" custLinFactNeighborX="-3793" custLinFactNeighborY="-3204">
        <dgm:presLayoutVars>
          <dgm:bulletEnabled val="1"/>
        </dgm:presLayoutVars>
      </dgm:prSet>
      <dgm:spPr/>
    </dgm:pt>
    <dgm:pt modelId="{C0BA4BA8-A9CB-439F-9D88-6FE45A42A155}" type="pres">
      <dgm:prSet presAssocID="{E1745502-9537-432A-A72B-8211E8748102}" presName="spacing" presStyleCnt="0"/>
      <dgm:spPr/>
    </dgm:pt>
    <dgm:pt modelId="{36CBA3BD-908C-4148-AFB3-5DFBE1711081}" type="pres">
      <dgm:prSet presAssocID="{D267B2C7-D6EA-4E89-812A-1A2BAB00AE0F}" presName="linNode" presStyleCnt="0"/>
      <dgm:spPr/>
    </dgm:pt>
    <dgm:pt modelId="{B13F41F7-4C09-495F-8E2F-0D58F58FA0DE}" type="pres">
      <dgm:prSet presAssocID="{D267B2C7-D6EA-4E89-812A-1A2BAB00AE0F}" presName="parentShp" presStyleLbl="node1" presStyleIdx="1" presStyleCnt="2" custScaleX="69744">
        <dgm:presLayoutVars>
          <dgm:bulletEnabled val="1"/>
        </dgm:presLayoutVars>
      </dgm:prSet>
      <dgm:spPr/>
    </dgm:pt>
    <dgm:pt modelId="{05C23491-EE14-4F65-82CB-BF8B3F5CA038}" type="pres">
      <dgm:prSet presAssocID="{D267B2C7-D6EA-4E89-812A-1A2BAB00AE0F}" presName="childShp" presStyleLbl="bgAccFollowNode1" presStyleIdx="1" presStyleCnt="2" custScaleX="120641">
        <dgm:presLayoutVars>
          <dgm:bulletEnabled val="1"/>
        </dgm:presLayoutVars>
      </dgm:prSet>
      <dgm:spPr/>
    </dgm:pt>
  </dgm:ptLst>
  <dgm:cxnLst>
    <dgm:cxn modelId="{F0780700-D14B-4724-9882-18652B87DAD6}" srcId="{D267B2C7-D6EA-4E89-812A-1A2BAB00AE0F}" destId="{2F226F3E-42A4-4E02-B77C-9BBFEF5E23BD}" srcOrd="1" destOrd="0" parTransId="{1032C12D-E42B-4ECF-9CB9-4D1B79D2904C}" sibTransId="{AC07D587-A36F-45E7-B821-46621692CC93}"/>
    <dgm:cxn modelId="{83476B01-E6C0-47A9-82FB-D7516AAB3D3E}" srcId="{9D10B3CB-903A-4F05-B0F4-005DB558B1F5}" destId="{B1DD1D07-1E2D-4F72-B83A-A6155AC9A472}" srcOrd="0" destOrd="0" parTransId="{BE1678C1-8BAD-44AB-BAAB-DD8FB0E7E991}" sibTransId="{4951A44A-9A7D-4379-B94E-3D31CE263E28}"/>
    <dgm:cxn modelId="{4D46CE09-75E9-453C-9AC6-EC707865769C}" type="presOf" srcId="{9D10B3CB-903A-4F05-B0F4-005DB558B1F5}" destId="{B6FD7F94-8277-43C6-93E8-BC2DCCB8BA76}" srcOrd="0" destOrd="0" presId="urn:microsoft.com/office/officeart/2005/8/layout/vList6"/>
    <dgm:cxn modelId="{F09FF614-C330-4820-A8AE-77F4F08460C2}" type="presOf" srcId="{BC155C4C-14B8-4C9F-A56A-48F879A3234E}" destId="{CB9A2E9F-4495-4B85-BFAB-094B12022C36}" srcOrd="0" destOrd="0" presId="urn:microsoft.com/office/officeart/2005/8/layout/vList6"/>
    <dgm:cxn modelId="{9057C429-AE24-47C8-A020-E7AB0A971C0D}" type="presOf" srcId="{2F226F3E-42A4-4E02-B77C-9BBFEF5E23BD}" destId="{05C23491-EE14-4F65-82CB-BF8B3F5CA038}" srcOrd="0" destOrd="1" presId="urn:microsoft.com/office/officeart/2005/8/layout/vList6"/>
    <dgm:cxn modelId="{57DBA049-320B-457E-9BF9-53A060940606}" srcId="{BC155C4C-14B8-4C9F-A56A-48F879A3234E}" destId="{D267B2C7-D6EA-4E89-812A-1A2BAB00AE0F}" srcOrd="1" destOrd="0" parTransId="{BF2AB63C-77DC-4B33-9D48-44A13A005933}" sibTransId="{0AFDF504-790A-4397-AEB4-4C4CE747B6AA}"/>
    <dgm:cxn modelId="{69420F6B-C96D-409C-AA8C-EEB9D36093F7}" srcId="{D267B2C7-D6EA-4E89-812A-1A2BAB00AE0F}" destId="{8FCA4E33-37B1-4F54-8938-EBA44E4CA47A}" srcOrd="2" destOrd="0" parTransId="{162F8D6C-5B47-4513-808C-59131041FD7E}" sibTransId="{DABC5D7C-BF62-4D47-BB6F-39035F775AA6}"/>
    <dgm:cxn modelId="{A93E5558-9F5A-494E-90BC-027E36C41421}" srcId="{9D10B3CB-903A-4F05-B0F4-005DB558B1F5}" destId="{70E088C3-E06C-4A62-B54E-15C98AEFCA3A}" srcOrd="1" destOrd="0" parTransId="{C7ED362D-47FF-448B-874D-2AA2EE36DA53}" sibTransId="{03DA0B3C-4282-436B-AF17-B9BADAA0995D}"/>
    <dgm:cxn modelId="{081DA092-102D-4EB7-A3C3-422401681232}" type="presOf" srcId="{D267B2C7-D6EA-4E89-812A-1A2BAB00AE0F}" destId="{B13F41F7-4C09-495F-8E2F-0D58F58FA0DE}" srcOrd="0" destOrd="0" presId="urn:microsoft.com/office/officeart/2005/8/layout/vList6"/>
    <dgm:cxn modelId="{DD2E809C-EB7B-45EB-A2BF-3052310F80D7}" type="presOf" srcId="{68500833-1267-4E94-AED9-0C55EE75AE70}" destId="{C7EC4570-832D-4C0D-830D-0EB8B3263620}" srcOrd="0" destOrd="2" presId="urn:microsoft.com/office/officeart/2005/8/layout/vList6"/>
    <dgm:cxn modelId="{4553F6A9-1443-46D7-B189-8C05F8FC394A}" type="presOf" srcId="{975AABAE-1E88-4064-B629-D9CD3B14C6D7}" destId="{05C23491-EE14-4F65-82CB-BF8B3F5CA038}" srcOrd="0" destOrd="0" presId="urn:microsoft.com/office/officeart/2005/8/layout/vList6"/>
    <dgm:cxn modelId="{46471ABF-040E-4AE7-8D7E-0A637D95A92F}" srcId="{D267B2C7-D6EA-4E89-812A-1A2BAB00AE0F}" destId="{975AABAE-1E88-4064-B629-D9CD3B14C6D7}" srcOrd="0" destOrd="0" parTransId="{9176D26F-AFDF-4185-B406-0E061634D810}" sibTransId="{4CEBE396-2CD9-4BFC-BF92-98CECD944DDA}"/>
    <dgm:cxn modelId="{81C16BC6-3C36-40D4-8A3E-4BCE67FDF75B}" type="presOf" srcId="{B1DD1D07-1E2D-4F72-B83A-A6155AC9A472}" destId="{C7EC4570-832D-4C0D-830D-0EB8B3263620}" srcOrd="0" destOrd="0" presId="urn:microsoft.com/office/officeart/2005/8/layout/vList6"/>
    <dgm:cxn modelId="{496E31CB-A0EF-4090-BDE6-6DFE19252DBA}" srcId="{BC155C4C-14B8-4C9F-A56A-48F879A3234E}" destId="{9D10B3CB-903A-4F05-B0F4-005DB558B1F5}" srcOrd="0" destOrd="0" parTransId="{AF09B505-BD6B-4561-B280-CF58CAFBE674}" sibTransId="{E1745502-9537-432A-A72B-8211E8748102}"/>
    <dgm:cxn modelId="{C467C6CF-1632-4D35-80F0-DA8D01074450}" type="presOf" srcId="{8FCA4E33-37B1-4F54-8938-EBA44E4CA47A}" destId="{05C23491-EE14-4F65-82CB-BF8B3F5CA038}" srcOrd="0" destOrd="2" presId="urn:microsoft.com/office/officeart/2005/8/layout/vList6"/>
    <dgm:cxn modelId="{DAE707E2-ABD8-423B-8BA4-D56DF36D7813}" type="presOf" srcId="{70E088C3-E06C-4A62-B54E-15C98AEFCA3A}" destId="{C7EC4570-832D-4C0D-830D-0EB8B3263620}" srcOrd="0" destOrd="1" presId="urn:microsoft.com/office/officeart/2005/8/layout/vList6"/>
    <dgm:cxn modelId="{5C1AD6F6-E3E4-4D69-A060-DC6890B627C7}" srcId="{9D10B3CB-903A-4F05-B0F4-005DB558B1F5}" destId="{68500833-1267-4E94-AED9-0C55EE75AE70}" srcOrd="2" destOrd="0" parTransId="{0211B2C9-35BD-4552-8CF6-3CD621C67FCF}" sibTransId="{3A122C1B-8BD8-4EE8-9C6A-F9666440DFB5}"/>
    <dgm:cxn modelId="{340AFCDC-E368-40FD-BA7D-C267FE00D790}" type="presParOf" srcId="{CB9A2E9F-4495-4B85-BFAB-094B12022C36}" destId="{F24B4D0A-EADF-4831-AB29-013A505A53B1}" srcOrd="0" destOrd="0" presId="urn:microsoft.com/office/officeart/2005/8/layout/vList6"/>
    <dgm:cxn modelId="{2E32AE96-BF5A-48D4-8C30-78CF7F8B6146}" type="presParOf" srcId="{F24B4D0A-EADF-4831-AB29-013A505A53B1}" destId="{B6FD7F94-8277-43C6-93E8-BC2DCCB8BA76}" srcOrd="0" destOrd="0" presId="urn:microsoft.com/office/officeart/2005/8/layout/vList6"/>
    <dgm:cxn modelId="{2CE742D0-ED9A-48EA-B056-33BA7191F06D}" type="presParOf" srcId="{F24B4D0A-EADF-4831-AB29-013A505A53B1}" destId="{C7EC4570-832D-4C0D-830D-0EB8B3263620}" srcOrd="1" destOrd="0" presId="urn:microsoft.com/office/officeart/2005/8/layout/vList6"/>
    <dgm:cxn modelId="{F6AA01DD-D5D3-4A05-AA63-0C7E235036F1}" type="presParOf" srcId="{CB9A2E9F-4495-4B85-BFAB-094B12022C36}" destId="{C0BA4BA8-A9CB-439F-9D88-6FE45A42A155}" srcOrd="1" destOrd="0" presId="urn:microsoft.com/office/officeart/2005/8/layout/vList6"/>
    <dgm:cxn modelId="{C240F796-F2C0-4EAA-8F3D-B9CAB9BD0659}" type="presParOf" srcId="{CB9A2E9F-4495-4B85-BFAB-094B12022C36}" destId="{36CBA3BD-908C-4148-AFB3-5DFBE1711081}" srcOrd="2" destOrd="0" presId="urn:microsoft.com/office/officeart/2005/8/layout/vList6"/>
    <dgm:cxn modelId="{F6A6359B-1535-4A50-AAA7-1ABDD92C187B}" type="presParOf" srcId="{36CBA3BD-908C-4148-AFB3-5DFBE1711081}" destId="{B13F41F7-4C09-495F-8E2F-0D58F58FA0DE}" srcOrd="0" destOrd="0" presId="urn:microsoft.com/office/officeart/2005/8/layout/vList6"/>
    <dgm:cxn modelId="{79733502-654C-4F1D-B2BA-C75503967101}" type="presParOf" srcId="{36CBA3BD-908C-4148-AFB3-5DFBE1711081}" destId="{05C23491-EE14-4F65-82CB-BF8B3F5CA03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2F61FB-98E2-4E99-A8F4-00CA31EEA7DC}"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tr-TR"/>
        </a:p>
      </dgm:t>
    </dgm:pt>
    <dgm:pt modelId="{F268BCB1-DEC2-4D25-A264-37B5AA8B53F7}">
      <dgm:prSet phldrT="[Metin]"/>
      <dgm:spPr/>
      <dgm:t>
        <a:bodyPr/>
        <a:lstStyle/>
        <a:p>
          <a:r>
            <a:rPr lang="tr-TR" dirty="0"/>
            <a:t>Güç-Başarı</a:t>
          </a:r>
        </a:p>
      </dgm:t>
    </dgm:pt>
    <dgm:pt modelId="{05B7266F-99FA-4656-8E22-D54CB24ABE07}" type="parTrans" cxnId="{717674D7-A1D4-48A9-926A-96E7948F055C}">
      <dgm:prSet/>
      <dgm:spPr/>
      <dgm:t>
        <a:bodyPr/>
        <a:lstStyle/>
        <a:p>
          <a:endParaRPr lang="tr-TR"/>
        </a:p>
      </dgm:t>
    </dgm:pt>
    <dgm:pt modelId="{E7267CAC-F20E-4EB1-85E0-A6AB0C0D4DCF}" type="sibTrans" cxnId="{717674D7-A1D4-48A9-926A-96E7948F055C}">
      <dgm:prSet/>
      <dgm:spPr/>
      <dgm:t>
        <a:bodyPr/>
        <a:lstStyle/>
        <a:p>
          <a:endParaRPr lang="tr-TR"/>
        </a:p>
      </dgm:t>
    </dgm:pt>
    <dgm:pt modelId="{13776176-D96A-4DC7-8E35-00882CA149EB}">
      <dgm:prSet phldrT="[Metin]"/>
      <dgm:spPr/>
      <dgm:t>
        <a:bodyPr/>
        <a:lstStyle/>
        <a:p>
          <a:r>
            <a:rPr lang="tr-TR" dirty="0"/>
            <a:t>Süreç ve Durum</a:t>
          </a:r>
        </a:p>
      </dgm:t>
    </dgm:pt>
    <dgm:pt modelId="{3ABD21FE-47E7-425C-AED3-9FBF12E9DFB2}" type="parTrans" cxnId="{0841DA19-8ADF-4030-B97B-19E567F14AF3}">
      <dgm:prSet/>
      <dgm:spPr/>
      <dgm:t>
        <a:bodyPr/>
        <a:lstStyle/>
        <a:p>
          <a:endParaRPr lang="tr-TR"/>
        </a:p>
      </dgm:t>
    </dgm:pt>
    <dgm:pt modelId="{FFC8D5FE-EC92-4F9D-80C6-F9B8E09168B0}" type="sibTrans" cxnId="{0841DA19-8ADF-4030-B97B-19E567F14AF3}">
      <dgm:prSet/>
      <dgm:spPr/>
      <dgm:t>
        <a:bodyPr/>
        <a:lstStyle/>
        <a:p>
          <a:endParaRPr lang="tr-TR"/>
        </a:p>
      </dgm:t>
    </dgm:pt>
    <dgm:pt modelId="{40DCEE94-BE91-4446-9B98-E3FCD58447D2}" type="pres">
      <dgm:prSet presAssocID="{072F61FB-98E2-4E99-A8F4-00CA31EEA7DC}" presName="diagram" presStyleCnt="0">
        <dgm:presLayoutVars>
          <dgm:dir/>
          <dgm:resizeHandles val="exact"/>
        </dgm:presLayoutVars>
      </dgm:prSet>
      <dgm:spPr/>
    </dgm:pt>
    <dgm:pt modelId="{5D7BC44A-DECE-4DD6-AFB4-9B9F403DF1BC}" type="pres">
      <dgm:prSet presAssocID="{F268BCB1-DEC2-4D25-A264-37B5AA8B53F7}" presName="arrow" presStyleLbl="node1" presStyleIdx="0" presStyleCnt="2">
        <dgm:presLayoutVars>
          <dgm:bulletEnabled val="1"/>
        </dgm:presLayoutVars>
      </dgm:prSet>
      <dgm:spPr/>
    </dgm:pt>
    <dgm:pt modelId="{D8378E15-7764-42C5-A2FB-6132A9B11E3E}" type="pres">
      <dgm:prSet presAssocID="{13776176-D96A-4DC7-8E35-00882CA149EB}" presName="arrow" presStyleLbl="node1" presStyleIdx="1" presStyleCnt="2">
        <dgm:presLayoutVars>
          <dgm:bulletEnabled val="1"/>
        </dgm:presLayoutVars>
      </dgm:prSet>
      <dgm:spPr/>
    </dgm:pt>
  </dgm:ptLst>
  <dgm:cxnLst>
    <dgm:cxn modelId="{0841DA19-8ADF-4030-B97B-19E567F14AF3}" srcId="{072F61FB-98E2-4E99-A8F4-00CA31EEA7DC}" destId="{13776176-D96A-4DC7-8E35-00882CA149EB}" srcOrd="1" destOrd="0" parTransId="{3ABD21FE-47E7-425C-AED3-9FBF12E9DFB2}" sibTransId="{FFC8D5FE-EC92-4F9D-80C6-F9B8E09168B0}"/>
    <dgm:cxn modelId="{463B8750-054B-47EC-A652-DADB4B62B8C7}" type="presOf" srcId="{13776176-D96A-4DC7-8E35-00882CA149EB}" destId="{D8378E15-7764-42C5-A2FB-6132A9B11E3E}" srcOrd="0" destOrd="0" presId="urn:microsoft.com/office/officeart/2005/8/layout/arrow5"/>
    <dgm:cxn modelId="{CADD4EBE-DD00-4878-8132-16450C9A6F22}" type="presOf" srcId="{072F61FB-98E2-4E99-A8F4-00CA31EEA7DC}" destId="{40DCEE94-BE91-4446-9B98-E3FCD58447D2}" srcOrd="0" destOrd="0" presId="urn:microsoft.com/office/officeart/2005/8/layout/arrow5"/>
    <dgm:cxn modelId="{2ACFB3CD-DAC0-4051-AB43-4303B8ABC26C}" type="presOf" srcId="{F268BCB1-DEC2-4D25-A264-37B5AA8B53F7}" destId="{5D7BC44A-DECE-4DD6-AFB4-9B9F403DF1BC}" srcOrd="0" destOrd="0" presId="urn:microsoft.com/office/officeart/2005/8/layout/arrow5"/>
    <dgm:cxn modelId="{717674D7-A1D4-48A9-926A-96E7948F055C}" srcId="{072F61FB-98E2-4E99-A8F4-00CA31EEA7DC}" destId="{F268BCB1-DEC2-4D25-A264-37B5AA8B53F7}" srcOrd="0" destOrd="0" parTransId="{05B7266F-99FA-4656-8E22-D54CB24ABE07}" sibTransId="{E7267CAC-F20E-4EB1-85E0-A6AB0C0D4DCF}"/>
    <dgm:cxn modelId="{B379130D-BAF7-4FF0-A6C1-510A733C135E}" type="presParOf" srcId="{40DCEE94-BE91-4446-9B98-E3FCD58447D2}" destId="{5D7BC44A-DECE-4DD6-AFB4-9B9F403DF1BC}" srcOrd="0" destOrd="0" presId="urn:microsoft.com/office/officeart/2005/8/layout/arrow5"/>
    <dgm:cxn modelId="{576B2BC4-2930-47A3-B019-4E4D432BDC0B}" type="presParOf" srcId="{40DCEE94-BE91-4446-9B98-E3FCD58447D2}" destId="{D8378E15-7764-42C5-A2FB-6132A9B11E3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50BE6-D804-42E0-BCE0-AF43CAABD50D}">
      <dsp:nvSpPr>
        <dsp:cNvPr id="0" name=""/>
        <dsp:cNvSpPr/>
      </dsp:nvSpPr>
      <dsp:spPr>
        <a:xfrm>
          <a:off x="5953" y="1051350"/>
          <a:ext cx="2214562" cy="88582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1571</a:t>
          </a:r>
        </a:p>
      </dsp:txBody>
      <dsp:txXfrm>
        <a:off x="448865" y="1051350"/>
        <a:ext cx="1328738" cy="885824"/>
      </dsp:txXfrm>
    </dsp:sp>
    <dsp:sp modelId="{EAD61B0F-D481-460A-8EC0-E2B0A3FDE342}">
      <dsp:nvSpPr>
        <dsp:cNvPr id="0" name=""/>
        <dsp:cNvSpPr/>
      </dsp:nvSpPr>
      <dsp:spPr>
        <a:xfrm>
          <a:off x="1999059" y="1051350"/>
          <a:ext cx="2214562" cy="885824"/>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1878 Berlin Antlaşması</a:t>
          </a:r>
        </a:p>
      </dsp:txBody>
      <dsp:txXfrm>
        <a:off x="2441971" y="1051350"/>
        <a:ext cx="1328738" cy="885824"/>
      </dsp:txXfrm>
    </dsp:sp>
    <dsp:sp modelId="{4F01AAA0-96A5-4D5F-B96A-63D75C69FCAB}">
      <dsp:nvSpPr>
        <dsp:cNvPr id="0" name=""/>
        <dsp:cNvSpPr/>
      </dsp:nvSpPr>
      <dsp:spPr>
        <a:xfrm>
          <a:off x="3992165" y="1051350"/>
          <a:ext cx="2214562" cy="885824"/>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1914 İngiltere</a:t>
          </a:r>
        </a:p>
      </dsp:txBody>
      <dsp:txXfrm>
        <a:off x="4435077" y="1051350"/>
        <a:ext cx="1328738" cy="885824"/>
      </dsp:txXfrm>
    </dsp:sp>
    <dsp:sp modelId="{39720491-BDBB-4C31-9DCD-B9356CEDCAB8}">
      <dsp:nvSpPr>
        <dsp:cNvPr id="0" name=""/>
        <dsp:cNvSpPr/>
      </dsp:nvSpPr>
      <dsp:spPr>
        <a:xfrm>
          <a:off x="5985271" y="1051350"/>
          <a:ext cx="2214562" cy="88582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1923 </a:t>
          </a:r>
        </a:p>
        <a:p>
          <a:pPr marL="0" lvl="0" indent="0" algn="ctr" defTabSz="711200">
            <a:lnSpc>
              <a:spcPct val="90000"/>
            </a:lnSpc>
            <a:spcBef>
              <a:spcPct val="0"/>
            </a:spcBef>
            <a:spcAft>
              <a:spcPct val="35000"/>
            </a:spcAft>
            <a:buNone/>
          </a:pPr>
          <a:r>
            <a:rPr lang="tr-TR" sz="1600" b="1" kern="1200" dirty="0">
              <a:solidFill>
                <a:schemeClr val="tx1"/>
              </a:solidFill>
            </a:rPr>
            <a:t>Lozan</a:t>
          </a:r>
        </a:p>
      </dsp:txBody>
      <dsp:txXfrm>
        <a:off x="6428183" y="1051350"/>
        <a:ext cx="1328738" cy="885824"/>
      </dsp:txXfrm>
    </dsp:sp>
    <dsp:sp modelId="{FE07E147-DFF0-4B8A-AF48-C8C69383C311}">
      <dsp:nvSpPr>
        <dsp:cNvPr id="0" name=""/>
        <dsp:cNvSpPr/>
      </dsp:nvSpPr>
      <dsp:spPr>
        <a:xfrm>
          <a:off x="7978378" y="1051350"/>
          <a:ext cx="2214562" cy="885824"/>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1951 Yunanistan</a:t>
          </a:r>
        </a:p>
      </dsp:txBody>
      <dsp:txXfrm>
        <a:off x="8421290" y="1051350"/>
        <a:ext cx="1328738" cy="885824"/>
      </dsp:txXfrm>
    </dsp:sp>
    <dsp:sp modelId="{47BAC669-EA4F-4EEB-8C4E-9FD39B360D2D}">
      <dsp:nvSpPr>
        <dsp:cNvPr id="0" name=""/>
        <dsp:cNvSpPr/>
      </dsp:nvSpPr>
      <dsp:spPr>
        <a:xfrm>
          <a:off x="9971484" y="1051350"/>
          <a:ext cx="2214562" cy="885824"/>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1954 </a:t>
          </a:r>
        </a:p>
        <a:p>
          <a:pPr marL="0" lvl="0" indent="0" algn="ctr" defTabSz="711200">
            <a:lnSpc>
              <a:spcPct val="90000"/>
            </a:lnSpc>
            <a:spcBef>
              <a:spcPct val="0"/>
            </a:spcBef>
            <a:spcAft>
              <a:spcPct val="35000"/>
            </a:spcAft>
            <a:buNone/>
          </a:pPr>
          <a:r>
            <a:rPr lang="tr-TR" sz="1600" b="1" kern="1200" dirty="0">
              <a:solidFill>
                <a:schemeClr val="tx1"/>
              </a:solidFill>
            </a:rPr>
            <a:t>BM</a:t>
          </a:r>
        </a:p>
      </dsp:txBody>
      <dsp:txXfrm>
        <a:off x="10414396" y="1051350"/>
        <a:ext cx="1328738" cy="8858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96586-24BA-4637-9326-EF0FFA96F5AB}">
      <dsp:nvSpPr>
        <dsp:cNvPr id="0" name=""/>
        <dsp:cNvSpPr/>
      </dsp:nvSpPr>
      <dsp:spPr>
        <a:xfrm rot="5400000">
          <a:off x="749325" y="1782747"/>
          <a:ext cx="1333500" cy="151814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0FCFE-1EA4-42D6-97D3-16224E5CB813}">
      <dsp:nvSpPr>
        <dsp:cNvPr id="0" name=""/>
        <dsp:cNvSpPr/>
      </dsp:nvSpPr>
      <dsp:spPr>
        <a:xfrm>
          <a:off x="618020" y="637763"/>
          <a:ext cx="1890864" cy="1025561"/>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1. Evre</a:t>
          </a:r>
        </a:p>
      </dsp:txBody>
      <dsp:txXfrm>
        <a:off x="668093" y="687836"/>
        <a:ext cx="1790718" cy="925415"/>
      </dsp:txXfrm>
    </dsp:sp>
    <dsp:sp modelId="{5ED0BA0D-5CC5-4475-B377-109AD4FA9A80}">
      <dsp:nvSpPr>
        <dsp:cNvPr id="0" name=""/>
        <dsp:cNvSpPr/>
      </dsp:nvSpPr>
      <dsp:spPr>
        <a:xfrm>
          <a:off x="3138979" y="401399"/>
          <a:ext cx="6912761"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tr-TR" sz="1800" kern="1200" dirty="0"/>
            <a:t>Öğrenciler belli tarihsel durumlara yönelik düşünce duygularını yansıtabilirler.</a:t>
          </a:r>
        </a:p>
      </dsp:txBody>
      <dsp:txXfrm>
        <a:off x="3138979" y="401399"/>
        <a:ext cx="6912761" cy="1270000"/>
      </dsp:txXfrm>
    </dsp:sp>
    <dsp:sp modelId="{B034D615-EEEB-49A6-9178-991A056E3471}">
      <dsp:nvSpPr>
        <dsp:cNvPr id="0" name=""/>
        <dsp:cNvSpPr/>
      </dsp:nvSpPr>
      <dsp:spPr>
        <a:xfrm rot="5400000">
          <a:off x="3675552" y="3407385"/>
          <a:ext cx="1333500" cy="1518142"/>
        </a:xfrm>
        <a:prstGeom prst="bentUpArrow">
          <a:avLst>
            <a:gd name="adj1" fmla="val 32840"/>
            <a:gd name="adj2" fmla="val 25000"/>
            <a:gd name="adj3" fmla="val 35780"/>
          </a:avLst>
        </a:prstGeom>
        <a:solidFill>
          <a:schemeClr val="accent1">
            <a:tint val="50000"/>
            <a:hueOff val="6811888"/>
            <a:satOff val="1856"/>
            <a:lumOff val="136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1F569-7BA3-4D73-9C49-3EE482F39A54}">
      <dsp:nvSpPr>
        <dsp:cNvPr id="0" name=""/>
        <dsp:cNvSpPr/>
      </dsp:nvSpPr>
      <dsp:spPr>
        <a:xfrm>
          <a:off x="2544781" y="2044696"/>
          <a:ext cx="1307029" cy="1290389"/>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2. Evre</a:t>
          </a:r>
        </a:p>
      </dsp:txBody>
      <dsp:txXfrm>
        <a:off x="2607784" y="2107699"/>
        <a:ext cx="1181023" cy="1164383"/>
      </dsp:txXfrm>
    </dsp:sp>
    <dsp:sp modelId="{DD5C1F9F-76CE-4EB9-B5A1-1644F38984CB}">
      <dsp:nvSpPr>
        <dsp:cNvPr id="0" name=""/>
        <dsp:cNvSpPr/>
      </dsp:nvSpPr>
      <dsp:spPr>
        <a:xfrm>
          <a:off x="4267018" y="2019204"/>
          <a:ext cx="6128963"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tr-TR" sz="1800" kern="1200" dirty="0"/>
            <a:t>Öğrenciler bir dönem ya da duruma özgü tipik durumları belirleyebilir. </a:t>
          </a:r>
        </a:p>
      </dsp:txBody>
      <dsp:txXfrm>
        <a:off x="4267018" y="2019204"/>
        <a:ext cx="6128963" cy="1270000"/>
      </dsp:txXfrm>
    </dsp:sp>
    <dsp:sp modelId="{E8E70306-3A96-4012-B411-4AA3A69E2B61}">
      <dsp:nvSpPr>
        <dsp:cNvPr id="0" name=""/>
        <dsp:cNvSpPr/>
      </dsp:nvSpPr>
      <dsp:spPr>
        <a:xfrm>
          <a:off x="5339554" y="3931140"/>
          <a:ext cx="1603571" cy="107741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3. Evre</a:t>
          </a:r>
        </a:p>
      </dsp:txBody>
      <dsp:txXfrm>
        <a:off x="5392158" y="3983744"/>
        <a:ext cx="1498363" cy="972206"/>
      </dsp:txXfrm>
    </dsp:sp>
    <dsp:sp modelId="{FFFA2B45-1711-4811-9010-47F827178E6C}">
      <dsp:nvSpPr>
        <dsp:cNvPr id="0" name=""/>
        <dsp:cNvSpPr/>
      </dsp:nvSpPr>
      <dsp:spPr>
        <a:xfrm>
          <a:off x="7235795" y="3694270"/>
          <a:ext cx="4283616" cy="12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ctr" defTabSz="889000">
            <a:lnSpc>
              <a:spcPct val="90000"/>
            </a:lnSpc>
            <a:spcBef>
              <a:spcPct val="0"/>
            </a:spcBef>
            <a:spcAft>
              <a:spcPct val="15000"/>
            </a:spcAft>
            <a:buChar char="•"/>
          </a:pPr>
          <a:r>
            <a:rPr lang="tr-TR" sz="2000" kern="1200" dirty="0"/>
            <a:t>Orijinal ayrıntılar yoluyla belli konuları belirleyebilir. </a:t>
          </a:r>
        </a:p>
      </dsp:txBody>
      <dsp:txXfrm>
        <a:off x="7235795" y="3694270"/>
        <a:ext cx="4283616" cy="127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CB328-4069-428E-94D0-C4976F460288}">
      <dsp:nvSpPr>
        <dsp:cNvPr id="0" name=""/>
        <dsp:cNvSpPr/>
      </dsp:nvSpPr>
      <dsp:spPr>
        <a:xfrm>
          <a:off x="1897035" y="941"/>
          <a:ext cx="1545065" cy="7725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Güçlükler</a:t>
          </a:r>
        </a:p>
      </dsp:txBody>
      <dsp:txXfrm>
        <a:off x="1919662" y="23568"/>
        <a:ext cx="1499811" cy="727278"/>
      </dsp:txXfrm>
    </dsp:sp>
    <dsp:sp modelId="{D4D87892-DA8D-44DD-A9A5-C9C708A76371}">
      <dsp:nvSpPr>
        <dsp:cNvPr id="0" name=""/>
        <dsp:cNvSpPr/>
      </dsp:nvSpPr>
      <dsp:spPr>
        <a:xfrm>
          <a:off x="2051542" y="773474"/>
          <a:ext cx="154506" cy="579399"/>
        </a:xfrm>
        <a:custGeom>
          <a:avLst/>
          <a:gdLst/>
          <a:ahLst/>
          <a:cxnLst/>
          <a:rect l="0" t="0" r="0" b="0"/>
          <a:pathLst>
            <a:path>
              <a:moveTo>
                <a:pt x="0" y="0"/>
              </a:moveTo>
              <a:lnTo>
                <a:pt x="0" y="579399"/>
              </a:lnTo>
              <a:lnTo>
                <a:pt x="154506" y="57939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237F3-BCD0-495D-91CC-644B5AE660A5}">
      <dsp:nvSpPr>
        <dsp:cNvPr id="0" name=""/>
        <dsp:cNvSpPr/>
      </dsp:nvSpPr>
      <dsp:spPr>
        <a:xfrm>
          <a:off x="2206049" y="966607"/>
          <a:ext cx="2338400"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Kazanımların bilişsel ve duyuşsal çıktıları</a:t>
          </a:r>
        </a:p>
      </dsp:txBody>
      <dsp:txXfrm>
        <a:off x="2228676" y="989234"/>
        <a:ext cx="2293146" cy="727278"/>
      </dsp:txXfrm>
    </dsp:sp>
    <dsp:sp modelId="{B024A3DB-85AD-4BE5-9047-89FF9EC7C027}">
      <dsp:nvSpPr>
        <dsp:cNvPr id="0" name=""/>
        <dsp:cNvSpPr/>
      </dsp:nvSpPr>
      <dsp:spPr>
        <a:xfrm>
          <a:off x="2051542" y="773474"/>
          <a:ext cx="154506" cy="1545065"/>
        </a:xfrm>
        <a:custGeom>
          <a:avLst/>
          <a:gdLst/>
          <a:ahLst/>
          <a:cxnLst/>
          <a:rect l="0" t="0" r="0" b="0"/>
          <a:pathLst>
            <a:path>
              <a:moveTo>
                <a:pt x="0" y="0"/>
              </a:moveTo>
              <a:lnTo>
                <a:pt x="0" y="1545065"/>
              </a:lnTo>
              <a:lnTo>
                <a:pt x="154506" y="1545065"/>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EEAE8-795F-413B-9229-170B428A7AD8}">
      <dsp:nvSpPr>
        <dsp:cNvPr id="0" name=""/>
        <dsp:cNvSpPr/>
      </dsp:nvSpPr>
      <dsp:spPr>
        <a:xfrm>
          <a:off x="2206049" y="1932273"/>
          <a:ext cx="2229220"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Karşıt görüşler aynı anda </a:t>
          </a:r>
          <a:r>
            <a:rPr lang="tr-TR" sz="1600" kern="1200" dirty="0" err="1"/>
            <a:t>empatik</a:t>
          </a:r>
          <a:r>
            <a:rPr lang="tr-TR" sz="1600" kern="1200" dirty="0"/>
            <a:t> olarak sergilenmeyebilir. </a:t>
          </a:r>
        </a:p>
      </dsp:txBody>
      <dsp:txXfrm>
        <a:off x="2228676" y="1954900"/>
        <a:ext cx="2183966" cy="727278"/>
      </dsp:txXfrm>
    </dsp:sp>
    <dsp:sp modelId="{A0682D17-CE82-49E6-8374-85DFA53912D4}">
      <dsp:nvSpPr>
        <dsp:cNvPr id="0" name=""/>
        <dsp:cNvSpPr/>
      </dsp:nvSpPr>
      <dsp:spPr>
        <a:xfrm>
          <a:off x="2051542" y="773474"/>
          <a:ext cx="154506" cy="2510731"/>
        </a:xfrm>
        <a:custGeom>
          <a:avLst/>
          <a:gdLst/>
          <a:ahLst/>
          <a:cxnLst/>
          <a:rect l="0" t="0" r="0" b="0"/>
          <a:pathLst>
            <a:path>
              <a:moveTo>
                <a:pt x="0" y="0"/>
              </a:moveTo>
              <a:lnTo>
                <a:pt x="0" y="2510731"/>
              </a:lnTo>
              <a:lnTo>
                <a:pt x="154506" y="2510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885B5-71AC-4A82-8A21-8B1E205FF03B}">
      <dsp:nvSpPr>
        <dsp:cNvPr id="0" name=""/>
        <dsp:cNvSpPr/>
      </dsp:nvSpPr>
      <dsp:spPr>
        <a:xfrm>
          <a:off x="2206049" y="2897939"/>
          <a:ext cx="1584656"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Kişilik özellikleri</a:t>
          </a:r>
        </a:p>
      </dsp:txBody>
      <dsp:txXfrm>
        <a:off x="2228676" y="2920566"/>
        <a:ext cx="1539402" cy="727278"/>
      </dsp:txXfrm>
    </dsp:sp>
    <dsp:sp modelId="{A79C12F7-A134-471B-B215-2B35745F5CEC}">
      <dsp:nvSpPr>
        <dsp:cNvPr id="0" name=""/>
        <dsp:cNvSpPr/>
      </dsp:nvSpPr>
      <dsp:spPr>
        <a:xfrm>
          <a:off x="2051542" y="773474"/>
          <a:ext cx="154506" cy="3476397"/>
        </a:xfrm>
        <a:custGeom>
          <a:avLst/>
          <a:gdLst/>
          <a:ahLst/>
          <a:cxnLst/>
          <a:rect l="0" t="0" r="0" b="0"/>
          <a:pathLst>
            <a:path>
              <a:moveTo>
                <a:pt x="0" y="0"/>
              </a:moveTo>
              <a:lnTo>
                <a:pt x="0" y="3476397"/>
              </a:lnTo>
              <a:lnTo>
                <a:pt x="154506" y="3476397"/>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82CDD-60F6-4AF8-AC4E-DBE91B5E34B7}">
      <dsp:nvSpPr>
        <dsp:cNvPr id="0" name=""/>
        <dsp:cNvSpPr/>
      </dsp:nvSpPr>
      <dsp:spPr>
        <a:xfrm>
          <a:off x="2206049" y="3863604"/>
          <a:ext cx="2512708"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Öğrenci </a:t>
          </a:r>
          <a:r>
            <a:rPr lang="tr-TR" sz="1600" kern="1200" dirty="0" err="1"/>
            <a:t>hazırbulunuşlukları</a:t>
          </a:r>
          <a:endParaRPr lang="tr-TR" sz="1600" kern="1200" dirty="0"/>
        </a:p>
      </dsp:txBody>
      <dsp:txXfrm>
        <a:off x="2228676" y="3886231"/>
        <a:ext cx="2467454" cy="727278"/>
      </dsp:txXfrm>
    </dsp:sp>
    <dsp:sp modelId="{0177CFEA-CA73-4B90-922B-557CBC903B10}">
      <dsp:nvSpPr>
        <dsp:cNvPr id="0" name=""/>
        <dsp:cNvSpPr/>
      </dsp:nvSpPr>
      <dsp:spPr>
        <a:xfrm>
          <a:off x="4621703" y="941"/>
          <a:ext cx="1545065" cy="77253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Avantajlar</a:t>
          </a:r>
        </a:p>
      </dsp:txBody>
      <dsp:txXfrm>
        <a:off x="4644330" y="23568"/>
        <a:ext cx="1499811" cy="727278"/>
      </dsp:txXfrm>
    </dsp:sp>
    <dsp:sp modelId="{CAE7CC74-59F9-4065-A0F2-6621E872099E}">
      <dsp:nvSpPr>
        <dsp:cNvPr id="0" name=""/>
        <dsp:cNvSpPr/>
      </dsp:nvSpPr>
      <dsp:spPr>
        <a:xfrm>
          <a:off x="4776209" y="773474"/>
          <a:ext cx="154506" cy="579399"/>
        </a:xfrm>
        <a:custGeom>
          <a:avLst/>
          <a:gdLst/>
          <a:ahLst/>
          <a:cxnLst/>
          <a:rect l="0" t="0" r="0" b="0"/>
          <a:pathLst>
            <a:path>
              <a:moveTo>
                <a:pt x="0" y="0"/>
              </a:moveTo>
              <a:lnTo>
                <a:pt x="0" y="579399"/>
              </a:lnTo>
              <a:lnTo>
                <a:pt x="154506" y="579399"/>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4B736-E44D-4EA4-9C83-C42EF34304FF}">
      <dsp:nvSpPr>
        <dsp:cNvPr id="0" name=""/>
        <dsp:cNvSpPr/>
      </dsp:nvSpPr>
      <dsp:spPr>
        <a:xfrm>
          <a:off x="4930716" y="966607"/>
          <a:ext cx="1236052"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Yorum becerisini geliştirir. </a:t>
          </a:r>
        </a:p>
      </dsp:txBody>
      <dsp:txXfrm>
        <a:off x="4953343" y="989234"/>
        <a:ext cx="1190798" cy="727278"/>
      </dsp:txXfrm>
    </dsp:sp>
    <dsp:sp modelId="{E821DD48-9122-4119-9805-E9B3B5D94470}">
      <dsp:nvSpPr>
        <dsp:cNvPr id="0" name=""/>
        <dsp:cNvSpPr/>
      </dsp:nvSpPr>
      <dsp:spPr>
        <a:xfrm>
          <a:off x="4776209" y="773474"/>
          <a:ext cx="154506" cy="1545065"/>
        </a:xfrm>
        <a:custGeom>
          <a:avLst/>
          <a:gdLst/>
          <a:ahLst/>
          <a:cxnLst/>
          <a:rect l="0" t="0" r="0" b="0"/>
          <a:pathLst>
            <a:path>
              <a:moveTo>
                <a:pt x="0" y="0"/>
              </a:moveTo>
              <a:lnTo>
                <a:pt x="0" y="1545065"/>
              </a:lnTo>
              <a:lnTo>
                <a:pt x="154506" y="1545065"/>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F9832-80BF-4A70-B817-C25F9213D26F}">
      <dsp:nvSpPr>
        <dsp:cNvPr id="0" name=""/>
        <dsp:cNvSpPr/>
      </dsp:nvSpPr>
      <dsp:spPr>
        <a:xfrm>
          <a:off x="4930716" y="1932273"/>
          <a:ext cx="1236052"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Öğrenci merkezli </a:t>
          </a:r>
        </a:p>
      </dsp:txBody>
      <dsp:txXfrm>
        <a:off x="4953343" y="1954900"/>
        <a:ext cx="1190798" cy="727278"/>
      </dsp:txXfrm>
    </dsp:sp>
    <dsp:sp modelId="{3F04F772-F2AD-4491-8746-7CEA67E88E63}">
      <dsp:nvSpPr>
        <dsp:cNvPr id="0" name=""/>
        <dsp:cNvSpPr/>
      </dsp:nvSpPr>
      <dsp:spPr>
        <a:xfrm>
          <a:off x="4776209" y="773474"/>
          <a:ext cx="154506" cy="2510731"/>
        </a:xfrm>
        <a:custGeom>
          <a:avLst/>
          <a:gdLst/>
          <a:ahLst/>
          <a:cxnLst/>
          <a:rect l="0" t="0" r="0" b="0"/>
          <a:pathLst>
            <a:path>
              <a:moveTo>
                <a:pt x="0" y="0"/>
              </a:moveTo>
              <a:lnTo>
                <a:pt x="0" y="2510731"/>
              </a:lnTo>
              <a:lnTo>
                <a:pt x="154506" y="2510731"/>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1C1CB0-BA4E-4FE9-8875-6F0FF473DBC3}">
      <dsp:nvSpPr>
        <dsp:cNvPr id="0" name=""/>
        <dsp:cNvSpPr/>
      </dsp:nvSpPr>
      <dsp:spPr>
        <a:xfrm>
          <a:off x="4930716" y="2897939"/>
          <a:ext cx="2085751" cy="77253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Tarihi Canlandırma</a:t>
          </a:r>
        </a:p>
      </dsp:txBody>
      <dsp:txXfrm>
        <a:off x="4953343" y="2920566"/>
        <a:ext cx="2040497" cy="7272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BACDF-200E-4458-9E49-B31C4BA5CB5D}">
      <dsp:nvSpPr>
        <dsp:cNvPr id="0" name=""/>
        <dsp:cNvSpPr/>
      </dsp:nvSpPr>
      <dsp:spPr>
        <a:xfrm>
          <a:off x="3174007" y="3160"/>
          <a:ext cx="1779984" cy="11569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Tarihi romanlar okutarak</a:t>
          </a:r>
        </a:p>
      </dsp:txBody>
      <dsp:txXfrm>
        <a:off x="3230487" y="59640"/>
        <a:ext cx="1667024" cy="1044029"/>
      </dsp:txXfrm>
    </dsp:sp>
    <dsp:sp modelId="{90D7CFE6-092C-4604-9029-E5FAD7E05443}">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F9B043-83B3-45BE-905D-F4ADDD244B83}">
      <dsp:nvSpPr>
        <dsp:cNvPr id="0" name=""/>
        <dsp:cNvSpPr/>
      </dsp:nvSpPr>
      <dsp:spPr>
        <a:xfrm>
          <a:off x="5371068" y="1599418"/>
          <a:ext cx="1779984" cy="11569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Drama ve rol oynama çalışmaları</a:t>
          </a:r>
        </a:p>
      </dsp:txBody>
      <dsp:txXfrm>
        <a:off x="5427548" y="1655898"/>
        <a:ext cx="1667024" cy="1044029"/>
      </dsp:txXfrm>
    </dsp:sp>
    <dsp:sp modelId="{EFE1BD48-FEA0-4F8F-A5FC-44BA3AE05239}">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8DF333-F83B-4E2D-A8A3-C65514298AD8}">
      <dsp:nvSpPr>
        <dsp:cNvPr id="0" name=""/>
        <dsp:cNvSpPr/>
      </dsp:nvSpPr>
      <dsp:spPr>
        <a:xfrm>
          <a:off x="4531865" y="4182218"/>
          <a:ext cx="1779984" cy="11569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Tarihsel nesnelerle çalışma</a:t>
          </a:r>
        </a:p>
      </dsp:txBody>
      <dsp:txXfrm>
        <a:off x="4588345" y="4238698"/>
        <a:ext cx="1667024" cy="1044029"/>
      </dsp:txXfrm>
    </dsp:sp>
    <dsp:sp modelId="{74890A80-0F58-409B-80D8-99139232F8DE}">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5E8B43-7E55-4184-9E0E-29A3B85E8537}">
      <dsp:nvSpPr>
        <dsp:cNvPr id="0" name=""/>
        <dsp:cNvSpPr/>
      </dsp:nvSpPr>
      <dsp:spPr>
        <a:xfrm>
          <a:off x="1816149" y="4182218"/>
          <a:ext cx="1779984" cy="11569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Video vb. görsel araçlarla geçmişteki sahneleri yeniden oluşturmak</a:t>
          </a:r>
        </a:p>
      </dsp:txBody>
      <dsp:txXfrm>
        <a:off x="1872629" y="4238698"/>
        <a:ext cx="1667024" cy="1044029"/>
      </dsp:txXfrm>
    </dsp:sp>
    <dsp:sp modelId="{D87782EA-E696-46EB-A0AB-016B0B1A0C84}">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BDE279-FD6A-41D7-9219-94B91F5202CD}">
      <dsp:nvSpPr>
        <dsp:cNvPr id="0" name=""/>
        <dsp:cNvSpPr/>
      </dsp:nvSpPr>
      <dsp:spPr>
        <a:xfrm>
          <a:off x="976947" y="1599418"/>
          <a:ext cx="1779984" cy="115698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Oyun ya da benzetişim ortamları yaratarak</a:t>
          </a:r>
        </a:p>
      </dsp:txBody>
      <dsp:txXfrm>
        <a:off x="1033427" y="1655898"/>
        <a:ext cx="1667024" cy="1044029"/>
      </dsp:txXfrm>
    </dsp:sp>
    <dsp:sp modelId="{1E1F1BE6-8008-4E97-A33E-C90F95B440A4}">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92E29-53B5-4AEA-93C2-F54B4CA390E8}">
      <dsp:nvSpPr>
        <dsp:cNvPr id="0" name=""/>
        <dsp:cNvSpPr/>
      </dsp:nvSpPr>
      <dsp:spPr>
        <a:xfrm>
          <a:off x="553230" y="0"/>
          <a:ext cx="6269944" cy="462902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86E79-E6A5-427D-B3B1-D1B1BD2CF013}">
      <dsp:nvSpPr>
        <dsp:cNvPr id="0" name=""/>
        <dsp:cNvSpPr/>
      </dsp:nvSpPr>
      <dsp:spPr>
        <a:xfrm>
          <a:off x="578532" y="1388706"/>
          <a:ext cx="3019715" cy="18516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dirty="0"/>
            <a:t>Anlatan kişinin güvenirliği ve hikayenin doğruluğu</a:t>
          </a:r>
        </a:p>
      </dsp:txBody>
      <dsp:txXfrm>
        <a:off x="668920" y="1479094"/>
        <a:ext cx="2838939" cy="1670832"/>
      </dsp:txXfrm>
    </dsp:sp>
    <dsp:sp modelId="{37FF1CDD-4D3F-4A2F-8ACB-540D968F946B}">
      <dsp:nvSpPr>
        <dsp:cNvPr id="0" name=""/>
        <dsp:cNvSpPr/>
      </dsp:nvSpPr>
      <dsp:spPr>
        <a:xfrm>
          <a:off x="3778156" y="1388706"/>
          <a:ext cx="3019715" cy="18516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kern="1200" dirty="0"/>
            <a:t>Sözlü Tarih bir gerçek bulma uygulaması değildir. </a:t>
          </a:r>
        </a:p>
      </dsp:txBody>
      <dsp:txXfrm>
        <a:off x="3868544" y="1479094"/>
        <a:ext cx="2838939" cy="16708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BB14C-8328-46C4-9B6E-8AC9B18BB50A}">
      <dsp:nvSpPr>
        <dsp:cNvPr id="0" name=""/>
        <dsp:cNvSpPr/>
      </dsp:nvSpPr>
      <dsp:spPr>
        <a:xfrm rot="5400000">
          <a:off x="-201979" y="202942"/>
          <a:ext cx="1346530" cy="942571"/>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Kişi</a:t>
          </a:r>
        </a:p>
      </dsp:txBody>
      <dsp:txXfrm rot="-5400000">
        <a:off x="1" y="472249"/>
        <a:ext cx="942571" cy="403959"/>
      </dsp:txXfrm>
    </dsp:sp>
    <dsp:sp modelId="{3047D288-C649-4A56-8545-C04ACE64CE29}">
      <dsp:nvSpPr>
        <dsp:cNvPr id="0" name=""/>
        <dsp:cNvSpPr/>
      </dsp:nvSpPr>
      <dsp:spPr>
        <a:xfrm rot="5400000">
          <a:off x="3859576" y="-2916042"/>
          <a:ext cx="875244" cy="670925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Arkadaşlara, akrabalar vb. sorulması,</a:t>
          </a:r>
        </a:p>
        <a:p>
          <a:pPr marL="114300" lvl="1" indent="-114300" algn="l" defTabSz="533400">
            <a:lnSpc>
              <a:spcPct val="90000"/>
            </a:lnSpc>
            <a:spcBef>
              <a:spcPct val="0"/>
            </a:spcBef>
            <a:spcAft>
              <a:spcPct val="15000"/>
            </a:spcAft>
            <a:buChar char="•"/>
          </a:pPr>
          <a:r>
            <a:rPr lang="tr-TR" sz="1200" kern="1200" dirty="0"/>
            <a:t>Yerel gruplar, dernekler, okullar </a:t>
          </a:r>
          <a:r>
            <a:rPr lang="tr-TR" sz="1200" kern="1200" dirty="0" err="1"/>
            <a:t>vb</a:t>
          </a:r>
          <a:r>
            <a:rPr lang="tr-TR" sz="1200" kern="1200" dirty="0"/>
            <a:t>,</a:t>
          </a:r>
        </a:p>
        <a:p>
          <a:pPr marL="114300" lvl="1" indent="-114300" algn="l" defTabSz="533400">
            <a:lnSpc>
              <a:spcPct val="90000"/>
            </a:lnSpc>
            <a:spcBef>
              <a:spcPct val="0"/>
            </a:spcBef>
            <a:spcAft>
              <a:spcPct val="15000"/>
            </a:spcAft>
            <a:buChar char="•"/>
          </a:pPr>
          <a:r>
            <a:rPr lang="tr-TR" sz="1200" kern="1200" dirty="0"/>
            <a:t>Yaşlı insanların oldukları yerler,</a:t>
          </a:r>
        </a:p>
        <a:p>
          <a:pPr marL="114300" lvl="1" indent="-114300" algn="l" defTabSz="533400">
            <a:lnSpc>
              <a:spcPct val="90000"/>
            </a:lnSpc>
            <a:spcBef>
              <a:spcPct val="0"/>
            </a:spcBef>
            <a:spcAft>
              <a:spcPct val="15000"/>
            </a:spcAft>
            <a:buChar char="•"/>
          </a:pPr>
          <a:r>
            <a:rPr lang="tr-TR" sz="1200" kern="1200" dirty="0"/>
            <a:t>Yerel gazete, radyo vb.</a:t>
          </a:r>
        </a:p>
      </dsp:txBody>
      <dsp:txXfrm rot="-5400000">
        <a:off x="942571" y="43689"/>
        <a:ext cx="6666529" cy="789792"/>
      </dsp:txXfrm>
    </dsp:sp>
    <dsp:sp modelId="{B7460C65-1295-4650-8405-7BCE18F83534}">
      <dsp:nvSpPr>
        <dsp:cNvPr id="0" name=""/>
        <dsp:cNvSpPr/>
      </dsp:nvSpPr>
      <dsp:spPr>
        <a:xfrm rot="5400000">
          <a:off x="-201979" y="1403783"/>
          <a:ext cx="1346530" cy="942571"/>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Planlama</a:t>
          </a:r>
        </a:p>
      </dsp:txBody>
      <dsp:txXfrm rot="-5400000">
        <a:off x="1" y="1673090"/>
        <a:ext cx="942571" cy="403959"/>
      </dsp:txXfrm>
    </dsp:sp>
    <dsp:sp modelId="{437F7FA3-CE6C-4F86-AC93-CE817CB7DD6B}">
      <dsp:nvSpPr>
        <dsp:cNvPr id="0" name=""/>
        <dsp:cNvSpPr/>
      </dsp:nvSpPr>
      <dsp:spPr>
        <a:xfrm rot="5400000">
          <a:off x="3859576" y="-1715201"/>
          <a:ext cx="875244" cy="670925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Temel araştırmaların yapılması</a:t>
          </a:r>
        </a:p>
        <a:p>
          <a:pPr marL="114300" lvl="1" indent="-114300" algn="l" defTabSz="533400">
            <a:lnSpc>
              <a:spcPct val="90000"/>
            </a:lnSpc>
            <a:spcBef>
              <a:spcPct val="0"/>
            </a:spcBef>
            <a:spcAft>
              <a:spcPct val="15000"/>
            </a:spcAft>
            <a:buChar char="•"/>
          </a:pPr>
          <a:r>
            <a:rPr lang="tr-TR" sz="1200" kern="1200" dirty="0"/>
            <a:t>Soruların hazırlanması</a:t>
          </a:r>
        </a:p>
        <a:p>
          <a:pPr marL="114300" lvl="1" indent="-114300" algn="l" defTabSz="533400">
            <a:lnSpc>
              <a:spcPct val="90000"/>
            </a:lnSpc>
            <a:spcBef>
              <a:spcPct val="0"/>
            </a:spcBef>
            <a:spcAft>
              <a:spcPct val="15000"/>
            </a:spcAft>
            <a:buChar char="•"/>
          </a:pPr>
          <a:r>
            <a:rPr lang="tr-TR" sz="1200" kern="1200" dirty="0"/>
            <a:t>Kayıt Gereçleri</a:t>
          </a:r>
        </a:p>
        <a:p>
          <a:pPr marL="114300" lvl="1" indent="-114300" algn="l" defTabSz="533400">
            <a:lnSpc>
              <a:spcPct val="90000"/>
            </a:lnSpc>
            <a:spcBef>
              <a:spcPct val="0"/>
            </a:spcBef>
            <a:spcAft>
              <a:spcPct val="15000"/>
            </a:spcAft>
            <a:buChar char="•"/>
          </a:pPr>
          <a:r>
            <a:rPr lang="tr-TR" sz="1200" kern="1200" dirty="0"/>
            <a:t>Kişilere başvurma</a:t>
          </a:r>
        </a:p>
      </dsp:txBody>
      <dsp:txXfrm rot="-5400000">
        <a:off x="942571" y="1244530"/>
        <a:ext cx="6666529" cy="789792"/>
      </dsp:txXfrm>
    </dsp:sp>
    <dsp:sp modelId="{CA8166D4-9C0F-4D21-A157-263D229966CA}">
      <dsp:nvSpPr>
        <dsp:cNvPr id="0" name=""/>
        <dsp:cNvSpPr/>
      </dsp:nvSpPr>
      <dsp:spPr>
        <a:xfrm rot="5400000">
          <a:off x="-201979" y="2604623"/>
          <a:ext cx="1346530" cy="942571"/>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Görüşme Yapma</a:t>
          </a:r>
        </a:p>
      </dsp:txBody>
      <dsp:txXfrm rot="-5400000">
        <a:off x="1" y="2873930"/>
        <a:ext cx="942571" cy="403959"/>
      </dsp:txXfrm>
    </dsp:sp>
    <dsp:sp modelId="{21183228-2FB5-45D8-A97C-54B00BD7341F}">
      <dsp:nvSpPr>
        <dsp:cNvPr id="0" name=""/>
        <dsp:cNvSpPr/>
      </dsp:nvSpPr>
      <dsp:spPr>
        <a:xfrm rot="5400000">
          <a:off x="3859576" y="-514361"/>
          <a:ext cx="875244" cy="670925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Güven verici olma,</a:t>
          </a:r>
        </a:p>
        <a:p>
          <a:pPr marL="114300" lvl="1" indent="-114300" algn="l" defTabSz="533400">
            <a:lnSpc>
              <a:spcPct val="90000"/>
            </a:lnSpc>
            <a:spcBef>
              <a:spcPct val="0"/>
            </a:spcBef>
            <a:spcAft>
              <a:spcPct val="15000"/>
            </a:spcAft>
            <a:buChar char="•"/>
          </a:pPr>
          <a:r>
            <a:rPr lang="tr-TR" sz="1200" kern="1200" dirty="0"/>
            <a:t>Sessiz bir yer seçme,</a:t>
          </a:r>
        </a:p>
        <a:p>
          <a:pPr marL="114300" lvl="1" indent="-114300" algn="l" defTabSz="533400">
            <a:lnSpc>
              <a:spcPct val="90000"/>
            </a:lnSpc>
            <a:spcBef>
              <a:spcPct val="0"/>
            </a:spcBef>
            <a:spcAft>
              <a:spcPct val="15000"/>
            </a:spcAft>
            <a:buChar char="•"/>
          </a:pPr>
          <a:r>
            <a:rPr lang="tr-TR" sz="1200" kern="1200" dirty="0"/>
            <a:t>Yakın olma,</a:t>
          </a:r>
        </a:p>
        <a:p>
          <a:pPr marL="114300" lvl="1" indent="-114300" algn="l" defTabSz="533400">
            <a:lnSpc>
              <a:spcPct val="90000"/>
            </a:lnSpc>
            <a:spcBef>
              <a:spcPct val="0"/>
            </a:spcBef>
            <a:spcAft>
              <a:spcPct val="15000"/>
            </a:spcAft>
            <a:buChar char="•"/>
          </a:pPr>
          <a:r>
            <a:rPr lang="tr-TR" sz="1200" kern="1200" dirty="0"/>
            <a:t>Kısa ve net sorular sorma</a:t>
          </a:r>
        </a:p>
      </dsp:txBody>
      <dsp:txXfrm rot="-5400000">
        <a:off x="942571" y="2445370"/>
        <a:ext cx="6666529" cy="789792"/>
      </dsp:txXfrm>
    </dsp:sp>
    <dsp:sp modelId="{F6083779-BC93-4D89-97EF-9D5E38E0B7D9}">
      <dsp:nvSpPr>
        <dsp:cNvPr id="0" name=""/>
        <dsp:cNvSpPr/>
      </dsp:nvSpPr>
      <dsp:spPr>
        <a:xfrm rot="5400000">
          <a:off x="-201979" y="3805463"/>
          <a:ext cx="1346530" cy="94257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kern="1200" dirty="0"/>
            <a:t>Görüşme Sonrası</a:t>
          </a:r>
        </a:p>
      </dsp:txBody>
      <dsp:txXfrm rot="-5400000">
        <a:off x="1" y="4074770"/>
        <a:ext cx="942571" cy="403959"/>
      </dsp:txXfrm>
    </dsp:sp>
    <dsp:sp modelId="{4D7C00A4-739D-4C53-8C08-434E6CA39FC7}">
      <dsp:nvSpPr>
        <dsp:cNvPr id="0" name=""/>
        <dsp:cNvSpPr/>
      </dsp:nvSpPr>
      <dsp:spPr>
        <a:xfrm rot="5400000">
          <a:off x="3859576" y="686478"/>
          <a:ext cx="875244" cy="670925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tr-TR" sz="1200" kern="1200" dirty="0"/>
            <a:t>Sınıflama</a:t>
          </a:r>
        </a:p>
      </dsp:txBody>
      <dsp:txXfrm rot="-5400000">
        <a:off x="942571" y="3646209"/>
        <a:ext cx="6666529" cy="7897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8649D-4D8F-4DA4-AB66-219CA0D30B6A}">
      <dsp:nvSpPr>
        <dsp:cNvPr id="0" name=""/>
        <dsp:cNvSpPr/>
      </dsp:nvSpPr>
      <dsp:spPr>
        <a:xfrm>
          <a:off x="2161183" y="1406581"/>
          <a:ext cx="465568" cy="91440"/>
        </a:xfrm>
        <a:custGeom>
          <a:avLst/>
          <a:gdLst/>
          <a:ahLst/>
          <a:cxnLst/>
          <a:rect l="0" t="0" r="0" b="0"/>
          <a:pathLst>
            <a:path>
              <a:moveTo>
                <a:pt x="0" y="45720"/>
              </a:moveTo>
              <a:lnTo>
                <a:pt x="465568"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381563" y="1449820"/>
        <a:ext cx="24808" cy="4961"/>
      </dsp:txXfrm>
    </dsp:sp>
    <dsp:sp modelId="{93F0FD2E-D529-4466-9B36-914AE663732F}">
      <dsp:nvSpPr>
        <dsp:cNvPr id="0" name=""/>
        <dsp:cNvSpPr/>
      </dsp:nvSpPr>
      <dsp:spPr>
        <a:xfrm>
          <a:off x="5730" y="805125"/>
          <a:ext cx="2157253" cy="129435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Yerel ve aile tarihine yeni boyutlar getirir.</a:t>
          </a:r>
        </a:p>
      </dsp:txBody>
      <dsp:txXfrm>
        <a:off x="5730" y="805125"/>
        <a:ext cx="2157253" cy="1294351"/>
      </dsp:txXfrm>
    </dsp:sp>
    <dsp:sp modelId="{5253D0DB-D9C3-404C-9107-61F0ACDCDACC}">
      <dsp:nvSpPr>
        <dsp:cNvPr id="0" name=""/>
        <dsp:cNvSpPr/>
      </dsp:nvSpPr>
      <dsp:spPr>
        <a:xfrm>
          <a:off x="4814605" y="1406581"/>
          <a:ext cx="465568" cy="91440"/>
        </a:xfrm>
        <a:custGeom>
          <a:avLst/>
          <a:gdLst/>
          <a:ahLst/>
          <a:cxnLst/>
          <a:rect l="0" t="0" r="0" b="0"/>
          <a:pathLst>
            <a:path>
              <a:moveTo>
                <a:pt x="0" y="45720"/>
              </a:moveTo>
              <a:lnTo>
                <a:pt x="465568"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034984" y="1449820"/>
        <a:ext cx="24808" cy="4961"/>
      </dsp:txXfrm>
    </dsp:sp>
    <dsp:sp modelId="{C96C4CEF-9AD5-4CD9-8A03-B1EF8C9C9320}">
      <dsp:nvSpPr>
        <dsp:cNvPr id="0" name=""/>
        <dsp:cNvSpPr/>
      </dsp:nvSpPr>
      <dsp:spPr>
        <a:xfrm>
          <a:off x="2659151" y="805125"/>
          <a:ext cx="2157253" cy="129435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Gençler ile yaşlıların bir araya gelmesi</a:t>
          </a:r>
        </a:p>
      </dsp:txBody>
      <dsp:txXfrm>
        <a:off x="2659151" y="805125"/>
        <a:ext cx="2157253" cy="1294351"/>
      </dsp:txXfrm>
    </dsp:sp>
    <dsp:sp modelId="{DD4BBD17-7998-496C-BE9D-9DF6EEBE8FC2}">
      <dsp:nvSpPr>
        <dsp:cNvPr id="0" name=""/>
        <dsp:cNvSpPr/>
      </dsp:nvSpPr>
      <dsp:spPr>
        <a:xfrm>
          <a:off x="1084357" y="2097677"/>
          <a:ext cx="5306842" cy="465568"/>
        </a:xfrm>
        <a:custGeom>
          <a:avLst/>
          <a:gdLst/>
          <a:ahLst/>
          <a:cxnLst/>
          <a:rect l="0" t="0" r="0" b="0"/>
          <a:pathLst>
            <a:path>
              <a:moveTo>
                <a:pt x="5306842" y="0"/>
              </a:moveTo>
              <a:lnTo>
                <a:pt x="5306842" y="249884"/>
              </a:lnTo>
              <a:lnTo>
                <a:pt x="0" y="249884"/>
              </a:lnTo>
              <a:lnTo>
                <a:pt x="0" y="465568"/>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604528" y="2327980"/>
        <a:ext cx="266499" cy="4961"/>
      </dsp:txXfrm>
    </dsp:sp>
    <dsp:sp modelId="{3AB99004-2EF7-49D6-A694-095EB8F601A9}">
      <dsp:nvSpPr>
        <dsp:cNvPr id="0" name=""/>
        <dsp:cNvSpPr/>
      </dsp:nvSpPr>
      <dsp:spPr>
        <a:xfrm>
          <a:off x="5312573" y="805125"/>
          <a:ext cx="2157253" cy="129435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Ortak değer duygusu</a:t>
          </a:r>
        </a:p>
      </dsp:txBody>
      <dsp:txXfrm>
        <a:off x="5312573" y="805125"/>
        <a:ext cx="2157253" cy="1294351"/>
      </dsp:txXfrm>
    </dsp:sp>
    <dsp:sp modelId="{CBFD604B-A6C9-47E4-AC99-30D9D3205984}">
      <dsp:nvSpPr>
        <dsp:cNvPr id="0" name=""/>
        <dsp:cNvSpPr/>
      </dsp:nvSpPr>
      <dsp:spPr>
        <a:xfrm>
          <a:off x="2161183" y="3197101"/>
          <a:ext cx="465568" cy="91440"/>
        </a:xfrm>
        <a:custGeom>
          <a:avLst/>
          <a:gdLst/>
          <a:ahLst/>
          <a:cxnLst/>
          <a:rect l="0" t="0" r="0" b="0"/>
          <a:pathLst>
            <a:path>
              <a:moveTo>
                <a:pt x="0" y="45720"/>
              </a:moveTo>
              <a:lnTo>
                <a:pt x="465568"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381563" y="3240340"/>
        <a:ext cx="24808" cy="4961"/>
      </dsp:txXfrm>
    </dsp:sp>
    <dsp:sp modelId="{083A9CC8-28E5-4258-A3F5-4437F17E59A7}">
      <dsp:nvSpPr>
        <dsp:cNvPr id="0" name=""/>
        <dsp:cNvSpPr/>
      </dsp:nvSpPr>
      <dsp:spPr>
        <a:xfrm>
          <a:off x="5730" y="2595645"/>
          <a:ext cx="2157253" cy="129435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Yaşama ait bilgiler verilmesi</a:t>
          </a:r>
        </a:p>
      </dsp:txBody>
      <dsp:txXfrm>
        <a:off x="5730" y="2595645"/>
        <a:ext cx="2157253" cy="1294351"/>
      </dsp:txXfrm>
    </dsp:sp>
    <dsp:sp modelId="{65075054-7363-4057-A824-F0B2F676FC6D}">
      <dsp:nvSpPr>
        <dsp:cNvPr id="0" name=""/>
        <dsp:cNvSpPr/>
      </dsp:nvSpPr>
      <dsp:spPr>
        <a:xfrm>
          <a:off x="4814605" y="3197101"/>
          <a:ext cx="465568" cy="91440"/>
        </a:xfrm>
        <a:custGeom>
          <a:avLst/>
          <a:gdLst/>
          <a:ahLst/>
          <a:cxnLst/>
          <a:rect l="0" t="0" r="0" b="0"/>
          <a:pathLst>
            <a:path>
              <a:moveTo>
                <a:pt x="0" y="45720"/>
              </a:moveTo>
              <a:lnTo>
                <a:pt x="465568" y="45720"/>
              </a:lnTo>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034984" y="3240340"/>
        <a:ext cx="24808" cy="4961"/>
      </dsp:txXfrm>
    </dsp:sp>
    <dsp:sp modelId="{ECCF889C-F97A-43F6-9284-8086DD6BD2B1}">
      <dsp:nvSpPr>
        <dsp:cNvPr id="0" name=""/>
        <dsp:cNvSpPr/>
      </dsp:nvSpPr>
      <dsp:spPr>
        <a:xfrm>
          <a:off x="2659151" y="2595645"/>
          <a:ext cx="2157253" cy="129435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Arşiv, kütüphane vb. kaynak oluşturma</a:t>
          </a:r>
        </a:p>
      </dsp:txBody>
      <dsp:txXfrm>
        <a:off x="2659151" y="2595645"/>
        <a:ext cx="2157253" cy="1294351"/>
      </dsp:txXfrm>
    </dsp:sp>
    <dsp:sp modelId="{D5FEB81A-A493-453C-AFFB-9EF8172EBDB4}">
      <dsp:nvSpPr>
        <dsp:cNvPr id="0" name=""/>
        <dsp:cNvSpPr/>
      </dsp:nvSpPr>
      <dsp:spPr>
        <a:xfrm>
          <a:off x="5312573" y="2595645"/>
          <a:ext cx="2157253" cy="129435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dirty="0"/>
            <a:t>Radyo ve TV için kaynak</a:t>
          </a:r>
        </a:p>
      </dsp:txBody>
      <dsp:txXfrm>
        <a:off x="5312573" y="2595645"/>
        <a:ext cx="2157253" cy="1294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70-57DA-413D-BC97-89DDE348FB00}">
      <dsp:nvSpPr>
        <dsp:cNvPr id="0" name=""/>
        <dsp:cNvSpPr/>
      </dsp:nvSpPr>
      <dsp:spPr>
        <a:xfrm rot="16200000">
          <a:off x="1209392" y="1645161"/>
          <a:ext cx="3483661" cy="2128886"/>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215900" rIns="194310" bIns="215900" numCol="1" spcCol="1270" anchor="t" anchorCtr="0">
          <a:noAutofit/>
        </a:bodyPr>
        <a:lstStyle/>
        <a:p>
          <a:pPr marL="0" lvl="0" indent="0" algn="ctr" defTabSz="1511300">
            <a:lnSpc>
              <a:spcPct val="90000"/>
            </a:lnSpc>
            <a:spcBef>
              <a:spcPct val="0"/>
            </a:spcBef>
            <a:spcAft>
              <a:spcPct val="35000"/>
            </a:spcAft>
            <a:buNone/>
          </a:pPr>
          <a:r>
            <a:rPr lang="tr-TR" sz="3400" kern="1200" dirty="0"/>
            <a:t>ENOSİS</a:t>
          </a:r>
        </a:p>
        <a:p>
          <a:pPr marL="0" lvl="0" indent="0" algn="ctr" defTabSz="1511300">
            <a:lnSpc>
              <a:spcPct val="90000"/>
            </a:lnSpc>
            <a:spcBef>
              <a:spcPct val="0"/>
            </a:spcBef>
            <a:spcAft>
              <a:spcPct val="35000"/>
            </a:spcAft>
            <a:buNone/>
          </a:pPr>
          <a:r>
            <a:rPr lang="tr-TR" sz="2000" kern="1200" dirty="0" err="1"/>
            <a:t>Megola</a:t>
          </a:r>
          <a:r>
            <a:rPr lang="tr-TR" sz="2000" kern="1200" dirty="0"/>
            <a:t> İdea hedefi çerçevesinde Kıbrıs’ın Yunanistan’a bağlanmasını ifade etmektedir.  </a:t>
          </a:r>
        </a:p>
      </dsp:txBody>
      <dsp:txXfrm rot="5400000">
        <a:off x="1990721" y="1071716"/>
        <a:ext cx="2024944" cy="3275777"/>
      </dsp:txXfrm>
    </dsp:sp>
    <dsp:sp modelId="{FAFF0041-690F-45A0-914F-AED575FE62C8}">
      <dsp:nvSpPr>
        <dsp:cNvPr id="0" name=""/>
        <dsp:cNvSpPr/>
      </dsp:nvSpPr>
      <dsp:spPr>
        <a:xfrm rot="5400000">
          <a:off x="3434946" y="1645161"/>
          <a:ext cx="3483661" cy="2128886"/>
        </a:xfrm>
        <a:prstGeom prst="round2SameRect">
          <a:avLst>
            <a:gd name="adj1" fmla="val 16670"/>
            <a:gd name="adj2" fmla="val 0"/>
          </a:avLst>
        </a:prstGeom>
        <a:solidFill>
          <a:schemeClr val="accent1">
            <a:tint val="50000"/>
            <a:hueOff val="6811888"/>
            <a:satOff val="1856"/>
            <a:lumOff val="136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745" tIns="273050" rIns="163830" bIns="273050" numCol="1" spcCol="1270" anchor="t" anchorCtr="0">
          <a:noAutofit/>
        </a:bodyPr>
        <a:lstStyle/>
        <a:p>
          <a:pPr marL="0" lvl="0" indent="0" algn="ctr" defTabSz="1911350">
            <a:lnSpc>
              <a:spcPct val="90000"/>
            </a:lnSpc>
            <a:spcBef>
              <a:spcPct val="0"/>
            </a:spcBef>
            <a:spcAft>
              <a:spcPct val="35000"/>
            </a:spcAft>
            <a:buNone/>
          </a:pPr>
          <a:r>
            <a:rPr lang="tr-TR" sz="4300" kern="1200" dirty="0"/>
            <a:t>EOKA</a:t>
          </a:r>
        </a:p>
        <a:p>
          <a:pPr marL="0" lvl="0" indent="0" algn="ctr" defTabSz="1911350">
            <a:lnSpc>
              <a:spcPct val="90000"/>
            </a:lnSpc>
            <a:spcBef>
              <a:spcPct val="0"/>
            </a:spcBef>
            <a:spcAft>
              <a:spcPct val="35000"/>
            </a:spcAft>
            <a:buNone/>
          </a:pPr>
          <a:r>
            <a:rPr lang="tr-TR" sz="1600" kern="1200" dirty="0"/>
            <a:t>Kıbrıs Mücadelesi Rum Örgütü, Kıbrıs Rumlarının ENOSİS amacını hızlandırmak için kurulmuştur.</a:t>
          </a:r>
        </a:p>
      </dsp:txBody>
      <dsp:txXfrm rot="-5400000">
        <a:off x="4112333" y="1071716"/>
        <a:ext cx="2024944" cy="3275777"/>
      </dsp:txXfrm>
    </dsp:sp>
    <dsp:sp modelId="{CEA27AB8-2739-45B6-986C-010E9C9184EE}">
      <dsp:nvSpPr>
        <dsp:cNvPr id="0" name=""/>
        <dsp:cNvSpPr/>
      </dsp:nvSpPr>
      <dsp:spPr>
        <a:xfrm>
          <a:off x="2951004" y="0"/>
          <a:ext cx="2225554" cy="222544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2BF9A4-88AC-4E90-B148-8492B5EF5AF0}">
      <dsp:nvSpPr>
        <dsp:cNvPr id="0" name=""/>
        <dsp:cNvSpPr/>
      </dsp:nvSpPr>
      <dsp:spPr>
        <a:xfrm rot="10800000">
          <a:off x="2951004" y="3193220"/>
          <a:ext cx="2225554" cy="2225446"/>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513B7-3666-43F7-B004-050F8AC2AA26}">
      <dsp:nvSpPr>
        <dsp:cNvPr id="0" name=""/>
        <dsp:cNvSpPr/>
      </dsp:nvSpPr>
      <dsp:spPr>
        <a:xfrm rot="16200000">
          <a:off x="1763" y="744802"/>
          <a:ext cx="3929062" cy="3929062"/>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r>
            <a:rPr lang="tr-TR" sz="6300" kern="1200" dirty="0"/>
            <a:t>EOKA</a:t>
          </a:r>
        </a:p>
      </dsp:txBody>
      <dsp:txXfrm rot="5400000">
        <a:off x="1764" y="1727067"/>
        <a:ext cx="3241476" cy="1964531"/>
      </dsp:txXfrm>
    </dsp:sp>
    <dsp:sp modelId="{1C30A0FC-F13F-42C3-A7EC-26B5A1B4FAB8}">
      <dsp:nvSpPr>
        <dsp:cNvPr id="0" name=""/>
        <dsp:cNvSpPr/>
      </dsp:nvSpPr>
      <dsp:spPr>
        <a:xfrm rot="5400000">
          <a:off x="4197174" y="744802"/>
          <a:ext cx="3929062" cy="3929062"/>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r>
            <a:rPr lang="tr-TR" sz="6300" kern="1200" dirty="0"/>
            <a:t>TMT</a:t>
          </a:r>
        </a:p>
      </dsp:txBody>
      <dsp:txXfrm rot="-5400000">
        <a:off x="4884761" y="1727068"/>
        <a:ext cx="3241476" cy="1964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12EE7-34A5-410D-9698-1A6E17F88FE1}">
      <dsp:nvSpPr>
        <dsp:cNvPr id="0" name=""/>
        <dsp:cNvSpPr/>
      </dsp:nvSpPr>
      <dsp:spPr>
        <a:xfrm>
          <a:off x="1288668" y="0"/>
          <a:ext cx="4188435" cy="418843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9A595-3483-4E77-8635-F639C3939304}">
      <dsp:nvSpPr>
        <dsp:cNvPr id="0" name=""/>
        <dsp:cNvSpPr/>
      </dsp:nvSpPr>
      <dsp:spPr>
        <a:xfrm>
          <a:off x="1686569" y="397901"/>
          <a:ext cx="1633489" cy="16334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Rum Asker</a:t>
          </a:r>
        </a:p>
      </dsp:txBody>
      <dsp:txXfrm>
        <a:off x="1766309" y="477641"/>
        <a:ext cx="1474009" cy="1474009"/>
      </dsp:txXfrm>
    </dsp:sp>
    <dsp:sp modelId="{9BBD6BEF-F95F-45CC-A393-38424315722D}">
      <dsp:nvSpPr>
        <dsp:cNvPr id="0" name=""/>
        <dsp:cNvSpPr/>
      </dsp:nvSpPr>
      <dsp:spPr>
        <a:xfrm>
          <a:off x="3445712" y="397901"/>
          <a:ext cx="1633489" cy="16334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Rum Köylü</a:t>
          </a:r>
        </a:p>
      </dsp:txBody>
      <dsp:txXfrm>
        <a:off x="3525452" y="477641"/>
        <a:ext cx="1474009" cy="1474009"/>
      </dsp:txXfrm>
    </dsp:sp>
    <dsp:sp modelId="{C122DF18-D0E7-4165-9878-E389149925BF}">
      <dsp:nvSpPr>
        <dsp:cNvPr id="0" name=""/>
        <dsp:cNvSpPr/>
      </dsp:nvSpPr>
      <dsp:spPr>
        <a:xfrm>
          <a:off x="1686569" y="2157044"/>
          <a:ext cx="1633489" cy="16334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Türk Asker</a:t>
          </a:r>
        </a:p>
      </dsp:txBody>
      <dsp:txXfrm>
        <a:off x="1766309" y="2236784"/>
        <a:ext cx="1474009" cy="1474009"/>
      </dsp:txXfrm>
    </dsp:sp>
    <dsp:sp modelId="{8CEFDB4F-CDD7-42AB-B0AF-3AEE70DEB35C}">
      <dsp:nvSpPr>
        <dsp:cNvPr id="0" name=""/>
        <dsp:cNvSpPr/>
      </dsp:nvSpPr>
      <dsp:spPr>
        <a:xfrm>
          <a:off x="3445712" y="2157044"/>
          <a:ext cx="1633489" cy="16334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tr-TR" sz="3400" kern="1200" dirty="0"/>
            <a:t>Türk Köylü</a:t>
          </a:r>
        </a:p>
      </dsp:txBody>
      <dsp:txXfrm>
        <a:off x="3525452" y="2236784"/>
        <a:ext cx="1474009" cy="1474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7266E-CAF3-4195-A020-DF3C4F23147A}">
      <dsp:nvSpPr>
        <dsp:cNvPr id="0" name=""/>
        <dsp:cNvSpPr/>
      </dsp:nvSpPr>
      <dsp:spPr>
        <a:xfrm>
          <a:off x="412" y="2580676"/>
          <a:ext cx="1492775" cy="12312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Kıbrıs Barış Harekatı</a:t>
          </a:r>
        </a:p>
      </dsp:txBody>
      <dsp:txXfrm>
        <a:off x="28746" y="2609010"/>
        <a:ext cx="1436107" cy="910724"/>
      </dsp:txXfrm>
    </dsp:sp>
    <dsp:sp modelId="{F4A4EA84-57C9-4D43-B107-0E458FAE0663}">
      <dsp:nvSpPr>
        <dsp:cNvPr id="0" name=""/>
        <dsp:cNvSpPr/>
      </dsp:nvSpPr>
      <dsp:spPr>
        <a:xfrm>
          <a:off x="848497" y="2906902"/>
          <a:ext cx="1597524" cy="1597524"/>
        </a:xfrm>
        <a:prstGeom prst="leftCircularArrow">
          <a:avLst>
            <a:gd name="adj1" fmla="val 2851"/>
            <a:gd name="adj2" fmla="val 348420"/>
            <a:gd name="adj3" fmla="val 2123931"/>
            <a:gd name="adj4" fmla="val 9024489"/>
            <a:gd name="adj5" fmla="val 33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098B8C-06F2-4252-A4DC-68D794191876}">
      <dsp:nvSpPr>
        <dsp:cNvPr id="0" name=""/>
        <dsp:cNvSpPr/>
      </dsp:nvSpPr>
      <dsp:spPr>
        <a:xfrm>
          <a:off x="332140" y="3548069"/>
          <a:ext cx="1326911" cy="5276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20 Temmuz 1974</a:t>
          </a:r>
        </a:p>
      </dsp:txBody>
      <dsp:txXfrm>
        <a:off x="347595" y="3563524"/>
        <a:ext cx="1296001" cy="496758"/>
      </dsp:txXfrm>
    </dsp:sp>
    <dsp:sp modelId="{EDB4D6C3-261F-490E-9255-93CA59566D03}">
      <dsp:nvSpPr>
        <dsp:cNvPr id="0" name=""/>
        <dsp:cNvSpPr/>
      </dsp:nvSpPr>
      <dsp:spPr>
        <a:xfrm>
          <a:off x="1875970" y="2580676"/>
          <a:ext cx="1492775" cy="123122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BM Ateşkes Çağrısı</a:t>
          </a:r>
        </a:p>
      </dsp:txBody>
      <dsp:txXfrm>
        <a:off x="1904304" y="2872845"/>
        <a:ext cx="1436107" cy="910724"/>
      </dsp:txXfrm>
    </dsp:sp>
    <dsp:sp modelId="{E2082C66-F838-452F-BA6D-325E097F5E19}">
      <dsp:nvSpPr>
        <dsp:cNvPr id="0" name=""/>
        <dsp:cNvSpPr/>
      </dsp:nvSpPr>
      <dsp:spPr>
        <a:xfrm>
          <a:off x="2711615" y="1839878"/>
          <a:ext cx="1788267" cy="1788267"/>
        </a:xfrm>
        <a:prstGeom prst="circularArrow">
          <a:avLst>
            <a:gd name="adj1" fmla="val 2547"/>
            <a:gd name="adj2" fmla="val 309057"/>
            <a:gd name="adj3" fmla="val 19515432"/>
            <a:gd name="adj4" fmla="val 12575511"/>
            <a:gd name="adj5" fmla="val 297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8BCB5-18C7-4C31-A3D3-E5778A03586D}">
      <dsp:nvSpPr>
        <dsp:cNvPr id="0" name=""/>
        <dsp:cNvSpPr/>
      </dsp:nvSpPr>
      <dsp:spPr>
        <a:xfrm>
          <a:off x="2207698" y="2316842"/>
          <a:ext cx="1326911" cy="5276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22 Temmuz 1974</a:t>
          </a:r>
        </a:p>
      </dsp:txBody>
      <dsp:txXfrm>
        <a:off x="2223153" y="2332297"/>
        <a:ext cx="1296001" cy="496758"/>
      </dsp:txXfrm>
    </dsp:sp>
    <dsp:sp modelId="{42E26354-2748-484C-B3E3-C3F98FC1F739}">
      <dsp:nvSpPr>
        <dsp:cNvPr id="0" name=""/>
        <dsp:cNvSpPr/>
      </dsp:nvSpPr>
      <dsp:spPr>
        <a:xfrm>
          <a:off x="3751528" y="2580676"/>
          <a:ext cx="1492775" cy="12312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Cenevre Konferansı</a:t>
          </a:r>
        </a:p>
        <a:p>
          <a:pPr marL="114300" lvl="1" indent="-114300" algn="l" defTabSz="533400">
            <a:lnSpc>
              <a:spcPct val="90000"/>
            </a:lnSpc>
            <a:spcBef>
              <a:spcPct val="0"/>
            </a:spcBef>
            <a:spcAft>
              <a:spcPct val="15000"/>
            </a:spcAft>
            <a:buChar char="•"/>
          </a:pPr>
          <a:r>
            <a:rPr lang="tr-TR" sz="1200" kern="1200" dirty="0"/>
            <a:t>Türkiye-Yunanistan –İngiltere</a:t>
          </a:r>
        </a:p>
      </dsp:txBody>
      <dsp:txXfrm>
        <a:off x="3779862" y="2609010"/>
        <a:ext cx="1436107" cy="910724"/>
      </dsp:txXfrm>
    </dsp:sp>
    <dsp:sp modelId="{43510DD8-7597-4ED8-B296-D36E2E2F44BE}">
      <dsp:nvSpPr>
        <dsp:cNvPr id="0" name=""/>
        <dsp:cNvSpPr/>
      </dsp:nvSpPr>
      <dsp:spPr>
        <a:xfrm>
          <a:off x="4599613" y="2906902"/>
          <a:ext cx="1597524" cy="1597524"/>
        </a:xfrm>
        <a:prstGeom prst="leftCircularArrow">
          <a:avLst>
            <a:gd name="adj1" fmla="val 2851"/>
            <a:gd name="adj2" fmla="val 348420"/>
            <a:gd name="adj3" fmla="val 2123931"/>
            <a:gd name="adj4" fmla="val 9024489"/>
            <a:gd name="adj5" fmla="val 332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A5D69C-5D89-4954-B394-044DCAC04CDF}">
      <dsp:nvSpPr>
        <dsp:cNvPr id="0" name=""/>
        <dsp:cNvSpPr/>
      </dsp:nvSpPr>
      <dsp:spPr>
        <a:xfrm>
          <a:off x="4083256" y="3548069"/>
          <a:ext cx="1326911" cy="5276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25 Temmuz 1974</a:t>
          </a:r>
        </a:p>
      </dsp:txBody>
      <dsp:txXfrm>
        <a:off x="4098711" y="3563524"/>
        <a:ext cx="1296001" cy="496758"/>
      </dsp:txXfrm>
    </dsp:sp>
    <dsp:sp modelId="{66917E76-8C3A-4DF1-8CCE-5733F05273D7}">
      <dsp:nvSpPr>
        <dsp:cNvPr id="0" name=""/>
        <dsp:cNvSpPr/>
      </dsp:nvSpPr>
      <dsp:spPr>
        <a:xfrm>
          <a:off x="5627086" y="2580676"/>
          <a:ext cx="1492775" cy="123122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2. Harekat</a:t>
          </a:r>
        </a:p>
      </dsp:txBody>
      <dsp:txXfrm>
        <a:off x="5655420" y="2872845"/>
        <a:ext cx="1436107" cy="910724"/>
      </dsp:txXfrm>
    </dsp:sp>
    <dsp:sp modelId="{4A800DD1-A418-4945-8C00-FC2123D683A9}">
      <dsp:nvSpPr>
        <dsp:cNvPr id="0" name=""/>
        <dsp:cNvSpPr/>
      </dsp:nvSpPr>
      <dsp:spPr>
        <a:xfrm>
          <a:off x="6462731" y="1839878"/>
          <a:ext cx="1788267" cy="1788267"/>
        </a:xfrm>
        <a:prstGeom prst="circularArrow">
          <a:avLst>
            <a:gd name="adj1" fmla="val 2547"/>
            <a:gd name="adj2" fmla="val 309057"/>
            <a:gd name="adj3" fmla="val 19515432"/>
            <a:gd name="adj4" fmla="val 12575511"/>
            <a:gd name="adj5" fmla="val 297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4B039D-CC5B-4977-8C11-75775C36CBBC}">
      <dsp:nvSpPr>
        <dsp:cNvPr id="0" name=""/>
        <dsp:cNvSpPr/>
      </dsp:nvSpPr>
      <dsp:spPr>
        <a:xfrm>
          <a:off x="5958814" y="2316842"/>
          <a:ext cx="1326911" cy="5276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14 Ağustos 1974</a:t>
          </a:r>
        </a:p>
      </dsp:txBody>
      <dsp:txXfrm>
        <a:off x="5974269" y="2332297"/>
        <a:ext cx="1296001" cy="496758"/>
      </dsp:txXfrm>
    </dsp:sp>
    <dsp:sp modelId="{7B045726-7598-442D-BADC-5C38870A3DC1}">
      <dsp:nvSpPr>
        <dsp:cNvPr id="0" name=""/>
        <dsp:cNvSpPr/>
      </dsp:nvSpPr>
      <dsp:spPr>
        <a:xfrm>
          <a:off x="7502644" y="2580676"/>
          <a:ext cx="1492775" cy="1231227"/>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Kıbrıs Türk Federe Devleti</a:t>
          </a:r>
        </a:p>
      </dsp:txBody>
      <dsp:txXfrm>
        <a:off x="7530978" y="2609010"/>
        <a:ext cx="1436107" cy="910724"/>
      </dsp:txXfrm>
    </dsp:sp>
    <dsp:sp modelId="{BBD336CA-0681-4923-9DCE-67E5AEEB4C90}">
      <dsp:nvSpPr>
        <dsp:cNvPr id="0" name=""/>
        <dsp:cNvSpPr/>
      </dsp:nvSpPr>
      <dsp:spPr>
        <a:xfrm>
          <a:off x="8350729" y="2906902"/>
          <a:ext cx="1597524" cy="1597524"/>
        </a:xfrm>
        <a:prstGeom prst="leftCircularArrow">
          <a:avLst>
            <a:gd name="adj1" fmla="val 2851"/>
            <a:gd name="adj2" fmla="val 348420"/>
            <a:gd name="adj3" fmla="val 2123931"/>
            <a:gd name="adj4" fmla="val 9024489"/>
            <a:gd name="adj5" fmla="val 332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5895DE-DFC2-42A4-9EA4-FEE8BC343E58}">
      <dsp:nvSpPr>
        <dsp:cNvPr id="0" name=""/>
        <dsp:cNvSpPr/>
      </dsp:nvSpPr>
      <dsp:spPr>
        <a:xfrm>
          <a:off x="7834371" y="3548069"/>
          <a:ext cx="1326911" cy="5276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13 Şubat 1975</a:t>
          </a:r>
        </a:p>
      </dsp:txBody>
      <dsp:txXfrm>
        <a:off x="7849826" y="3563524"/>
        <a:ext cx="1296001" cy="496758"/>
      </dsp:txXfrm>
    </dsp:sp>
    <dsp:sp modelId="{EC673DC4-0AFE-4C52-9C58-4054BFAF82B6}">
      <dsp:nvSpPr>
        <dsp:cNvPr id="0" name=""/>
        <dsp:cNvSpPr/>
      </dsp:nvSpPr>
      <dsp:spPr>
        <a:xfrm>
          <a:off x="9378201" y="2580676"/>
          <a:ext cx="1492775" cy="12312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tr-TR" sz="1200" kern="1200" dirty="0"/>
            <a:t>İki toplumlu Kıbrıs Cumhuriyeti</a:t>
          </a:r>
        </a:p>
      </dsp:txBody>
      <dsp:txXfrm>
        <a:off x="9406535" y="2872845"/>
        <a:ext cx="1436107" cy="910724"/>
      </dsp:txXfrm>
    </dsp:sp>
    <dsp:sp modelId="{AA4F8F81-4446-441B-B4D9-A0B26E731440}">
      <dsp:nvSpPr>
        <dsp:cNvPr id="0" name=""/>
        <dsp:cNvSpPr/>
      </dsp:nvSpPr>
      <dsp:spPr>
        <a:xfrm>
          <a:off x="9709929" y="2316842"/>
          <a:ext cx="1326911" cy="5276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tr-TR" sz="1600" kern="1200" dirty="0"/>
            <a:t>12 Şubat 1977</a:t>
          </a:r>
        </a:p>
      </dsp:txBody>
      <dsp:txXfrm>
        <a:off x="9725384" y="2332297"/>
        <a:ext cx="1296001" cy="496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4A24A-B994-4078-BE44-940B7591CBFF}">
      <dsp:nvSpPr>
        <dsp:cNvPr id="0" name=""/>
        <dsp:cNvSpPr/>
      </dsp:nvSpPr>
      <dsp:spPr>
        <a:xfrm>
          <a:off x="0" y="169333"/>
          <a:ext cx="8128000" cy="5079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50F2B-42C7-43A6-84BB-11A998AD2E80}">
      <dsp:nvSpPr>
        <dsp:cNvPr id="0" name=""/>
        <dsp:cNvSpPr/>
      </dsp:nvSpPr>
      <dsp:spPr>
        <a:xfrm>
          <a:off x="800608" y="3946821"/>
          <a:ext cx="186944" cy="18694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C69F1-8F55-48CE-B0AD-6B69B930CAA1}">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622300">
            <a:lnSpc>
              <a:spcPct val="90000"/>
            </a:lnSpc>
            <a:spcBef>
              <a:spcPct val="0"/>
            </a:spcBef>
            <a:spcAft>
              <a:spcPct val="35000"/>
            </a:spcAft>
            <a:buNone/>
          </a:pPr>
          <a:r>
            <a:rPr lang="tr-TR" sz="1400" kern="1200" dirty="0"/>
            <a:t>İnsanların eylemlerinin analizini gerektiren tarihi olayların öğretimi</a:t>
          </a:r>
        </a:p>
      </dsp:txBody>
      <dsp:txXfrm>
        <a:off x="894080" y="4040293"/>
        <a:ext cx="1389888" cy="1209040"/>
      </dsp:txXfrm>
    </dsp:sp>
    <dsp:sp modelId="{38D26260-5F5D-42E6-831E-5682A3AF9C57}">
      <dsp:nvSpPr>
        <dsp:cNvPr id="0" name=""/>
        <dsp:cNvSpPr/>
      </dsp:nvSpPr>
      <dsp:spPr>
        <a:xfrm>
          <a:off x="2121408" y="2765213"/>
          <a:ext cx="325120" cy="32512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811CF-FDE5-4FCD-8737-0AE6EE6B99B8}">
      <dsp:nvSpPr>
        <dsp:cNvPr id="0" name=""/>
        <dsp:cNvSpPr/>
      </dsp:nvSpPr>
      <dsp:spPr>
        <a:xfrm>
          <a:off x="2283968" y="2927773"/>
          <a:ext cx="1706880" cy="23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marL="0" lvl="0" indent="0" algn="l" defTabSz="622300">
            <a:lnSpc>
              <a:spcPct val="90000"/>
            </a:lnSpc>
            <a:spcBef>
              <a:spcPct val="0"/>
            </a:spcBef>
            <a:spcAft>
              <a:spcPct val="35000"/>
            </a:spcAft>
            <a:buNone/>
          </a:pPr>
          <a:r>
            <a:rPr lang="tr-TR" sz="1400" kern="1200" dirty="0"/>
            <a:t>Tarihi koşulların ve kronolojinin anlaşılması</a:t>
          </a:r>
        </a:p>
      </dsp:txBody>
      <dsp:txXfrm>
        <a:off x="2283968" y="2927773"/>
        <a:ext cx="1706880" cy="2321559"/>
      </dsp:txXfrm>
    </dsp:sp>
    <dsp:sp modelId="{B7CAF571-3D08-43FE-82CB-A7FE6F510D1B}">
      <dsp:nvSpPr>
        <dsp:cNvPr id="0" name=""/>
        <dsp:cNvSpPr/>
      </dsp:nvSpPr>
      <dsp:spPr>
        <a:xfrm>
          <a:off x="3807968" y="1894501"/>
          <a:ext cx="430784" cy="43078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18EFF-F48B-4E92-847C-1951A07D8DD7}">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marL="0" lvl="0" indent="0" algn="l" defTabSz="622300">
            <a:lnSpc>
              <a:spcPct val="90000"/>
            </a:lnSpc>
            <a:spcBef>
              <a:spcPct val="0"/>
            </a:spcBef>
            <a:spcAft>
              <a:spcPct val="35000"/>
            </a:spcAft>
            <a:buNone/>
          </a:pPr>
          <a:r>
            <a:rPr lang="tr-TR" sz="1400" kern="1200" dirty="0"/>
            <a:t>Tarihle ilgili çeşitli kanıtların ve yorumların analizi</a:t>
          </a:r>
        </a:p>
      </dsp:txBody>
      <dsp:txXfrm>
        <a:off x="4023360" y="2109893"/>
        <a:ext cx="1706880" cy="3139440"/>
      </dsp:txXfrm>
    </dsp:sp>
    <dsp:sp modelId="{6C32A71A-DAEE-4639-8858-C348E23930A2}">
      <dsp:nvSpPr>
        <dsp:cNvPr id="0" name=""/>
        <dsp:cNvSpPr/>
      </dsp:nvSpPr>
      <dsp:spPr>
        <a:xfrm>
          <a:off x="5644896" y="1318429"/>
          <a:ext cx="577088" cy="57708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E4A1A-3284-4E1B-8766-4E86BF6DB790}">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marL="0" lvl="0" indent="0" algn="l" defTabSz="622300">
            <a:lnSpc>
              <a:spcPct val="90000"/>
            </a:lnSpc>
            <a:spcBef>
              <a:spcPct val="0"/>
            </a:spcBef>
            <a:spcAft>
              <a:spcPct val="35000"/>
            </a:spcAft>
            <a:buNone/>
          </a:pPr>
          <a:r>
            <a:rPr lang="tr-TR" sz="1400" kern="1200" dirty="0"/>
            <a:t>Tarihi sonuçların ulaştığı noktaları içerisine alan bir anlatı taslağı oluşturması</a:t>
          </a:r>
        </a:p>
      </dsp:txBody>
      <dsp:txXfrm>
        <a:off x="5933440" y="1606973"/>
        <a:ext cx="1706880" cy="3642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05B4B-379C-4D61-9F05-710D250AD7B6}">
      <dsp:nvSpPr>
        <dsp:cNvPr id="0" name=""/>
        <dsp:cNvSpPr/>
      </dsp:nvSpPr>
      <dsp:spPr>
        <a:xfrm>
          <a:off x="583250" y="0"/>
          <a:ext cx="4691669" cy="4691669"/>
        </a:xfrm>
        <a:prstGeom prst="triangl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2E88B-7CB5-4368-AD39-0DD6B598F40F}">
      <dsp:nvSpPr>
        <dsp:cNvPr id="0" name=""/>
        <dsp:cNvSpPr/>
      </dsp:nvSpPr>
      <dsp:spPr>
        <a:xfrm>
          <a:off x="2357394" y="471686"/>
          <a:ext cx="4192966" cy="111060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Elde edilenlerden yararlanarak tarihsel canlandırma ve öğrencilerin kendi tarih öykülerini oluşturma</a:t>
          </a:r>
        </a:p>
      </dsp:txBody>
      <dsp:txXfrm>
        <a:off x="2411609" y="525901"/>
        <a:ext cx="4084536" cy="1002176"/>
      </dsp:txXfrm>
    </dsp:sp>
    <dsp:sp modelId="{2EE9B4B4-AB19-49A7-9058-55F461935A6B}">
      <dsp:nvSpPr>
        <dsp:cNvPr id="0" name=""/>
        <dsp:cNvSpPr/>
      </dsp:nvSpPr>
      <dsp:spPr>
        <a:xfrm>
          <a:off x="2317216" y="1721118"/>
          <a:ext cx="4273323" cy="111060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Farklı tarihsel kanıt ve yorumlara gidilmesi</a:t>
          </a:r>
        </a:p>
      </dsp:txBody>
      <dsp:txXfrm>
        <a:off x="2371431" y="1775333"/>
        <a:ext cx="4164893" cy="1002176"/>
      </dsp:txXfrm>
    </dsp:sp>
    <dsp:sp modelId="{BBF41EFD-C6B2-4766-BD44-5C4A02E01B76}">
      <dsp:nvSpPr>
        <dsp:cNvPr id="0" name=""/>
        <dsp:cNvSpPr/>
      </dsp:nvSpPr>
      <dsp:spPr>
        <a:xfrm>
          <a:off x="2297119" y="2970551"/>
          <a:ext cx="4313516" cy="1110606"/>
        </a:xfrm>
        <a:prstGeom prst="round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Olayın kısa tanıtımının yapılması</a:t>
          </a:r>
        </a:p>
      </dsp:txBody>
      <dsp:txXfrm>
        <a:off x="2351334" y="3024766"/>
        <a:ext cx="4205086" cy="10021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C4570-832D-4C0D-830D-0EB8B3263620}">
      <dsp:nvSpPr>
        <dsp:cNvPr id="0" name=""/>
        <dsp:cNvSpPr/>
      </dsp:nvSpPr>
      <dsp:spPr>
        <a:xfrm>
          <a:off x="2782416" y="232015"/>
          <a:ext cx="7543513" cy="1530221"/>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Tarihi bağlamsal bilgi oluşturulur. </a:t>
          </a:r>
        </a:p>
        <a:p>
          <a:pPr marL="228600" lvl="1" indent="-228600" algn="l" defTabSz="889000">
            <a:lnSpc>
              <a:spcPct val="90000"/>
            </a:lnSpc>
            <a:spcBef>
              <a:spcPct val="0"/>
            </a:spcBef>
            <a:spcAft>
              <a:spcPct val="15000"/>
            </a:spcAft>
            <a:buChar char="•"/>
          </a:pPr>
          <a:r>
            <a:rPr lang="tr-TR" sz="2000" kern="1200" dirty="0"/>
            <a:t>Geçmişin günümüzden farklı olduğu fark edilir. </a:t>
          </a:r>
        </a:p>
        <a:p>
          <a:pPr marL="228600" lvl="1" indent="-228600" algn="l" defTabSz="889000">
            <a:lnSpc>
              <a:spcPct val="90000"/>
            </a:lnSpc>
            <a:spcBef>
              <a:spcPct val="0"/>
            </a:spcBef>
            <a:spcAft>
              <a:spcPct val="15000"/>
            </a:spcAft>
            <a:buChar char="•"/>
          </a:pPr>
          <a:r>
            <a:rPr lang="tr-TR" sz="2000" kern="1200" dirty="0"/>
            <a:t>Geçmişte olan olayları kanıta bağlamaya olanak verir. </a:t>
          </a:r>
        </a:p>
      </dsp:txBody>
      <dsp:txXfrm>
        <a:off x="2782416" y="423293"/>
        <a:ext cx="6969680" cy="1147665"/>
      </dsp:txXfrm>
    </dsp:sp>
    <dsp:sp modelId="{B6FD7F94-8277-43C6-93E8-BC2DCCB8BA76}">
      <dsp:nvSpPr>
        <dsp:cNvPr id="0" name=""/>
        <dsp:cNvSpPr/>
      </dsp:nvSpPr>
      <dsp:spPr>
        <a:xfrm>
          <a:off x="0" y="546"/>
          <a:ext cx="2937134" cy="212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tr-TR" sz="3900" kern="1200" dirty="0"/>
            <a:t>Bilişsel Boyut</a:t>
          </a:r>
        </a:p>
      </dsp:txBody>
      <dsp:txXfrm>
        <a:off x="103960" y="104506"/>
        <a:ext cx="2729214" cy="1921705"/>
      </dsp:txXfrm>
    </dsp:sp>
    <dsp:sp modelId="{05C23491-EE14-4F65-82CB-BF8B3F5CA038}">
      <dsp:nvSpPr>
        <dsp:cNvPr id="0" name=""/>
        <dsp:cNvSpPr/>
      </dsp:nvSpPr>
      <dsp:spPr>
        <a:xfrm>
          <a:off x="2918177" y="2343134"/>
          <a:ext cx="7570079" cy="2129625"/>
        </a:xfrm>
        <a:prstGeom prst="rightArrow">
          <a:avLst>
            <a:gd name="adj1" fmla="val 75000"/>
            <a:gd name="adj2" fmla="val 50000"/>
          </a:avLst>
        </a:prstGeom>
        <a:solidFill>
          <a:schemeClr val="accent4">
            <a:tint val="40000"/>
            <a:alpha val="90000"/>
            <a:hueOff val="-16073851"/>
            <a:satOff val="-8133"/>
            <a:lumOff val="369"/>
            <a:alphaOff val="0"/>
          </a:schemeClr>
        </a:solidFill>
        <a:ln w="12700" cap="flat" cmpd="sng" algn="ctr">
          <a:solidFill>
            <a:schemeClr val="accent4">
              <a:tint val="40000"/>
              <a:alpha val="90000"/>
              <a:hueOff val="-16073851"/>
              <a:satOff val="-8133"/>
              <a:lumOff val="3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Hissedilenleri belirlemek için hayal gücü kullanır. </a:t>
          </a:r>
        </a:p>
        <a:p>
          <a:pPr marL="228600" lvl="1" indent="-228600" algn="l" defTabSz="889000">
            <a:lnSpc>
              <a:spcPct val="90000"/>
            </a:lnSpc>
            <a:spcBef>
              <a:spcPct val="0"/>
            </a:spcBef>
            <a:spcAft>
              <a:spcPct val="15000"/>
            </a:spcAft>
            <a:buChar char="•"/>
          </a:pPr>
          <a:r>
            <a:rPr lang="tr-TR" sz="2000" kern="1200" dirty="0"/>
            <a:t> Başka görüşler ve bakış açılarını dinlemek ve anlaşılır.</a:t>
          </a:r>
        </a:p>
        <a:p>
          <a:pPr marL="228600" lvl="1" indent="-228600" algn="l" defTabSz="889000">
            <a:lnSpc>
              <a:spcPct val="90000"/>
            </a:lnSpc>
            <a:spcBef>
              <a:spcPct val="0"/>
            </a:spcBef>
            <a:spcAft>
              <a:spcPct val="15000"/>
            </a:spcAft>
            <a:buChar char="•"/>
          </a:pPr>
          <a:r>
            <a:rPr lang="tr-TR" sz="2000" kern="1200" dirty="0"/>
            <a:t>Diğer insanlara karşı daha toleranslı ve koruyuculuk duyguları geliştirilebilir. </a:t>
          </a:r>
        </a:p>
      </dsp:txBody>
      <dsp:txXfrm>
        <a:off x="2918177" y="2609337"/>
        <a:ext cx="6771470" cy="1597219"/>
      </dsp:txXfrm>
    </dsp:sp>
    <dsp:sp modelId="{B13F41F7-4C09-495F-8E2F-0D58F58FA0DE}">
      <dsp:nvSpPr>
        <dsp:cNvPr id="0" name=""/>
        <dsp:cNvSpPr/>
      </dsp:nvSpPr>
      <dsp:spPr>
        <a:xfrm>
          <a:off x="608" y="2343134"/>
          <a:ext cx="2917568" cy="2129625"/>
        </a:xfrm>
        <a:prstGeom prst="roundRect">
          <a:avLst/>
        </a:prstGeom>
        <a:solidFill>
          <a:schemeClr val="accent4">
            <a:hueOff val="-15816747"/>
            <a:satOff val="-16527"/>
            <a:lumOff val="4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tr-TR" sz="3900" kern="1200" dirty="0"/>
            <a:t>Duyuşsal Boyut</a:t>
          </a:r>
        </a:p>
      </dsp:txBody>
      <dsp:txXfrm>
        <a:off x="104568" y="2447094"/>
        <a:ext cx="2709648" cy="19217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BC44A-DECE-4DD6-AFB4-9B9F403DF1BC}">
      <dsp:nvSpPr>
        <dsp:cNvPr id="0" name=""/>
        <dsp:cNvSpPr/>
      </dsp:nvSpPr>
      <dsp:spPr>
        <a:xfrm rot="16200000">
          <a:off x="537" y="316778"/>
          <a:ext cx="3375725" cy="3375725"/>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tr-TR" sz="4100" kern="1200" dirty="0"/>
            <a:t>Güç-Başarı</a:t>
          </a:r>
        </a:p>
      </dsp:txBody>
      <dsp:txXfrm rot="5400000">
        <a:off x="537" y="1160709"/>
        <a:ext cx="2784973" cy="1687863"/>
      </dsp:txXfrm>
    </dsp:sp>
    <dsp:sp modelId="{D8378E15-7764-42C5-A2FB-6132A9B11E3E}">
      <dsp:nvSpPr>
        <dsp:cNvPr id="0" name=""/>
        <dsp:cNvSpPr/>
      </dsp:nvSpPr>
      <dsp:spPr>
        <a:xfrm rot="5400000">
          <a:off x="3571964" y="316778"/>
          <a:ext cx="3375725" cy="3375725"/>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tr-TR" sz="4100" kern="1200" dirty="0"/>
            <a:t>Süreç ve Durum</a:t>
          </a:r>
        </a:p>
      </dsp:txBody>
      <dsp:txXfrm rot="-5400000">
        <a:off x="4162716" y="1160709"/>
        <a:ext cx="2784973" cy="16878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66BF3-EEEA-4FAD-B4A6-82065BE316CA}" type="datetimeFigureOut">
              <a:rPr lang="tr-TR" smtClean="0"/>
              <a:t>10.12.2024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B6BE6-FB5B-4171-AD37-808F9917A472}" type="slidenum">
              <a:rPr lang="tr-TR" smtClean="0"/>
              <a:t>‹#›</a:t>
            </a:fld>
            <a:endParaRPr lang="tr-TR"/>
          </a:p>
        </p:txBody>
      </p:sp>
    </p:spTree>
    <p:extLst>
      <p:ext uri="{BB962C8B-B14F-4D97-AF65-F5344CB8AC3E}">
        <p14:creationId xmlns:p14="http://schemas.microsoft.com/office/powerpoint/2010/main" val="161904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8BB6BE6-FB5B-4171-AD37-808F9917A472}" type="slidenum">
              <a:rPr lang="tr-TR" smtClean="0"/>
              <a:t>1</a:t>
            </a:fld>
            <a:endParaRPr lang="tr-TR"/>
          </a:p>
        </p:txBody>
      </p:sp>
    </p:spTree>
    <p:extLst>
      <p:ext uri="{BB962C8B-B14F-4D97-AF65-F5344CB8AC3E}">
        <p14:creationId xmlns:p14="http://schemas.microsoft.com/office/powerpoint/2010/main" val="19801764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F29AE526-AB85-4F91-AA88-7A9AC6E9A655}" type="datetime1">
              <a:rPr lang="tr-TR" smtClean="0"/>
              <a:t>10.12.2024</a:t>
            </a:fld>
            <a:endParaRPr lang="tr-TR"/>
          </a:p>
        </p:txBody>
      </p:sp>
      <p:sp>
        <p:nvSpPr>
          <p:cNvPr id="5" name="Footer Placeholder 4"/>
          <p:cNvSpPr>
            <a:spLocks noGrp="1"/>
          </p:cNvSpPr>
          <p:nvPr>
            <p:ph type="ftr" sz="quarter" idx="11"/>
          </p:nvPr>
        </p:nvSpPr>
        <p:spPr/>
        <p:txBody>
          <a:bodyPr/>
          <a:lstStyle/>
          <a:p>
            <a:r>
              <a:rPr lang="tr-TR"/>
              <a:t>Doç. Dr. Serkan Keleşoğlu</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7622B1B1-3355-408F-A2BD-25F3A3A308C8}" type="slidenum">
              <a:rPr lang="tr-TR" smtClean="0"/>
              <a:t>‹#›</a:t>
            </a:fld>
            <a:endParaRPr lang="tr-TR"/>
          </a:p>
        </p:txBody>
      </p:sp>
    </p:spTree>
    <p:extLst>
      <p:ext uri="{BB962C8B-B14F-4D97-AF65-F5344CB8AC3E}">
        <p14:creationId xmlns:p14="http://schemas.microsoft.com/office/powerpoint/2010/main" val="393544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B28DDA2-3E8F-4709-9056-6E3BF6D86B3F}" type="datetime1">
              <a:rPr lang="tr-TR" smtClean="0"/>
              <a:t>10.12.2024</a:t>
            </a:fld>
            <a:endParaRPr lang="tr-TR"/>
          </a:p>
        </p:txBody>
      </p:sp>
      <p:sp>
        <p:nvSpPr>
          <p:cNvPr id="5" name="Footer Placeholder 4"/>
          <p:cNvSpPr>
            <a:spLocks noGrp="1"/>
          </p:cNvSpPr>
          <p:nvPr>
            <p:ph type="ftr" sz="quarter" idx="11"/>
          </p:nvPr>
        </p:nvSpPr>
        <p:spPr/>
        <p:txBody>
          <a:bodyPr/>
          <a:lstStyle/>
          <a:p>
            <a:r>
              <a:rPr lang="tr-TR"/>
              <a:t>Doç. Dr. Serkan Keleşoğlu</a:t>
            </a:r>
          </a:p>
        </p:txBody>
      </p:sp>
      <p:sp>
        <p:nvSpPr>
          <p:cNvPr id="6" name="Slide Number Placeholder 5"/>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387854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619E850-B7B2-477B-BC01-44533524B512}" type="datetime1">
              <a:rPr lang="tr-TR" smtClean="0"/>
              <a:t>10.12.2024</a:t>
            </a:fld>
            <a:endParaRPr lang="tr-TR"/>
          </a:p>
        </p:txBody>
      </p:sp>
      <p:sp>
        <p:nvSpPr>
          <p:cNvPr id="5" name="Footer Placeholder 4"/>
          <p:cNvSpPr>
            <a:spLocks noGrp="1"/>
          </p:cNvSpPr>
          <p:nvPr>
            <p:ph type="ftr" sz="quarter" idx="11"/>
          </p:nvPr>
        </p:nvSpPr>
        <p:spPr/>
        <p:txBody>
          <a:bodyPr/>
          <a:lstStyle/>
          <a:p>
            <a:r>
              <a:rPr lang="tr-TR"/>
              <a:t>Doç. Dr. Serkan Keleşoğlu</a:t>
            </a:r>
          </a:p>
        </p:txBody>
      </p:sp>
      <p:sp>
        <p:nvSpPr>
          <p:cNvPr id="6" name="Slide Number Placeholder 5"/>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11932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C1B0CA2-A35B-43F3-B50D-81D8864B75B0}" type="datetime1">
              <a:rPr lang="tr-TR" smtClean="0"/>
              <a:t>10.12.2024</a:t>
            </a:fld>
            <a:endParaRPr lang="tr-TR"/>
          </a:p>
        </p:txBody>
      </p:sp>
      <p:sp>
        <p:nvSpPr>
          <p:cNvPr id="5" name="Footer Placeholder 4"/>
          <p:cNvSpPr>
            <a:spLocks noGrp="1"/>
          </p:cNvSpPr>
          <p:nvPr>
            <p:ph type="ftr" sz="quarter" idx="11"/>
          </p:nvPr>
        </p:nvSpPr>
        <p:spPr/>
        <p:txBody>
          <a:bodyPr/>
          <a:lstStyle/>
          <a:p>
            <a:r>
              <a:rPr lang="tr-TR"/>
              <a:t>Doç. Dr. Serkan Keleşoğlu</a:t>
            </a:r>
          </a:p>
        </p:txBody>
      </p:sp>
      <p:sp>
        <p:nvSpPr>
          <p:cNvPr id="6" name="Slide Number Placeholder 5"/>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397704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DF70F860-3FFF-429A-A401-CC33150E5ED4}" type="datetime1">
              <a:rPr lang="tr-TR" smtClean="0"/>
              <a:t>10.12.2024</a:t>
            </a:fld>
            <a:endParaRPr lang="tr-T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r>
              <a:rPr lang="tr-TR"/>
              <a:t>Doç. Dr. Serkan Keleşoğlu</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622B1B1-3355-408F-A2BD-25F3A3A308C8}" type="slidenum">
              <a:rPr lang="tr-TR" smtClean="0"/>
              <a:t>‹#›</a:t>
            </a:fld>
            <a:endParaRPr lang="tr-TR"/>
          </a:p>
        </p:txBody>
      </p:sp>
    </p:spTree>
    <p:extLst>
      <p:ext uri="{BB962C8B-B14F-4D97-AF65-F5344CB8AC3E}">
        <p14:creationId xmlns:p14="http://schemas.microsoft.com/office/powerpoint/2010/main" val="394055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BA24DDA-5679-423B-998F-F04E901BF7C1}" type="datetime1">
              <a:rPr lang="tr-TR" smtClean="0"/>
              <a:t>10.12.2024</a:t>
            </a:fld>
            <a:endParaRPr lang="tr-TR"/>
          </a:p>
        </p:txBody>
      </p:sp>
      <p:sp>
        <p:nvSpPr>
          <p:cNvPr id="6" name="Footer Placeholder 5"/>
          <p:cNvSpPr>
            <a:spLocks noGrp="1"/>
          </p:cNvSpPr>
          <p:nvPr>
            <p:ph type="ftr" sz="quarter" idx="11"/>
          </p:nvPr>
        </p:nvSpPr>
        <p:spPr/>
        <p:txBody>
          <a:bodyPr/>
          <a:lstStyle/>
          <a:p>
            <a:r>
              <a:rPr lang="tr-TR"/>
              <a:t>Doç. Dr. Serkan Keleşoğlu</a:t>
            </a:r>
          </a:p>
        </p:txBody>
      </p:sp>
      <p:sp>
        <p:nvSpPr>
          <p:cNvPr id="7" name="Slide Number Placeholder 6"/>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401839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61BA0CE-0F7B-4952-93FD-08BA779C1734}" type="datetime1">
              <a:rPr lang="tr-TR" smtClean="0"/>
              <a:t>10.12.2024</a:t>
            </a:fld>
            <a:endParaRPr lang="tr-TR"/>
          </a:p>
        </p:txBody>
      </p:sp>
      <p:sp>
        <p:nvSpPr>
          <p:cNvPr id="8" name="Footer Placeholder 7"/>
          <p:cNvSpPr>
            <a:spLocks noGrp="1"/>
          </p:cNvSpPr>
          <p:nvPr>
            <p:ph type="ftr" sz="quarter" idx="11"/>
          </p:nvPr>
        </p:nvSpPr>
        <p:spPr/>
        <p:txBody>
          <a:bodyPr/>
          <a:lstStyle/>
          <a:p>
            <a:r>
              <a:rPr lang="tr-TR"/>
              <a:t>Doç. Dr. Serkan Keleşoğlu</a:t>
            </a:r>
          </a:p>
        </p:txBody>
      </p:sp>
      <p:sp>
        <p:nvSpPr>
          <p:cNvPr id="9" name="Slide Number Placeholder 8"/>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171727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150D734-AF13-4F88-A958-2F57D87DB92C}" type="datetime1">
              <a:rPr lang="tr-TR" smtClean="0"/>
              <a:t>10.12.2024</a:t>
            </a:fld>
            <a:endParaRPr lang="tr-TR"/>
          </a:p>
        </p:txBody>
      </p:sp>
      <p:sp>
        <p:nvSpPr>
          <p:cNvPr id="4" name="Footer Placeholder 3"/>
          <p:cNvSpPr>
            <a:spLocks noGrp="1"/>
          </p:cNvSpPr>
          <p:nvPr>
            <p:ph type="ftr" sz="quarter" idx="11"/>
          </p:nvPr>
        </p:nvSpPr>
        <p:spPr/>
        <p:txBody>
          <a:bodyPr/>
          <a:lstStyle/>
          <a:p>
            <a:r>
              <a:rPr lang="tr-TR"/>
              <a:t>Doç. Dr. Serkan Keleşoğlu</a:t>
            </a:r>
          </a:p>
        </p:txBody>
      </p:sp>
      <p:sp>
        <p:nvSpPr>
          <p:cNvPr id="5" name="Slide Number Placeholder 4"/>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167140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185F3-67DA-4590-9A22-ECCAC8FD6B5E}" type="datetime1">
              <a:rPr lang="tr-TR" smtClean="0"/>
              <a:t>10.12.2024</a:t>
            </a:fld>
            <a:endParaRPr lang="tr-TR"/>
          </a:p>
        </p:txBody>
      </p:sp>
      <p:sp>
        <p:nvSpPr>
          <p:cNvPr id="3" name="Footer Placeholder 2"/>
          <p:cNvSpPr>
            <a:spLocks noGrp="1"/>
          </p:cNvSpPr>
          <p:nvPr>
            <p:ph type="ftr" sz="quarter" idx="11"/>
          </p:nvPr>
        </p:nvSpPr>
        <p:spPr/>
        <p:txBody>
          <a:bodyPr/>
          <a:lstStyle/>
          <a:p>
            <a:r>
              <a:rPr lang="tr-TR"/>
              <a:t>Doç. Dr. Serkan Keleşoğlu</a:t>
            </a:r>
          </a:p>
        </p:txBody>
      </p:sp>
      <p:sp>
        <p:nvSpPr>
          <p:cNvPr id="4" name="Slide Number Placeholder 3"/>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374469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F21C90D9-94FE-4885-8995-372FA7518C83}" type="datetime1">
              <a:rPr lang="tr-TR" smtClean="0"/>
              <a:t>10.12.2024</a:t>
            </a:fld>
            <a:endParaRPr lang="tr-TR"/>
          </a:p>
        </p:txBody>
      </p:sp>
      <p:sp>
        <p:nvSpPr>
          <p:cNvPr id="6" name="Footer Placeholder 5"/>
          <p:cNvSpPr>
            <a:spLocks noGrp="1"/>
          </p:cNvSpPr>
          <p:nvPr>
            <p:ph type="ftr" sz="quarter" idx="11"/>
          </p:nvPr>
        </p:nvSpPr>
        <p:spPr/>
        <p:txBody>
          <a:bodyPr/>
          <a:lstStyle/>
          <a:p>
            <a:r>
              <a:rPr lang="tr-TR"/>
              <a:t>Doç. Dr. Serkan Keleşoğlu</a:t>
            </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279958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6E999D78-1E3A-4A58-87C9-802CADC2F40B}" type="datetime1">
              <a:rPr lang="tr-TR" smtClean="0"/>
              <a:t>10.12.2024</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622B1B1-3355-408F-A2BD-25F3A3A308C8}" type="slidenum">
              <a:rPr lang="tr-TR" smtClean="0"/>
              <a:t>‹#›</a:t>
            </a:fld>
            <a:endParaRPr lang="tr-TR"/>
          </a:p>
        </p:txBody>
      </p:sp>
    </p:spTree>
    <p:extLst>
      <p:ext uri="{BB962C8B-B14F-4D97-AF65-F5344CB8AC3E}">
        <p14:creationId xmlns:p14="http://schemas.microsoft.com/office/powerpoint/2010/main" val="236220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DBE8A730-DB68-4F69-A792-7D4B0579FACB}" type="datetime1">
              <a:rPr lang="tr-TR" smtClean="0"/>
              <a:t>10.12.2024</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r>
              <a:rPr lang="tr-TR"/>
              <a:t>Doç. Dr. Serkan Keleşoğlu</a:t>
            </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622B1B1-3355-408F-A2BD-25F3A3A308C8}" type="slidenum">
              <a:rPr lang="tr-TR" smtClean="0"/>
              <a:t>‹#›</a:t>
            </a:fld>
            <a:endParaRPr lang="tr-TR"/>
          </a:p>
        </p:txBody>
      </p:sp>
    </p:spTree>
    <p:extLst>
      <p:ext uri="{BB962C8B-B14F-4D97-AF65-F5344CB8AC3E}">
        <p14:creationId xmlns:p14="http://schemas.microsoft.com/office/powerpoint/2010/main" val="629903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sz="5400" dirty="0"/>
              <a:t>Barış mı, istila mı?..</a:t>
            </a:r>
            <a:endParaRPr lang="tr-TR" sz="3600" dirty="0"/>
          </a:p>
        </p:txBody>
      </p:sp>
    </p:spTree>
    <p:extLst>
      <p:ext uri="{BB962C8B-B14F-4D97-AF65-F5344CB8AC3E}">
        <p14:creationId xmlns:p14="http://schemas.microsoft.com/office/powerpoint/2010/main" val="210396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733C1A4-C76D-45BC-9E96-24BBA2005972}"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4590841" y="480613"/>
            <a:ext cx="2943434"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3200" b="1" cap="none" spc="0" dirty="0" err="1">
                <a:ln/>
                <a:solidFill>
                  <a:schemeClr val="accent4"/>
                </a:solidFill>
                <a:effectLst/>
              </a:rPr>
              <a:t>Akritas</a:t>
            </a:r>
            <a:r>
              <a:rPr lang="tr-TR" sz="3200" b="1" cap="none" spc="0" dirty="0">
                <a:ln/>
                <a:solidFill>
                  <a:schemeClr val="accent4"/>
                </a:solidFill>
                <a:effectLst/>
              </a:rPr>
              <a:t> Planı</a:t>
            </a:r>
          </a:p>
        </p:txBody>
      </p:sp>
      <p:sp>
        <p:nvSpPr>
          <p:cNvPr id="2" name="Metin kutusu 1"/>
          <p:cNvSpPr txBox="1"/>
          <p:nvPr/>
        </p:nvSpPr>
        <p:spPr>
          <a:xfrm>
            <a:off x="932997" y="1268429"/>
            <a:ext cx="10459844" cy="4801314"/>
          </a:xfrm>
          <a:prstGeom prst="rect">
            <a:avLst/>
          </a:prstGeom>
          <a:noFill/>
        </p:spPr>
        <p:txBody>
          <a:bodyPr wrap="square" rtlCol="0">
            <a:spAutoFit/>
          </a:bodyPr>
          <a:lstStyle/>
          <a:p>
            <a:r>
              <a:rPr lang="tr-TR" dirty="0"/>
              <a:t>“</a:t>
            </a:r>
            <a:r>
              <a:rPr lang="tr-TR" dirty="0" err="1"/>
              <a:t>Makarios’un</a:t>
            </a:r>
            <a:r>
              <a:rPr lang="tr-TR" dirty="0"/>
              <a:t> verdiği demeçler millî davanın alacağı yönü göstermiştir. Amaca ulaşmak için iç ve dış tahrikler izlenecektir. EOKA müdahalesinin son safhasında Kıbrıs davası dünya kamuoyuna ve diplomatik çevrelere ‘Kıbrıs halkının self-determinasyon hakkına kavuşması şeklinde sunulmuştu. Şimdi ilk hedefimiz uluslararası alanda Kıbrıs probleminin çözümlendiği ve yeniden gözden geçirilmesi gerektiği kanaatini yaymak olmalıdır. Bu amaçla. Bulunan olan çözümün tatminkâr olmadığı, adil olmadığı; iki toplumun bir arada yaşayabileceği belirtilmelidir. Kıbrıs liderliği, yerinde bir davranışla anlaşmaları halkoyuna sunmamız ve elimizdeki bu durum koz olmuştur.</a:t>
            </a:r>
          </a:p>
          <a:p>
            <a:endParaRPr lang="tr-TR" dirty="0"/>
          </a:p>
          <a:p>
            <a:r>
              <a:rPr lang="tr-TR" dirty="0"/>
              <a:t>Kıbrıs’ın şimdiye kadar Rumlar tarafından idare edildiğini Türklerin ise sadece olumsuz, köstekleyici bir fren rolü oynadığını gösterdik. Gizliliğe uyulacaktır...”</a:t>
            </a:r>
          </a:p>
          <a:p>
            <a:endParaRPr lang="tr-TR" dirty="0"/>
          </a:p>
          <a:p>
            <a:r>
              <a:rPr lang="sv-SE" dirty="0"/>
              <a:t>Buna göre her bölgede ne kadar kuvvet</a:t>
            </a:r>
            <a:r>
              <a:rPr lang="tr-TR" dirty="0"/>
              <a:t> bulundurulacağı, silah miktarı, bölge sorumluları,</a:t>
            </a:r>
          </a:p>
          <a:p>
            <a:r>
              <a:rPr lang="tr-TR" dirty="0"/>
              <a:t>saldırı planları, ayrıntılı olarak şemalar üzerinde gösterilmiştir.</a:t>
            </a:r>
          </a:p>
          <a:p>
            <a:endParaRPr lang="tr-TR" dirty="0"/>
          </a:p>
          <a:p>
            <a:pPr algn="r"/>
            <a:r>
              <a:rPr lang="tr-TR" dirty="0" err="1"/>
              <a:t>Patris</a:t>
            </a:r>
            <a:r>
              <a:rPr lang="tr-TR" dirty="0"/>
              <a:t> Gazetesi</a:t>
            </a:r>
          </a:p>
          <a:p>
            <a:pPr algn="r"/>
            <a:r>
              <a:rPr lang="tr-TR" dirty="0"/>
              <a:t>21 Nisan 1966</a:t>
            </a:r>
          </a:p>
        </p:txBody>
      </p:sp>
    </p:spTree>
    <p:extLst>
      <p:ext uri="{BB962C8B-B14F-4D97-AF65-F5344CB8AC3E}">
        <p14:creationId xmlns:p14="http://schemas.microsoft.com/office/powerpoint/2010/main" val="2690513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8B4872B9-AE40-447B-83EF-7B5F812EA69C}"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2319176" y="2967335"/>
            <a:ext cx="755367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A.B.D.’</a:t>
            </a:r>
            <a:r>
              <a:rPr lang="tr-TR" sz="5400" b="1" cap="none" spc="0" dirty="0" err="1">
                <a:ln/>
                <a:solidFill>
                  <a:schemeClr val="accent4"/>
                </a:solidFill>
                <a:effectLst/>
              </a:rPr>
              <a:t>nin</a:t>
            </a:r>
            <a:r>
              <a:rPr lang="tr-TR" sz="5400" b="1" cap="none" spc="0" dirty="0">
                <a:ln/>
                <a:solidFill>
                  <a:schemeClr val="accent4"/>
                </a:solidFill>
                <a:effectLst/>
              </a:rPr>
              <a:t> yaklaşımı</a:t>
            </a:r>
          </a:p>
        </p:txBody>
      </p:sp>
    </p:spTree>
    <p:extLst>
      <p:ext uri="{BB962C8B-B14F-4D97-AF65-F5344CB8AC3E}">
        <p14:creationId xmlns:p14="http://schemas.microsoft.com/office/powerpoint/2010/main" val="139795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6AEDF59E-0CBD-40C6-B17B-A2BD58B3899B}" type="datetime1">
              <a:rPr lang="tr-TR" smtClean="0"/>
              <a:t>10.12.2024</a:t>
            </a:fld>
            <a:endParaRPr lang="tr-TR"/>
          </a:p>
        </p:txBody>
      </p:sp>
      <p:pic>
        <p:nvPicPr>
          <p:cNvPr id="4" name="Resim 3"/>
          <p:cNvPicPr>
            <a:picLocks noChangeAspect="1"/>
          </p:cNvPicPr>
          <p:nvPr/>
        </p:nvPicPr>
        <p:blipFill>
          <a:blip r:embed="rId2"/>
          <a:stretch>
            <a:fillRect/>
          </a:stretch>
        </p:blipFill>
        <p:spPr>
          <a:xfrm>
            <a:off x="1113328" y="178465"/>
            <a:ext cx="3341520" cy="6434161"/>
          </a:xfrm>
          <a:prstGeom prst="rect">
            <a:avLst/>
          </a:prstGeom>
        </p:spPr>
      </p:pic>
      <p:sp>
        <p:nvSpPr>
          <p:cNvPr id="5" name="Metin kutusu 4"/>
          <p:cNvSpPr txBox="1"/>
          <p:nvPr/>
        </p:nvSpPr>
        <p:spPr>
          <a:xfrm>
            <a:off x="4825658" y="3072379"/>
            <a:ext cx="4456548" cy="646331"/>
          </a:xfrm>
          <a:prstGeom prst="rect">
            <a:avLst/>
          </a:prstGeom>
          <a:noFill/>
        </p:spPr>
        <p:txBody>
          <a:bodyPr wrap="square" rtlCol="0">
            <a:spAutoFit/>
          </a:bodyPr>
          <a:lstStyle/>
          <a:p>
            <a:r>
              <a:rPr lang="tr-TR" dirty="0"/>
              <a:t>BM Güvenlik Konseyi Barış Gücü Kurulması kararı… </a:t>
            </a:r>
          </a:p>
        </p:txBody>
      </p:sp>
    </p:spTree>
    <p:extLst>
      <p:ext uri="{BB962C8B-B14F-4D97-AF65-F5344CB8AC3E}">
        <p14:creationId xmlns:p14="http://schemas.microsoft.com/office/powerpoint/2010/main" val="9620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04AA0680-E8E8-43F9-A6D6-25185C009425}"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1294060" y="2967335"/>
            <a:ext cx="960391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Sizin yanıtınız ne olurdu?</a:t>
            </a:r>
          </a:p>
        </p:txBody>
      </p:sp>
    </p:spTree>
    <p:extLst>
      <p:ext uri="{BB962C8B-B14F-4D97-AF65-F5344CB8AC3E}">
        <p14:creationId xmlns:p14="http://schemas.microsoft.com/office/powerpoint/2010/main" val="268346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B62E9AC9-FF75-439F-A585-5717CEDB09FD}" type="datetime1">
              <a:rPr lang="tr-TR" smtClean="0"/>
              <a:t>10.12.2024</a:t>
            </a:fld>
            <a:endParaRPr lang="tr-TR"/>
          </a:p>
        </p:txBody>
      </p:sp>
      <p:pic>
        <p:nvPicPr>
          <p:cNvPr id="3" name="Resim 2"/>
          <p:cNvPicPr>
            <a:picLocks noChangeAspect="1"/>
          </p:cNvPicPr>
          <p:nvPr/>
        </p:nvPicPr>
        <p:blipFill>
          <a:blip r:embed="rId2"/>
          <a:stretch>
            <a:fillRect/>
          </a:stretch>
        </p:blipFill>
        <p:spPr>
          <a:xfrm>
            <a:off x="4084377" y="268035"/>
            <a:ext cx="3421080" cy="6483961"/>
          </a:xfrm>
          <a:prstGeom prst="rect">
            <a:avLst/>
          </a:prstGeom>
        </p:spPr>
      </p:pic>
    </p:spTree>
    <p:extLst>
      <p:ext uri="{BB962C8B-B14F-4D97-AF65-F5344CB8AC3E}">
        <p14:creationId xmlns:p14="http://schemas.microsoft.com/office/powerpoint/2010/main" val="347759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9BC612D-30DC-4965-A6CE-4ABC103D34EE}"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1182249" y="3000789"/>
            <a:ext cx="9961381"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a:ln/>
                <a:solidFill>
                  <a:schemeClr val="accent4"/>
                </a:solidFill>
                <a:effectLst/>
              </a:rPr>
              <a:t>Bu gelişmeler üzerine dış politikada nasıl bir yol izlerdiniz?  </a:t>
            </a:r>
          </a:p>
        </p:txBody>
      </p:sp>
    </p:spTree>
    <p:extLst>
      <p:ext uri="{BB962C8B-B14F-4D97-AF65-F5344CB8AC3E}">
        <p14:creationId xmlns:p14="http://schemas.microsoft.com/office/powerpoint/2010/main" val="176034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865A7320-7E86-498B-86C0-82571A49160E}"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pic>
        <p:nvPicPr>
          <p:cNvPr id="7" name="Resim 6"/>
          <p:cNvPicPr>
            <a:picLocks noChangeAspect="1"/>
          </p:cNvPicPr>
          <p:nvPr/>
        </p:nvPicPr>
        <p:blipFill>
          <a:blip r:embed="rId2"/>
          <a:stretch>
            <a:fillRect/>
          </a:stretch>
        </p:blipFill>
        <p:spPr>
          <a:xfrm>
            <a:off x="3423423" y="1457328"/>
            <a:ext cx="5531005" cy="4815456"/>
          </a:xfrm>
          <a:prstGeom prst="rect">
            <a:avLst/>
          </a:prstGeom>
        </p:spPr>
      </p:pic>
      <p:sp>
        <p:nvSpPr>
          <p:cNvPr id="8" name="Metin kutusu 7"/>
          <p:cNvSpPr txBox="1"/>
          <p:nvPr/>
        </p:nvSpPr>
        <p:spPr>
          <a:xfrm>
            <a:off x="1088136" y="445872"/>
            <a:ext cx="10149840" cy="646331"/>
          </a:xfrm>
          <a:prstGeom prst="rect">
            <a:avLst/>
          </a:prstGeom>
          <a:noFill/>
        </p:spPr>
        <p:txBody>
          <a:bodyPr wrap="square" rtlCol="0">
            <a:spAutoFit/>
          </a:bodyPr>
          <a:lstStyle/>
          <a:p>
            <a:r>
              <a:rPr lang="tr-TR" dirty="0"/>
              <a:t>1963 - Küba Krizi</a:t>
            </a:r>
          </a:p>
          <a:p>
            <a:r>
              <a:rPr lang="tr-TR" dirty="0"/>
              <a:t>1969 – Savunma İşbirliği Antlaşması</a:t>
            </a:r>
          </a:p>
        </p:txBody>
      </p:sp>
    </p:spTree>
    <p:extLst>
      <p:ext uri="{BB962C8B-B14F-4D97-AF65-F5344CB8AC3E}">
        <p14:creationId xmlns:p14="http://schemas.microsoft.com/office/powerpoint/2010/main" val="5563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BD5095AE-7479-495D-A1F0-DF1422DA2C94}"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pic>
        <p:nvPicPr>
          <p:cNvPr id="7" name="Resim 6"/>
          <p:cNvPicPr>
            <a:picLocks noChangeAspect="1"/>
          </p:cNvPicPr>
          <p:nvPr/>
        </p:nvPicPr>
        <p:blipFill>
          <a:blip r:embed="rId2"/>
          <a:stretch>
            <a:fillRect/>
          </a:stretch>
        </p:blipFill>
        <p:spPr>
          <a:xfrm>
            <a:off x="1723200" y="786078"/>
            <a:ext cx="4137120" cy="1583640"/>
          </a:xfrm>
          <a:prstGeom prst="rect">
            <a:avLst/>
          </a:prstGeom>
        </p:spPr>
      </p:pic>
      <p:sp>
        <p:nvSpPr>
          <p:cNvPr id="9" name="Dikdörtgen 8"/>
          <p:cNvSpPr/>
          <p:nvPr/>
        </p:nvSpPr>
        <p:spPr>
          <a:xfrm>
            <a:off x="1088136" y="2956184"/>
            <a:ext cx="5407249"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a:ln/>
                <a:solidFill>
                  <a:schemeClr val="accent4"/>
                </a:solidFill>
                <a:effectLst/>
              </a:rPr>
              <a:t>Kıbrıs Geçici Türk Yönetimi</a:t>
            </a:r>
          </a:p>
          <a:p>
            <a:pPr algn="ctr"/>
            <a:r>
              <a:rPr lang="tr-TR" sz="2400" b="1" dirty="0">
                <a:ln/>
                <a:solidFill>
                  <a:schemeClr val="accent4"/>
                </a:solidFill>
              </a:rPr>
              <a:t>28 Aralık 1967</a:t>
            </a:r>
          </a:p>
          <a:p>
            <a:pPr algn="ctr"/>
            <a:r>
              <a:rPr lang="tr-TR" sz="2400" b="1" cap="none" spc="0" dirty="0">
                <a:ln/>
                <a:solidFill>
                  <a:schemeClr val="accent4"/>
                </a:solidFill>
                <a:effectLst/>
              </a:rPr>
              <a:t>Başkan: Dr. Fazıl Küçük</a:t>
            </a:r>
          </a:p>
          <a:p>
            <a:pPr algn="ctr"/>
            <a:r>
              <a:rPr lang="tr-TR" sz="2400" b="1" dirty="0">
                <a:ln/>
                <a:solidFill>
                  <a:schemeClr val="accent4"/>
                </a:solidFill>
              </a:rPr>
              <a:t>Başkan Yardımcısı Rauf Denktaş</a:t>
            </a:r>
            <a:endParaRPr lang="tr-TR" sz="2400" b="1" cap="none" spc="0" dirty="0">
              <a:ln/>
              <a:solidFill>
                <a:schemeClr val="accent4"/>
              </a:solidFill>
              <a:effectLst/>
            </a:endParaRPr>
          </a:p>
        </p:txBody>
      </p:sp>
      <p:sp>
        <p:nvSpPr>
          <p:cNvPr id="10" name="Dikdörtgen 9"/>
          <p:cNvSpPr/>
          <p:nvPr/>
        </p:nvSpPr>
        <p:spPr>
          <a:xfrm>
            <a:off x="7156623" y="2956184"/>
            <a:ext cx="408477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a:ln/>
                <a:solidFill>
                  <a:schemeClr val="accent4"/>
                </a:solidFill>
                <a:effectLst/>
              </a:rPr>
              <a:t>Kıbrıs Elen Cumhuriyeti</a:t>
            </a:r>
          </a:p>
          <a:p>
            <a:pPr algn="ctr"/>
            <a:r>
              <a:rPr lang="tr-TR" sz="2400" b="1" dirty="0">
                <a:ln/>
                <a:solidFill>
                  <a:schemeClr val="accent4"/>
                </a:solidFill>
              </a:rPr>
              <a:t>15 Temmuz 1974</a:t>
            </a:r>
          </a:p>
          <a:p>
            <a:pPr algn="ctr"/>
            <a:r>
              <a:rPr lang="tr-TR" sz="2400" b="1" cap="none" spc="0" dirty="0">
                <a:ln/>
                <a:solidFill>
                  <a:schemeClr val="accent4"/>
                </a:solidFill>
                <a:effectLst/>
              </a:rPr>
              <a:t>Cumhurbaşkanı</a:t>
            </a:r>
          </a:p>
          <a:p>
            <a:pPr algn="ctr"/>
            <a:r>
              <a:rPr lang="tr-TR" sz="2400" b="1" cap="none" spc="0" dirty="0">
                <a:ln/>
                <a:solidFill>
                  <a:schemeClr val="accent4"/>
                </a:solidFill>
                <a:effectLst/>
              </a:rPr>
              <a:t> </a:t>
            </a:r>
            <a:r>
              <a:rPr lang="tr-TR" sz="2400" b="1" cap="none" spc="0" dirty="0" err="1">
                <a:ln/>
                <a:solidFill>
                  <a:schemeClr val="accent4"/>
                </a:solidFill>
                <a:effectLst/>
              </a:rPr>
              <a:t>Nikos</a:t>
            </a:r>
            <a:r>
              <a:rPr lang="tr-TR" sz="2400" b="1" cap="none" spc="0" dirty="0">
                <a:ln/>
                <a:solidFill>
                  <a:schemeClr val="accent4"/>
                </a:solidFill>
                <a:effectLst/>
              </a:rPr>
              <a:t> </a:t>
            </a:r>
            <a:r>
              <a:rPr lang="tr-TR" sz="2400" b="1" cap="none" spc="0" dirty="0" err="1">
                <a:ln/>
                <a:solidFill>
                  <a:schemeClr val="accent4"/>
                </a:solidFill>
                <a:effectLst/>
              </a:rPr>
              <a:t>Sampson</a:t>
            </a:r>
            <a:endParaRPr lang="tr-TR" sz="2400" b="1" cap="none" spc="0" dirty="0">
              <a:ln/>
              <a:solidFill>
                <a:schemeClr val="accent4"/>
              </a:solidFill>
              <a:effectLst/>
            </a:endParaRPr>
          </a:p>
        </p:txBody>
      </p:sp>
      <p:pic>
        <p:nvPicPr>
          <p:cNvPr id="11" name="Resim 10"/>
          <p:cNvPicPr>
            <a:picLocks noChangeAspect="1"/>
          </p:cNvPicPr>
          <p:nvPr/>
        </p:nvPicPr>
        <p:blipFill>
          <a:blip r:embed="rId3"/>
          <a:stretch>
            <a:fillRect/>
          </a:stretch>
        </p:blipFill>
        <p:spPr>
          <a:xfrm>
            <a:off x="7587919" y="565784"/>
            <a:ext cx="3222180" cy="2390400"/>
          </a:xfrm>
          <a:prstGeom prst="rect">
            <a:avLst/>
          </a:prstGeom>
        </p:spPr>
      </p:pic>
    </p:spTree>
    <p:extLst>
      <p:ext uri="{BB962C8B-B14F-4D97-AF65-F5344CB8AC3E}">
        <p14:creationId xmlns:p14="http://schemas.microsoft.com/office/powerpoint/2010/main" val="4176431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6E937474-A9AF-4860-8566-ABBE0B3265DB}"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1984945" y="2967335"/>
            <a:ext cx="822212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İstanbul’da iki esnaf…</a:t>
            </a:r>
          </a:p>
        </p:txBody>
      </p:sp>
    </p:spTree>
    <p:extLst>
      <p:ext uri="{BB962C8B-B14F-4D97-AF65-F5344CB8AC3E}">
        <p14:creationId xmlns:p14="http://schemas.microsoft.com/office/powerpoint/2010/main" val="92674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pic>
        <p:nvPicPr>
          <p:cNvPr id="8" name="Picture 4" descr="http://www.forumalew.org/attachments/31853d1419445543/kibris-baris-harekati-gazete-mansetler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5180"/>
            <a:ext cx="4984452" cy="686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263C1AFA-B043-4D14-B549-DE1847D01A08}" type="datetime1">
              <a:rPr lang="tr-TR" smtClean="0"/>
              <a:t>10.12.2024</a:t>
            </a:fld>
            <a:endParaRPr lang="tr-TR"/>
          </a:p>
        </p:txBody>
      </p:sp>
    </p:spTree>
    <p:extLst>
      <p:ext uri="{BB962C8B-B14F-4D97-AF65-F5344CB8AC3E}">
        <p14:creationId xmlns:p14="http://schemas.microsoft.com/office/powerpoint/2010/main" val="212971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4D7B6A2-7BCF-4745-9814-7B3D309938EB}"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4090484" y="2967335"/>
            <a:ext cx="401103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Boş Adalar</a:t>
            </a:r>
          </a:p>
        </p:txBody>
      </p:sp>
    </p:spTree>
    <p:extLst>
      <p:ext uri="{BB962C8B-B14F-4D97-AF65-F5344CB8AC3E}">
        <p14:creationId xmlns:p14="http://schemas.microsoft.com/office/powerpoint/2010/main" val="1260421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pic>
        <p:nvPicPr>
          <p:cNvPr id="5" name="Picture 2" descr="https://pbs.twimg.com/media/BRuDGLcCMAAEkW_.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712" y="0"/>
            <a:ext cx="5464306" cy="688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477EF5C8-F182-438D-9BBF-1992E926280E}" type="datetime1">
              <a:rPr lang="tr-TR" smtClean="0"/>
              <a:t>10.12.2024</a:t>
            </a:fld>
            <a:endParaRPr lang="tr-TR"/>
          </a:p>
        </p:txBody>
      </p:sp>
    </p:spTree>
    <p:extLst>
      <p:ext uri="{BB962C8B-B14F-4D97-AF65-F5344CB8AC3E}">
        <p14:creationId xmlns:p14="http://schemas.microsoft.com/office/powerpoint/2010/main" val="826230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067212AE-9CFF-4150-B253-EB2C658CC02B}"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2221395" y="2967335"/>
            <a:ext cx="774923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Kıbrıs Barış Harekatı</a:t>
            </a:r>
          </a:p>
        </p:txBody>
      </p:sp>
    </p:spTree>
    <p:extLst>
      <p:ext uri="{BB962C8B-B14F-4D97-AF65-F5344CB8AC3E}">
        <p14:creationId xmlns:p14="http://schemas.microsoft.com/office/powerpoint/2010/main" val="360283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23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16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B6FAC8BC-FA9E-4DE0-9E11-C814021BF63A}"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2089935" y="1026568"/>
            <a:ext cx="801213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Sözlü Tarih Çalışması</a:t>
            </a:r>
          </a:p>
        </p:txBody>
      </p:sp>
      <p:graphicFrame>
        <p:nvGraphicFramePr>
          <p:cNvPr id="2" name="Diyagram 1">
            <a:extLst>
              <a:ext uri="{FF2B5EF4-FFF2-40B4-BE49-F238E27FC236}">
                <a16:creationId xmlns:a16="http://schemas.microsoft.com/office/drawing/2014/main" id="{35C3932E-4301-0D56-4B6C-6A3EE9FBD737}"/>
              </a:ext>
            </a:extLst>
          </p:cNvPr>
          <p:cNvGraphicFramePr/>
          <p:nvPr>
            <p:extLst>
              <p:ext uri="{D42A27DB-BD31-4B8C-83A1-F6EECF244321}">
                <p14:modId xmlns:p14="http://schemas.microsoft.com/office/powerpoint/2010/main" val="2022677285"/>
              </p:ext>
            </p:extLst>
          </p:nvPr>
        </p:nvGraphicFramePr>
        <p:xfrm>
          <a:off x="2713114" y="2017123"/>
          <a:ext cx="6765771" cy="418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40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5B3A29C1-E51C-461F-86CF-EE7389305382}"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graphicFrame>
        <p:nvGraphicFramePr>
          <p:cNvPr id="8" name="Diyagram 7"/>
          <p:cNvGraphicFramePr/>
          <p:nvPr>
            <p:extLst>
              <p:ext uri="{D42A27DB-BD31-4B8C-83A1-F6EECF244321}">
                <p14:modId xmlns:p14="http://schemas.microsoft.com/office/powerpoint/2010/main" val="851313070"/>
              </p:ext>
            </p:extLst>
          </p:nvPr>
        </p:nvGraphicFramePr>
        <p:xfrm>
          <a:off x="512956" y="245328"/>
          <a:ext cx="11037254" cy="639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00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2459F72-BB6B-4A20-B7E8-CF0FC936310C}"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3366737" y="5310532"/>
            <a:ext cx="5230919"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dirty="0">
                <a:ln/>
                <a:solidFill>
                  <a:schemeClr val="accent4"/>
                </a:solidFill>
                <a:effectLst/>
              </a:rPr>
              <a:t>15 Kasım 1983</a:t>
            </a:r>
          </a:p>
          <a:p>
            <a:pPr algn="ctr"/>
            <a:r>
              <a:rPr lang="tr-TR" sz="2400" b="1" dirty="0">
                <a:ln/>
                <a:solidFill>
                  <a:schemeClr val="accent4"/>
                </a:solidFill>
              </a:rPr>
              <a:t>Kuzey Kıbrıs Türk Cumhuriyeti</a:t>
            </a:r>
            <a:endParaRPr lang="tr-TR" sz="2400" b="1" cap="none" spc="0" dirty="0">
              <a:ln/>
              <a:solidFill>
                <a:schemeClr val="accent4"/>
              </a:solidFill>
              <a:effectLst/>
            </a:endParaRPr>
          </a:p>
        </p:txBody>
      </p:sp>
      <p:pic>
        <p:nvPicPr>
          <p:cNvPr id="2050" name="Picture 2" descr="http://www.aljazeera.com.tr/sites/default/files/styles/aljazeera_article_main_image/public/2014/07/20/K%C4%B1br%C4%B1s%20Harita%20%5BAJT%5D_1.jpg?itok=TOe2tOh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347" y="969227"/>
            <a:ext cx="750570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64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80B7E2F1-A750-40F0-ADF2-FDDED10C8BDD}"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1088136" y="1383862"/>
            <a:ext cx="9784303" cy="378565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2400" dirty="0" err="1"/>
              <a:t>Birleşmiş</a:t>
            </a:r>
            <a:r>
              <a:rPr lang="en-US" sz="2400" dirty="0"/>
              <a:t> </a:t>
            </a:r>
            <a:r>
              <a:rPr lang="en-US" sz="2400" dirty="0" err="1"/>
              <a:t>Milletler'e</a:t>
            </a:r>
            <a:r>
              <a:rPr lang="en-US" sz="2400" dirty="0"/>
              <a:t> </a:t>
            </a:r>
            <a:r>
              <a:rPr lang="en-US" sz="2400" dirty="0" err="1"/>
              <a:t>göre</a:t>
            </a:r>
            <a:r>
              <a:rPr lang="en-US" sz="2400" dirty="0"/>
              <a:t> </a:t>
            </a:r>
            <a:r>
              <a:rPr lang="en-US" sz="2400" dirty="0" err="1"/>
              <a:t>Kıbrıs</a:t>
            </a:r>
            <a:r>
              <a:rPr lang="en-US" sz="2400" dirty="0"/>
              <a:t> </a:t>
            </a:r>
            <a:r>
              <a:rPr lang="en-US" sz="2400" dirty="0" err="1"/>
              <a:t>Cumhuriyeti</a:t>
            </a:r>
            <a:r>
              <a:rPr lang="en-US" sz="2400" dirty="0"/>
              <a:t> </a:t>
            </a:r>
            <a:r>
              <a:rPr lang="en-US" sz="2400" dirty="0" err="1"/>
              <a:t>adanın</a:t>
            </a:r>
            <a:r>
              <a:rPr lang="en-US" sz="2400" dirty="0"/>
              <a:t> </a:t>
            </a:r>
            <a:r>
              <a:rPr lang="en-US" sz="2400" dirty="0" err="1"/>
              <a:t>tek</a:t>
            </a:r>
            <a:r>
              <a:rPr lang="en-US" sz="2400" dirty="0"/>
              <a:t> </a:t>
            </a:r>
            <a:r>
              <a:rPr lang="en-US" sz="2400" dirty="0" err="1"/>
              <a:t>hakimidir</a:t>
            </a:r>
            <a:r>
              <a:rPr lang="en-US" sz="2400" dirty="0"/>
              <a:t> </a:t>
            </a:r>
            <a:r>
              <a:rPr lang="en-US" sz="2400" dirty="0" err="1"/>
              <a:t>ve</a:t>
            </a:r>
            <a:r>
              <a:rPr lang="en-US" sz="2400" dirty="0"/>
              <a:t> </a:t>
            </a:r>
            <a:r>
              <a:rPr lang="en-US" sz="2400" dirty="0" err="1"/>
              <a:t>Güvenlik</a:t>
            </a:r>
            <a:r>
              <a:rPr lang="en-US" sz="2400" dirty="0"/>
              <a:t> </a:t>
            </a:r>
            <a:r>
              <a:rPr lang="en-US" sz="2400" dirty="0" err="1"/>
              <a:t>Konseyi'nin</a:t>
            </a:r>
            <a:r>
              <a:rPr lang="en-US" sz="2400" dirty="0"/>
              <a:t> </a:t>
            </a:r>
            <a:r>
              <a:rPr lang="en-US" sz="2400" dirty="0" err="1"/>
              <a:t>yayınladığı</a:t>
            </a:r>
            <a:r>
              <a:rPr lang="en-US" sz="2400" dirty="0"/>
              <a:t> 550 </a:t>
            </a:r>
            <a:r>
              <a:rPr lang="en-US" sz="2400" dirty="0" err="1"/>
              <a:t>sayılı</a:t>
            </a:r>
            <a:r>
              <a:rPr lang="en-US" sz="2400" dirty="0"/>
              <a:t> </a:t>
            </a:r>
            <a:r>
              <a:rPr lang="en-US" sz="2400" dirty="0" err="1"/>
              <a:t>kararla</a:t>
            </a:r>
            <a:r>
              <a:rPr lang="en-US" sz="2400" dirty="0"/>
              <a:t> </a:t>
            </a:r>
            <a:r>
              <a:rPr lang="en-US" sz="2400" dirty="0" err="1"/>
              <a:t>KKTC'nin</a:t>
            </a:r>
            <a:r>
              <a:rPr lang="en-US" sz="2400" dirty="0"/>
              <a:t> </a:t>
            </a:r>
            <a:r>
              <a:rPr lang="en-US" sz="2400" dirty="0" err="1"/>
              <a:t>Birleşmiş</a:t>
            </a:r>
            <a:r>
              <a:rPr lang="en-US" sz="2400" dirty="0"/>
              <a:t> </a:t>
            </a:r>
            <a:r>
              <a:rPr lang="en-US" sz="2400" dirty="0" err="1"/>
              <a:t>Milletler</a:t>
            </a:r>
            <a:r>
              <a:rPr lang="en-US" sz="2400" dirty="0"/>
              <a:t> </a:t>
            </a:r>
            <a:r>
              <a:rPr lang="en-US" sz="2400" dirty="0" err="1"/>
              <a:t>üyesi</a:t>
            </a:r>
            <a:r>
              <a:rPr lang="en-US" sz="2400" dirty="0"/>
              <a:t> </a:t>
            </a:r>
            <a:r>
              <a:rPr lang="en-US" sz="2400" dirty="0" err="1"/>
              <a:t>devletlerce</a:t>
            </a:r>
            <a:r>
              <a:rPr lang="en-US" sz="2400" dirty="0"/>
              <a:t> </a:t>
            </a:r>
            <a:r>
              <a:rPr lang="en-US" sz="2400" dirty="0" err="1"/>
              <a:t>tanınmamasını</a:t>
            </a:r>
            <a:r>
              <a:rPr lang="en-US" sz="2400" dirty="0"/>
              <a:t> </a:t>
            </a:r>
            <a:r>
              <a:rPr lang="en-US" sz="2400" dirty="0" err="1"/>
              <a:t>istemiştir</a:t>
            </a:r>
            <a:r>
              <a:rPr lang="en-US" sz="2400" dirty="0"/>
              <a:t>. </a:t>
            </a:r>
            <a:endParaRPr lang="tr-TR" sz="2400" dirty="0"/>
          </a:p>
          <a:p>
            <a:endParaRPr lang="tr-TR" sz="2400" dirty="0"/>
          </a:p>
          <a:p>
            <a:r>
              <a:rPr lang="en-US" sz="2400" dirty="0" err="1"/>
              <a:t>Birleşmiş</a:t>
            </a:r>
            <a:r>
              <a:rPr lang="en-US" sz="2400" dirty="0"/>
              <a:t> </a:t>
            </a:r>
            <a:r>
              <a:rPr lang="en-US" sz="2400" dirty="0" err="1"/>
              <a:t>Milletler'e</a:t>
            </a:r>
            <a:r>
              <a:rPr lang="en-US" sz="2400" dirty="0"/>
              <a:t> </a:t>
            </a:r>
            <a:r>
              <a:rPr lang="en-US" sz="2400" dirty="0" err="1"/>
              <a:t>göre</a:t>
            </a:r>
            <a:r>
              <a:rPr lang="en-US" sz="2400" dirty="0"/>
              <a:t> </a:t>
            </a:r>
            <a:r>
              <a:rPr lang="en-US" sz="2400" dirty="0" err="1"/>
              <a:t>Türk</a:t>
            </a:r>
            <a:r>
              <a:rPr lang="en-US" sz="2400" dirty="0"/>
              <a:t> </a:t>
            </a:r>
            <a:r>
              <a:rPr lang="en-US" sz="2400" dirty="0" err="1"/>
              <a:t>askeri</a:t>
            </a:r>
            <a:r>
              <a:rPr lang="en-US" sz="2400" dirty="0"/>
              <a:t> </a:t>
            </a:r>
            <a:r>
              <a:rPr lang="en-US" sz="2400" dirty="0" err="1"/>
              <a:t>adada</a:t>
            </a:r>
            <a:r>
              <a:rPr lang="en-US" sz="2400" dirty="0"/>
              <a:t> </a:t>
            </a:r>
            <a:r>
              <a:rPr lang="en-US" sz="2400" dirty="0" err="1"/>
              <a:t>işgalcidir</a:t>
            </a:r>
            <a:r>
              <a:rPr lang="en-US" sz="2400" dirty="0"/>
              <a:t> </a:t>
            </a:r>
            <a:r>
              <a:rPr lang="en-US" sz="2400" dirty="0" err="1"/>
              <a:t>ve</a:t>
            </a:r>
            <a:r>
              <a:rPr lang="en-US" sz="2400" dirty="0"/>
              <a:t> </a:t>
            </a:r>
            <a:r>
              <a:rPr lang="en-US" sz="2400" dirty="0" err="1"/>
              <a:t>buraları</a:t>
            </a:r>
            <a:r>
              <a:rPr lang="en-US" sz="2400" dirty="0"/>
              <a:t> </a:t>
            </a:r>
            <a:r>
              <a:rPr lang="en-US" sz="2400" dirty="0" err="1"/>
              <a:t>uluslararası</a:t>
            </a:r>
            <a:r>
              <a:rPr lang="en-US" sz="2400" dirty="0"/>
              <a:t> </a:t>
            </a:r>
            <a:r>
              <a:rPr lang="en-US" sz="2400" dirty="0" err="1"/>
              <a:t>herhangi</a:t>
            </a:r>
            <a:r>
              <a:rPr lang="en-US" sz="2400" dirty="0"/>
              <a:t> </a:t>
            </a:r>
            <a:r>
              <a:rPr lang="en-US" sz="2400" dirty="0" err="1"/>
              <a:t>bir</a:t>
            </a:r>
            <a:r>
              <a:rPr lang="en-US" sz="2400" dirty="0"/>
              <a:t> </a:t>
            </a:r>
            <a:r>
              <a:rPr lang="en-US" sz="2400" dirty="0" err="1"/>
              <a:t>anlaşmaya</a:t>
            </a:r>
            <a:r>
              <a:rPr lang="en-US" sz="2400" dirty="0"/>
              <a:t> </a:t>
            </a:r>
            <a:r>
              <a:rPr lang="en-US" sz="2400" dirty="0" err="1"/>
              <a:t>bağlı</a:t>
            </a:r>
            <a:r>
              <a:rPr lang="en-US" sz="2400" dirty="0"/>
              <a:t> </a:t>
            </a:r>
            <a:r>
              <a:rPr lang="en-US" sz="2400" dirty="0" err="1"/>
              <a:t>olmaksızın</a:t>
            </a:r>
            <a:r>
              <a:rPr lang="en-US" sz="2400" dirty="0"/>
              <a:t> </a:t>
            </a:r>
            <a:r>
              <a:rPr lang="en-US" sz="2400" dirty="0" err="1"/>
              <a:t>işgal</a:t>
            </a:r>
            <a:r>
              <a:rPr lang="en-US" sz="2400" dirty="0"/>
              <a:t> </a:t>
            </a:r>
            <a:r>
              <a:rPr lang="en-US" sz="2400" dirty="0" err="1"/>
              <a:t>etmiştir</a:t>
            </a:r>
            <a:r>
              <a:rPr lang="en-US" sz="2400" dirty="0"/>
              <a:t>. </a:t>
            </a:r>
            <a:r>
              <a:rPr lang="en-US" sz="2400" dirty="0" err="1"/>
              <a:t>Alınan</a:t>
            </a:r>
            <a:r>
              <a:rPr lang="en-US" sz="2400" dirty="0"/>
              <a:t> </a:t>
            </a:r>
            <a:r>
              <a:rPr lang="en-US" sz="2400" dirty="0" err="1"/>
              <a:t>bu</a:t>
            </a:r>
            <a:r>
              <a:rPr lang="en-US" sz="2400" dirty="0"/>
              <a:t> </a:t>
            </a:r>
            <a:r>
              <a:rPr lang="en-US" sz="2400" dirty="0" err="1"/>
              <a:t>karar</a:t>
            </a:r>
            <a:r>
              <a:rPr lang="en-US" sz="2400" dirty="0"/>
              <a:t> </a:t>
            </a:r>
            <a:r>
              <a:rPr lang="en-US" sz="2400" dirty="0" err="1"/>
              <a:t>neticesinde</a:t>
            </a:r>
            <a:r>
              <a:rPr lang="en-US" sz="2400" dirty="0"/>
              <a:t> KKTC, </a:t>
            </a:r>
            <a:r>
              <a:rPr lang="en-US" sz="2400" dirty="0" err="1"/>
              <a:t>Türkiye</a:t>
            </a:r>
            <a:r>
              <a:rPr lang="en-US" sz="2400" dirty="0"/>
              <a:t> </a:t>
            </a:r>
            <a:r>
              <a:rPr lang="en-US" sz="2400" dirty="0" err="1"/>
              <a:t>dışında</a:t>
            </a:r>
            <a:r>
              <a:rPr lang="en-US" sz="2400" dirty="0"/>
              <a:t> </a:t>
            </a:r>
            <a:r>
              <a:rPr lang="en-US" sz="2400" dirty="0" err="1"/>
              <a:t>hiçbir</a:t>
            </a:r>
            <a:r>
              <a:rPr lang="en-US" sz="2400" dirty="0"/>
              <a:t> </a:t>
            </a:r>
            <a:r>
              <a:rPr lang="en-US" sz="2400" dirty="0" err="1"/>
              <a:t>Birleşmiş</a:t>
            </a:r>
            <a:r>
              <a:rPr lang="en-US" sz="2400" dirty="0"/>
              <a:t> </a:t>
            </a:r>
            <a:r>
              <a:rPr lang="en-US" sz="2400" dirty="0" err="1"/>
              <a:t>Milletler</a:t>
            </a:r>
            <a:r>
              <a:rPr lang="en-US" sz="2400" dirty="0"/>
              <a:t> </a:t>
            </a:r>
            <a:r>
              <a:rPr lang="en-US" sz="2400" dirty="0" err="1"/>
              <a:t>ülkesi</a:t>
            </a:r>
            <a:r>
              <a:rPr lang="en-US" sz="2400" dirty="0"/>
              <a:t> </a:t>
            </a:r>
            <a:r>
              <a:rPr lang="en-US" sz="2400" dirty="0" err="1"/>
              <a:t>tarafından</a:t>
            </a:r>
            <a:r>
              <a:rPr lang="en-US" sz="2400" dirty="0"/>
              <a:t> </a:t>
            </a:r>
            <a:r>
              <a:rPr lang="en-US" sz="2400" dirty="0" err="1"/>
              <a:t>tanınmamıştır</a:t>
            </a:r>
            <a:r>
              <a:rPr lang="en-US" sz="2400" dirty="0"/>
              <a:t>.</a:t>
            </a:r>
            <a:endParaRPr lang="tr-TR" sz="2400" dirty="0"/>
          </a:p>
        </p:txBody>
      </p:sp>
    </p:spTree>
    <p:extLst>
      <p:ext uri="{BB962C8B-B14F-4D97-AF65-F5344CB8AC3E}">
        <p14:creationId xmlns:p14="http://schemas.microsoft.com/office/powerpoint/2010/main" val="3886523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5612" y="253277"/>
            <a:ext cx="10058400" cy="1609344"/>
          </a:xfrm>
        </p:spPr>
        <p:txBody>
          <a:bodyPr>
            <a:normAutofit/>
          </a:bodyPr>
          <a:lstStyle/>
          <a:p>
            <a:r>
              <a:rPr lang="tr-TR" sz="3200" dirty="0"/>
              <a:t>6.1. Empati ve Öğretimi</a:t>
            </a:r>
          </a:p>
        </p:txBody>
      </p:sp>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dirty="0"/>
              <a:t>Prof. Dr. İsmail GÜVEN</a:t>
            </a:r>
          </a:p>
          <a:p>
            <a:endParaRPr lang="tr-TR" dirty="0"/>
          </a:p>
        </p:txBody>
      </p:sp>
      <p:sp>
        <p:nvSpPr>
          <p:cNvPr id="6" name="Slayt Numarası Yer Tutucusu 5"/>
          <p:cNvSpPr>
            <a:spLocks noGrp="1"/>
          </p:cNvSpPr>
          <p:nvPr>
            <p:ph type="sldNum" sz="quarter" idx="12"/>
          </p:nvPr>
        </p:nvSpPr>
        <p:spPr/>
        <p:txBody>
          <a:bodyPr/>
          <a:lstStyle/>
          <a:p>
            <a:fld id="{7622B1B1-3355-408F-A2BD-25F3A3A308C8}" type="slidenum">
              <a:rPr lang="tr-TR" smtClean="0"/>
              <a:t>28</a:t>
            </a:fld>
            <a:endParaRPr lang="tr-TR"/>
          </a:p>
        </p:txBody>
      </p:sp>
      <p:sp>
        <p:nvSpPr>
          <p:cNvPr id="7" name="Dikdörtgen 6"/>
          <p:cNvSpPr/>
          <p:nvPr/>
        </p:nvSpPr>
        <p:spPr>
          <a:xfrm>
            <a:off x="5258234" y="5421381"/>
            <a:ext cx="2706190" cy="52322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tr-TR" sz="2800" b="0" cap="none" spc="0" dirty="0">
                <a:ln w="0"/>
                <a:solidFill>
                  <a:schemeClr val="tx1"/>
                </a:solidFill>
                <a:effectLst>
                  <a:outerShdw blurRad="38100" dist="19050" dir="2700000" algn="tl" rotWithShape="0">
                    <a:schemeClr val="dk1">
                      <a:alpha val="40000"/>
                    </a:schemeClr>
                  </a:outerShdw>
                </a:effectLst>
              </a:rPr>
              <a:t>Empati Nedir?</a:t>
            </a:r>
          </a:p>
        </p:txBody>
      </p:sp>
      <p:pic>
        <p:nvPicPr>
          <p:cNvPr id="1026" name="Picture 2" descr="http://www.theschooloflife.com/silverstripe-multi/assets/Uploads/Melbourne-Assets/Blog/empat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1847338"/>
            <a:ext cx="657225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3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29</a:t>
            </a:fld>
            <a:endParaRPr lang="tr-TR"/>
          </a:p>
        </p:txBody>
      </p:sp>
      <p:sp>
        <p:nvSpPr>
          <p:cNvPr id="32" name="Unvan 1"/>
          <p:cNvSpPr txBox="1">
            <a:spLocks/>
          </p:cNvSpPr>
          <p:nvPr/>
        </p:nvSpPr>
        <p:spPr>
          <a:xfrm>
            <a:off x="915612" y="253277"/>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6.1.1. Empati Nedir?</a:t>
            </a:r>
          </a:p>
        </p:txBody>
      </p:sp>
      <p:sp>
        <p:nvSpPr>
          <p:cNvPr id="8" name="Metin kutusu 7"/>
          <p:cNvSpPr txBox="1"/>
          <p:nvPr/>
        </p:nvSpPr>
        <p:spPr>
          <a:xfrm>
            <a:off x="915612" y="2292824"/>
            <a:ext cx="6421622" cy="258532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t>Olayları, bunların içerisinde yer alan kişilerin bakış açılarıyla görme ve anlama yeteneğidir.</a:t>
            </a:r>
          </a:p>
          <a:p>
            <a:pPr marL="285750" indent="-285750" algn="just">
              <a:lnSpc>
                <a:spcPct val="150000"/>
              </a:lnSpc>
              <a:buFont typeface="Arial" panose="020B0604020202020204" pitchFamily="34" charset="0"/>
              <a:buChar char="•"/>
            </a:pPr>
            <a:r>
              <a:rPr lang="tr-TR" dirty="0"/>
              <a:t>Bireyin kendisini karşıdaki kişinin yerine koyması, o kişinin düşüncelerini ve duygularını tam olarak anlayabilmesi, olaylara karşısındakinin bakış açısıyla bakarak, hissettiklerini ona iletmesidir. </a:t>
            </a:r>
          </a:p>
        </p:txBody>
      </p:sp>
      <p:pic>
        <p:nvPicPr>
          <p:cNvPr id="2050" name="Picture 2" descr="https://s3.amazonaws.com/lowres.cartoonstock.com/environmental-issues-empathy-climate_change-environmentalists-environmental_policy-green_politics-ttl121125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424" y="1057949"/>
            <a:ext cx="38100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2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8783D028-553E-45FB-9A60-C1D3E86429FF}" type="datetime1">
              <a:rPr lang="tr-TR" smtClean="0"/>
              <a:t>10.12.2024</a:t>
            </a:fld>
            <a:endParaRPr lang="tr-TR"/>
          </a:p>
        </p:txBody>
      </p:sp>
      <p:pic>
        <p:nvPicPr>
          <p:cNvPr id="3" name="Resim 2"/>
          <p:cNvPicPr>
            <a:picLocks noChangeAspect="1"/>
          </p:cNvPicPr>
          <p:nvPr/>
        </p:nvPicPr>
        <p:blipFill>
          <a:blip r:embed="rId2"/>
          <a:stretch>
            <a:fillRect/>
          </a:stretch>
        </p:blipFill>
        <p:spPr>
          <a:xfrm>
            <a:off x="483696" y="613131"/>
            <a:ext cx="10979281" cy="5497921"/>
          </a:xfrm>
          <a:prstGeom prst="rect">
            <a:avLst/>
          </a:prstGeom>
        </p:spPr>
      </p:pic>
    </p:spTree>
    <p:extLst>
      <p:ext uri="{BB962C8B-B14F-4D97-AF65-F5344CB8AC3E}">
        <p14:creationId xmlns:p14="http://schemas.microsoft.com/office/powerpoint/2010/main" val="86799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30</a:t>
            </a:fld>
            <a:endParaRPr lang="tr-TR"/>
          </a:p>
        </p:txBody>
      </p:sp>
      <p:sp>
        <p:nvSpPr>
          <p:cNvPr id="32" name="Unvan 1"/>
          <p:cNvSpPr txBox="1">
            <a:spLocks/>
          </p:cNvSpPr>
          <p:nvPr/>
        </p:nvSpPr>
        <p:spPr>
          <a:xfrm>
            <a:off x="915612" y="253277"/>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6.1.2. Tarihsel Empati Nedir? </a:t>
            </a:r>
          </a:p>
        </p:txBody>
      </p:sp>
      <p:sp>
        <p:nvSpPr>
          <p:cNvPr id="8" name="Metin kutusu 7"/>
          <p:cNvSpPr txBox="1"/>
          <p:nvPr/>
        </p:nvSpPr>
        <p:spPr>
          <a:xfrm>
            <a:off x="915612" y="2292824"/>
            <a:ext cx="10180018" cy="13388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t>Tarih öğrenirken bireyin geçmişi kavrayabilmesi, farklı zaman ve mekânlarda ortaya çıkan olayları o dönemde yaşayan kişilerin bakış açısıyla görmesi ve  tarih dersinin öğrencilere geçmişi anlamlandırmasına yardım eden aslında empati becerisidir. </a:t>
            </a:r>
          </a:p>
        </p:txBody>
      </p:sp>
    </p:spTree>
    <p:extLst>
      <p:ext uri="{BB962C8B-B14F-4D97-AF65-F5344CB8AC3E}">
        <p14:creationId xmlns:p14="http://schemas.microsoft.com/office/powerpoint/2010/main" val="395228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31</a:t>
            </a:fld>
            <a:endParaRPr lang="tr-TR"/>
          </a:p>
        </p:txBody>
      </p:sp>
      <p:sp>
        <p:nvSpPr>
          <p:cNvPr id="32" name="Unvan 1"/>
          <p:cNvSpPr txBox="1">
            <a:spLocks/>
          </p:cNvSpPr>
          <p:nvPr/>
        </p:nvSpPr>
        <p:spPr>
          <a:xfrm>
            <a:off x="915612" y="253277"/>
            <a:ext cx="10058400" cy="824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6.1.2. Tarihsel Empati Nedir? </a:t>
            </a:r>
          </a:p>
        </p:txBody>
      </p:sp>
      <p:graphicFrame>
        <p:nvGraphicFramePr>
          <p:cNvPr id="2" name="Diyagram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0" y="5819717"/>
            <a:ext cx="2709396" cy="338554"/>
          </a:xfrm>
          <a:prstGeom prst="rect">
            <a:avLst/>
          </a:prstGeom>
          <a:noFill/>
        </p:spPr>
        <p:txBody>
          <a:bodyPr wrap="none" lIns="91440" tIns="45720" rIns="91440" bIns="45720">
            <a:spAutoFit/>
          </a:bodyPr>
          <a:lstStyle/>
          <a:p>
            <a:pPr algn="ctr"/>
            <a:r>
              <a:rPr lang="tr-TR" sz="1600" b="1" cap="none" spc="0" dirty="0" err="1">
                <a:ln w="22225">
                  <a:solidFill>
                    <a:schemeClr val="accent2"/>
                  </a:solidFill>
                  <a:prstDash val="solid"/>
                </a:ln>
                <a:solidFill>
                  <a:schemeClr val="accent2">
                    <a:lumMod val="40000"/>
                    <a:lumOff val="60000"/>
                  </a:schemeClr>
                </a:solidFill>
                <a:effectLst/>
              </a:rPr>
              <a:t>Foster</a:t>
            </a:r>
            <a:r>
              <a:rPr lang="tr-TR" sz="1600" b="1" cap="none" spc="0" dirty="0">
                <a:ln w="22225">
                  <a:solidFill>
                    <a:schemeClr val="accent2"/>
                  </a:solidFill>
                  <a:prstDash val="solid"/>
                </a:ln>
                <a:solidFill>
                  <a:schemeClr val="accent2">
                    <a:lumMod val="40000"/>
                    <a:lumOff val="60000"/>
                  </a:schemeClr>
                </a:solidFill>
                <a:effectLst/>
              </a:rPr>
              <a:t> ve </a:t>
            </a:r>
            <a:r>
              <a:rPr lang="tr-TR" sz="1600" b="1" cap="none" spc="0" dirty="0" err="1">
                <a:ln w="22225">
                  <a:solidFill>
                    <a:schemeClr val="accent2"/>
                  </a:solidFill>
                  <a:prstDash val="solid"/>
                </a:ln>
                <a:solidFill>
                  <a:schemeClr val="accent2">
                    <a:lumMod val="40000"/>
                    <a:lumOff val="60000"/>
                  </a:schemeClr>
                </a:solidFill>
                <a:effectLst/>
              </a:rPr>
              <a:t>Yeager</a:t>
            </a:r>
            <a:r>
              <a:rPr lang="tr-TR" sz="1600" b="1" cap="none" spc="0" dirty="0">
                <a:ln w="22225">
                  <a:solidFill>
                    <a:schemeClr val="accent2"/>
                  </a:solidFill>
                  <a:prstDash val="solid"/>
                </a:ln>
                <a:solidFill>
                  <a:schemeClr val="accent2">
                    <a:lumMod val="40000"/>
                    <a:lumOff val="60000"/>
                  </a:schemeClr>
                </a:solidFill>
                <a:effectLst/>
              </a:rPr>
              <a:t> (1998)</a:t>
            </a:r>
          </a:p>
        </p:txBody>
      </p:sp>
    </p:spTree>
    <p:extLst>
      <p:ext uri="{BB962C8B-B14F-4D97-AF65-F5344CB8AC3E}">
        <p14:creationId xmlns:p14="http://schemas.microsoft.com/office/powerpoint/2010/main" val="300175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32</a:t>
            </a:fld>
            <a:endParaRPr lang="tr-TR"/>
          </a:p>
        </p:txBody>
      </p:sp>
      <p:sp>
        <p:nvSpPr>
          <p:cNvPr id="32" name="Unvan 1"/>
          <p:cNvSpPr txBox="1">
            <a:spLocks/>
          </p:cNvSpPr>
          <p:nvPr/>
        </p:nvSpPr>
        <p:spPr>
          <a:xfrm>
            <a:off x="915612" y="253277"/>
            <a:ext cx="10058400"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6.1.2. Tarihsel Empati Nedir? </a:t>
            </a:r>
          </a:p>
        </p:txBody>
      </p:sp>
      <p:sp>
        <p:nvSpPr>
          <p:cNvPr id="3" name="Dikdörtgen 2"/>
          <p:cNvSpPr/>
          <p:nvPr/>
        </p:nvSpPr>
        <p:spPr>
          <a:xfrm>
            <a:off x="3058248" y="6103507"/>
            <a:ext cx="4320413" cy="584775"/>
          </a:xfrm>
          <a:prstGeom prst="rect">
            <a:avLst/>
          </a:prstGeom>
          <a:noFill/>
        </p:spPr>
        <p:txBody>
          <a:bodyPr wrap="none" lIns="91440" tIns="45720" rIns="91440" bIns="45720">
            <a:spAutoFit/>
          </a:bodyPr>
          <a:lstStyle/>
          <a:p>
            <a:pPr algn="ctr"/>
            <a:r>
              <a:rPr lang="tr-TR" sz="1600" dirty="0" err="1">
                <a:ln w="0"/>
                <a:effectLst>
                  <a:outerShdw blurRad="38100" dist="19050" dir="2700000" algn="tl" rotWithShape="0">
                    <a:schemeClr val="dk1">
                      <a:alpha val="40000"/>
                    </a:schemeClr>
                  </a:outerShdw>
                </a:effectLst>
              </a:rPr>
              <a:t>Foster</a:t>
            </a:r>
            <a:r>
              <a:rPr lang="tr-TR" sz="1600" dirty="0">
                <a:ln w="0"/>
                <a:effectLst>
                  <a:outerShdw blurRad="38100" dist="19050" dir="2700000" algn="tl" rotWithShape="0">
                    <a:schemeClr val="dk1">
                      <a:alpha val="40000"/>
                    </a:schemeClr>
                  </a:outerShdw>
                </a:effectLst>
              </a:rPr>
              <a:t> ve </a:t>
            </a:r>
            <a:r>
              <a:rPr lang="tr-TR" sz="1600" dirty="0" err="1">
                <a:ln w="0"/>
                <a:effectLst>
                  <a:outerShdw blurRad="38100" dist="19050" dir="2700000" algn="tl" rotWithShape="0">
                    <a:schemeClr val="dk1">
                      <a:alpha val="40000"/>
                    </a:schemeClr>
                  </a:outerShdw>
                </a:effectLst>
              </a:rPr>
              <a:t>Yeager</a:t>
            </a:r>
            <a:r>
              <a:rPr lang="tr-TR" sz="1600" dirty="0">
                <a:ln w="0"/>
                <a:effectLst>
                  <a:outerShdw blurRad="38100" dist="19050" dir="2700000" algn="tl" rotWithShape="0">
                    <a:schemeClr val="dk1">
                      <a:alpha val="40000"/>
                    </a:schemeClr>
                  </a:outerShdw>
                </a:effectLst>
              </a:rPr>
              <a:t> (2001)</a:t>
            </a:r>
          </a:p>
          <a:p>
            <a:pPr algn="ctr"/>
            <a:r>
              <a:rPr lang="tr-TR" sz="1600" dirty="0">
                <a:ln w="0"/>
                <a:effectLst>
                  <a:outerShdw blurRad="38100" dist="19050" dir="2700000" algn="tl" rotWithShape="0">
                    <a:schemeClr val="dk1">
                      <a:alpha val="40000"/>
                    </a:schemeClr>
                  </a:outerShdw>
                </a:effectLst>
              </a:rPr>
              <a:t>Tarihsel Empati Çalışmaları Basamakları</a:t>
            </a:r>
          </a:p>
        </p:txBody>
      </p:sp>
      <p:graphicFrame>
        <p:nvGraphicFramePr>
          <p:cNvPr id="7" name="Diyagram 6"/>
          <p:cNvGraphicFramePr/>
          <p:nvPr/>
        </p:nvGraphicFramePr>
        <p:xfrm>
          <a:off x="2291307" y="1269242"/>
          <a:ext cx="7193887" cy="4691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748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33</a:t>
            </a:fld>
            <a:endParaRPr lang="tr-T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6.1.3. Tarihsel Empatinin Bilişsel ve Duyuşsal Boyutları </a:t>
            </a:r>
          </a:p>
        </p:txBody>
      </p:sp>
      <p:graphicFrame>
        <p:nvGraphicFramePr>
          <p:cNvPr id="2" name="Diyagram 1"/>
          <p:cNvGraphicFramePr/>
          <p:nvPr/>
        </p:nvGraphicFramePr>
        <p:xfrm>
          <a:off x="975253" y="1433015"/>
          <a:ext cx="10488865" cy="4473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7542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34</a:t>
            </a:fld>
            <a:endParaRPr lang="tr-T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6.1.4. Tarihsel Empatiyi Neden Öğretiriz? </a:t>
            </a:r>
          </a:p>
        </p:txBody>
      </p:sp>
      <p:sp>
        <p:nvSpPr>
          <p:cNvPr id="3" name="Dikdörtgen 2"/>
          <p:cNvSpPr/>
          <p:nvPr/>
        </p:nvSpPr>
        <p:spPr>
          <a:xfrm>
            <a:off x="1618665" y="2967335"/>
            <a:ext cx="895469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tr-TR"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«Tarihsel </a:t>
            </a:r>
            <a:r>
              <a:rPr lang="tr-TR" sz="32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Empati»yi</a:t>
            </a:r>
            <a:r>
              <a:rPr lang="tr-TR"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Neden Öğretmeliyiz?</a:t>
            </a:r>
          </a:p>
        </p:txBody>
      </p:sp>
    </p:spTree>
    <p:extLst>
      <p:ext uri="{BB962C8B-B14F-4D97-AF65-F5344CB8AC3E}">
        <p14:creationId xmlns:p14="http://schemas.microsoft.com/office/powerpoint/2010/main" val="390502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35</a:t>
            </a:fld>
            <a:endParaRPr lang="tr-T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6.1.5. Tarihsel Empatiyi Öğretme </a:t>
            </a:r>
          </a:p>
        </p:txBody>
      </p:sp>
      <p:graphicFrame>
        <p:nvGraphicFramePr>
          <p:cNvPr id="2" name="Diyagram 1"/>
          <p:cNvGraphicFramePr/>
          <p:nvPr/>
        </p:nvGraphicFramePr>
        <p:xfrm>
          <a:off x="2755332" y="1665027"/>
          <a:ext cx="6948227" cy="4009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099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36</a:t>
            </a:fld>
            <a:endParaRPr lang="tr-T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6.1.5. Tarihsel Empatiyi Öğretme </a:t>
            </a:r>
          </a:p>
        </p:txBody>
      </p:sp>
      <p:graphicFrame>
        <p:nvGraphicFramePr>
          <p:cNvPr id="3" name="Diyagram 2"/>
          <p:cNvGraphicFramePr/>
          <p:nvPr/>
        </p:nvGraphicFramePr>
        <p:xfrm>
          <a:off x="189551" y="965326"/>
          <a:ext cx="115202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364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37</a:t>
            </a:fld>
            <a:endParaRPr lang="tr-T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6.1.6. Sınıfta Empati Çalışmaları </a:t>
            </a:r>
          </a:p>
        </p:txBody>
      </p:sp>
      <p:graphicFrame>
        <p:nvGraphicFramePr>
          <p:cNvPr id="2" name="Diyagram 1"/>
          <p:cNvGraphicFramePr/>
          <p:nvPr/>
        </p:nvGraphicFramePr>
        <p:xfrm>
          <a:off x="1267726" y="1460312"/>
          <a:ext cx="8913504" cy="463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666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41DF4E5-4E4B-40A1-9A9D-2F69DC116E27}"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Prof. Dr. İsmail GÜVEN</a:t>
            </a:r>
          </a:p>
        </p:txBody>
      </p:sp>
      <p:sp>
        <p:nvSpPr>
          <p:cNvPr id="6" name="Slayt Numarası Yer Tutucusu 5"/>
          <p:cNvSpPr>
            <a:spLocks noGrp="1"/>
          </p:cNvSpPr>
          <p:nvPr>
            <p:ph type="sldNum" sz="quarter" idx="12"/>
          </p:nvPr>
        </p:nvSpPr>
        <p:spPr/>
        <p:txBody>
          <a:bodyPr/>
          <a:lstStyle/>
          <a:p>
            <a:fld id="{7622B1B1-3355-408F-A2BD-25F3A3A308C8}" type="slidenum">
              <a:rPr lang="tr-TR" smtClean="0"/>
              <a:t>38</a:t>
            </a:fld>
            <a:endParaRPr lang="tr-T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6.1.6. Sınıfta Empati Çalışmaları </a:t>
            </a:r>
          </a:p>
        </p:txBody>
      </p:sp>
      <p:graphicFrame>
        <p:nvGraphicFramePr>
          <p:cNvPr id="3" name="Diyagram 2"/>
          <p:cNvGraphicFramePr/>
          <p:nvPr/>
        </p:nvGraphicFramePr>
        <p:xfrm>
          <a:off x="1895522" y="11873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557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A7512D2B-91A0-4200-B4F2-F29E41C601E5}"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Doç. Dr. Serkan Keleşoğlu</a:t>
            </a: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6.4. Sözlü Tarih</a:t>
            </a:r>
          </a:p>
        </p:txBody>
      </p:sp>
      <p:sp>
        <p:nvSpPr>
          <p:cNvPr id="8" name="Metin kutusu 7"/>
          <p:cNvSpPr txBox="1"/>
          <p:nvPr/>
        </p:nvSpPr>
        <p:spPr>
          <a:xfrm>
            <a:off x="915611" y="1794848"/>
            <a:ext cx="3986895"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tr-TR" sz="2000" dirty="0"/>
              <a:t>Gerçek tarih; çevremizdir, ailemizdeki ve toplumdaki yaşlıların hafıza ve deneyimleridir. </a:t>
            </a:r>
          </a:p>
        </p:txBody>
      </p:sp>
      <p:sp>
        <p:nvSpPr>
          <p:cNvPr id="9" name="Metin kutusu 8"/>
          <p:cNvSpPr txBox="1"/>
          <p:nvPr/>
        </p:nvSpPr>
        <p:spPr>
          <a:xfrm>
            <a:off x="5973123" y="1794847"/>
            <a:ext cx="5264853"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tr-TR" sz="2000" dirty="0"/>
              <a:t>Geçmişe ait tarih önemi olan bir takım durumların iki kişi arasında bilinçli ve bilimsel olarak konuşması ve kaydedilmesi olarak anlaşılabilir</a:t>
            </a:r>
          </a:p>
        </p:txBody>
      </p:sp>
      <p:sp>
        <p:nvSpPr>
          <p:cNvPr id="10" name="Metin kutusu 9"/>
          <p:cNvSpPr txBox="1"/>
          <p:nvPr/>
        </p:nvSpPr>
        <p:spPr>
          <a:xfrm>
            <a:off x="915611" y="3879927"/>
            <a:ext cx="10395518"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sz="2000" dirty="0"/>
              <a:t>En iyi görüşmeler düzenli ve yüksek nitelikte düşünülmüş anlamlı soruların belirli bir konu üzerine sorulduğu, anlatan kişilerin ayrıntıları hatırlamaya teşvik edildiği, karışıklıkların aydınlığa kavuşturulduğu, bağlantısız görünen anılar arasında bağlantı kurulduğu önceden ve şu an ne anlama geldikleri karşılaştırılarak çelişkilerin açıklandığı görüşmelerdir. </a:t>
            </a:r>
          </a:p>
        </p:txBody>
      </p:sp>
    </p:spTree>
    <p:extLst>
      <p:ext uri="{BB962C8B-B14F-4D97-AF65-F5344CB8AC3E}">
        <p14:creationId xmlns:p14="http://schemas.microsoft.com/office/powerpoint/2010/main" val="303420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7E42B60E-DEBF-4955-8302-DF068506FA27}"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graphicFrame>
        <p:nvGraphicFramePr>
          <p:cNvPr id="7" name="Diyagram 6"/>
          <p:cNvGraphicFramePr/>
          <p:nvPr>
            <p:extLst>
              <p:ext uri="{D42A27DB-BD31-4B8C-83A1-F6EECF244321}">
                <p14:modId xmlns:p14="http://schemas.microsoft.com/office/powerpoint/2010/main" val="4251767093"/>
              </p:ext>
            </p:extLst>
          </p:nvPr>
        </p:nvGraphicFramePr>
        <p:xfrm>
          <a:off x="0" y="2051826"/>
          <a:ext cx="12192000" cy="298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84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DC7577D8-C462-4FED-94B6-AA75D1ED2A51}"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Doç. Dr. Serkan Keleşoğlu</a:t>
            </a: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6.4. Sözlü Tarihi Yorumlama</a:t>
            </a:r>
          </a:p>
        </p:txBody>
      </p:sp>
      <p:sp>
        <p:nvSpPr>
          <p:cNvPr id="9" name="Metin kutusu 8"/>
          <p:cNvSpPr txBox="1"/>
          <p:nvPr/>
        </p:nvSpPr>
        <p:spPr>
          <a:xfrm>
            <a:off x="3659581" y="2753315"/>
            <a:ext cx="5264853"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tr-TR" sz="2000" dirty="0"/>
              <a:t>Birinin bir yerde olması demek</a:t>
            </a:r>
          </a:p>
          <a:p>
            <a:pPr algn="ctr">
              <a:lnSpc>
                <a:spcPct val="150000"/>
              </a:lnSpc>
            </a:pPr>
            <a:r>
              <a:rPr lang="tr-TR" sz="2000" dirty="0"/>
              <a:t>orada ne olduğunu tamamen anladığı anlamına gelmez.</a:t>
            </a:r>
          </a:p>
        </p:txBody>
      </p:sp>
    </p:spTree>
    <p:extLst>
      <p:ext uri="{BB962C8B-B14F-4D97-AF65-F5344CB8AC3E}">
        <p14:creationId xmlns:p14="http://schemas.microsoft.com/office/powerpoint/2010/main" val="2553177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4E3873A5-DFC1-4F7E-BAC7-814D2664AD49}"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Doç. Dr. Serkan Keleşoğlu</a:t>
            </a: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6.4. Sözlü Tarihi Yorumlama</a:t>
            </a:r>
          </a:p>
        </p:txBody>
      </p:sp>
      <p:graphicFrame>
        <p:nvGraphicFramePr>
          <p:cNvPr id="2" name="Diyagram 1"/>
          <p:cNvGraphicFramePr/>
          <p:nvPr>
            <p:extLst>
              <p:ext uri="{D42A27DB-BD31-4B8C-83A1-F6EECF244321}">
                <p14:modId xmlns:p14="http://schemas.microsoft.com/office/powerpoint/2010/main" val="3237674730"/>
              </p:ext>
            </p:extLst>
          </p:nvPr>
        </p:nvGraphicFramePr>
        <p:xfrm>
          <a:off x="2340472" y="1410159"/>
          <a:ext cx="7376405" cy="462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1270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7F133B0E-4B49-4F63-8C05-E6541732F42B}"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Doç. Dr. Serkan Keleşoğlu</a:t>
            </a:r>
          </a:p>
        </p:txBody>
      </p:sp>
      <p:sp>
        <p:nvSpPr>
          <p:cNvPr id="32" name="Unvan 1"/>
          <p:cNvSpPr txBox="1">
            <a:spLocks/>
          </p:cNvSpPr>
          <p:nvPr/>
        </p:nvSpPr>
        <p:spPr>
          <a:xfrm>
            <a:off x="915611" y="253277"/>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6.4. Sözlü Tarihi Uygulama</a:t>
            </a:r>
          </a:p>
        </p:txBody>
      </p:sp>
      <p:sp>
        <p:nvSpPr>
          <p:cNvPr id="2" name="Dikdörtgen 1"/>
          <p:cNvSpPr/>
          <p:nvPr/>
        </p:nvSpPr>
        <p:spPr>
          <a:xfrm>
            <a:off x="1013524" y="2967335"/>
            <a:ext cx="1016496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rPr>
              <a:t>Nereden başlayacaksınız?...</a:t>
            </a:r>
          </a:p>
        </p:txBody>
      </p:sp>
    </p:spTree>
    <p:extLst>
      <p:ext uri="{BB962C8B-B14F-4D97-AF65-F5344CB8AC3E}">
        <p14:creationId xmlns:p14="http://schemas.microsoft.com/office/powerpoint/2010/main" val="328949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6F23AF66-93FC-4EC0-89A1-ACE72769053C}"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Doç. Dr. Serkan Keleşoğlu</a:t>
            </a:r>
          </a:p>
        </p:txBody>
      </p:sp>
      <p:sp>
        <p:nvSpPr>
          <p:cNvPr id="32" name="Unvan 1"/>
          <p:cNvSpPr txBox="1">
            <a:spLocks/>
          </p:cNvSpPr>
          <p:nvPr/>
        </p:nvSpPr>
        <p:spPr>
          <a:xfrm>
            <a:off x="700523" y="165142"/>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6.4. Sözlü Tarihi Uygulama</a:t>
            </a:r>
          </a:p>
        </p:txBody>
      </p:sp>
      <p:graphicFrame>
        <p:nvGraphicFramePr>
          <p:cNvPr id="3" name="Diyagram 2"/>
          <p:cNvGraphicFramePr/>
          <p:nvPr>
            <p:extLst>
              <p:ext uri="{D42A27DB-BD31-4B8C-83A1-F6EECF244321}">
                <p14:modId xmlns:p14="http://schemas.microsoft.com/office/powerpoint/2010/main" val="4122066933"/>
              </p:ext>
            </p:extLst>
          </p:nvPr>
        </p:nvGraphicFramePr>
        <p:xfrm>
          <a:off x="2032000" y="1187355"/>
          <a:ext cx="7651827" cy="4950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8077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1983F1C2-B7AF-4ECE-8980-38D7E0EC3369}" type="datetime1">
              <a:rPr lang="tr-TR" smtClean="0"/>
              <a:t>10.12.2024</a:t>
            </a:fld>
            <a:endParaRPr lang="tr-TR"/>
          </a:p>
        </p:txBody>
      </p:sp>
      <p:sp>
        <p:nvSpPr>
          <p:cNvPr id="5" name="Altbilgi Yer Tutucusu 4"/>
          <p:cNvSpPr>
            <a:spLocks noGrp="1"/>
          </p:cNvSpPr>
          <p:nvPr>
            <p:ph type="ftr" sz="quarter" idx="11"/>
          </p:nvPr>
        </p:nvSpPr>
        <p:spPr>
          <a:xfrm>
            <a:off x="801698" y="6272784"/>
            <a:ext cx="6327648" cy="365125"/>
          </a:xfrm>
        </p:spPr>
        <p:txBody>
          <a:bodyPr/>
          <a:lstStyle/>
          <a:p>
            <a:r>
              <a:rPr lang="tr-TR"/>
              <a:t>Doç. Dr. Serkan Keleşoğlu</a:t>
            </a:r>
          </a:p>
        </p:txBody>
      </p:sp>
      <p:sp>
        <p:nvSpPr>
          <p:cNvPr id="32" name="Unvan 1"/>
          <p:cNvSpPr txBox="1">
            <a:spLocks/>
          </p:cNvSpPr>
          <p:nvPr/>
        </p:nvSpPr>
        <p:spPr>
          <a:xfrm>
            <a:off x="700523" y="165142"/>
            <a:ext cx="10930645" cy="9340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tr-TR" sz="3200" dirty="0"/>
              <a:t>6.4. Sözlü Tarihi Nasıl Kullanılabilir?</a:t>
            </a:r>
          </a:p>
        </p:txBody>
      </p:sp>
      <p:graphicFrame>
        <p:nvGraphicFramePr>
          <p:cNvPr id="2" name="Diyagram 1"/>
          <p:cNvGraphicFramePr/>
          <p:nvPr>
            <p:extLst>
              <p:ext uri="{D42A27DB-BD31-4B8C-83A1-F6EECF244321}">
                <p14:modId xmlns:p14="http://schemas.microsoft.com/office/powerpoint/2010/main" val="2319220224"/>
              </p:ext>
            </p:extLst>
          </p:nvPr>
        </p:nvGraphicFramePr>
        <p:xfrm>
          <a:off x="2582844" y="1355075"/>
          <a:ext cx="7475557" cy="4695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95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2AE5F56E-1B71-4FA5-A364-243A1EE53C44}"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sp>
        <p:nvSpPr>
          <p:cNvPr id="7" name="Dikdörtgen 6"/>
          <p:cNvSpPr/>
          <p:nvPr/>
        </p:nvSpPr>
        <p:spPr>
          <a:xfrm>
            <a:off x="2382399" y="2980983"/>
            <a:ext cx="7318030"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Soru, Görüş, Öneri…</a:t>
            </a:r>
          </a:p>
        </p:txBody>
      </p:sp>
    </p:spTree>
    <p:extLst>
      <p:ext uri="{BB962C8B-B14F-4D97-AF65-F5344CB8AC3E}">
        <p14:creationId xmlns:p14="http://schemas.microsoft.com/office/powerpoint/2010/main" val="283661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CC063366-FA03-4263-92B9-F9E0AA560835}"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graphicFrame>
        <p:nvGraphicFramePr>
          <p:cNvPr id="2" name="Diyagram 1"/>
          <p:cNvGraphicFramePr/>
          <p:nvPr>
            <p:extLst>
              <p:ext uri="{D42A27DB-BD31-4B8C-83A1-F6EECF244321}">
                <p14:modId xmlns:p14="http://schemas.microsoft.com/office/powerpoint/2010/main" val="3944608935"/>
              </p:ext>
            </p:extLst>
          </p:nvPr>
        </p:nvGraphicFramePr>
        <p:xfrm>
          <a:off x="-555083" y="68621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Yuvarlatılmış Dikdörtgen 2"/>
          <p:cNvSpPr/>
          <p:nvPr/>
        </p:nvSpPr>
        <p:spPr>
          <a:xfrm>
            <a:off x="6076251" y="2793380"/>
            <a:ext cx="2243848" cy="1103971"/>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err="1"/>
              <a:t>Yorgo</a:t>
            </a:r>
            <a:r>
              <a:rPr lang="tr-TR" dirty="0"/>
              <a:t> </a:t>
            </a:r>
            <a:r>
              <a:rPr lang="tr-TR" dirty="0" err="1"/>
              <a:t>Grivas</a:t>
            </a:r>
            <a:endParaRPr lang="tr-TR" dirty="0"/>
          </a:p>
          <a:p>
            <a:pPr algn="ctr"/>
            <a:r>
              <a:rPr lang="tr-TR" dirty="0"/>
              <a:t>«Gerilla Savaşı»</a:t>
            </a:r>
          </a:p>
        </p:txBody>
      </p:sp>
      <p:sp>
        <p:nvSpPr>
          <p:cNvPr id="8" name="Yuvarlatılmış Dikdörtgen 7"/>
          <p:cNvSpPr/>
          <p:nvPr/>
        </p:nvSpPr>
        <p:spPr>
          <a:xfrm>
            <a:off x="8844256" y="1179129"/>
            <a:ext cx="2243848" cy="120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1951 </a:t>
            </a:r>
          </a:p>
          <a:p>
            <a:pPr algn="ctr"/>
            <a:r>
              <a:rPr lang="tr-TR" dirty="0"/>
              <a:t>Kıbrıslı Gönüllülerin Eğitimi</a:t>
            </a:r>
          </a:p>
        </p:txBody>
      </p:sp>
      <p:sp>
        <p:nvSpPr>
          <p:cNvPr id="9" name="Yuvarlatılmış Dikdörtgen 8"/>
          <p:cNvSpPr/>
          <p:nvPr/>
        </p:nvSpPr>
        <p:spPr>
          <a:xfrm>
            <a:off x="8844256" y="2793380"/>
            <a:ext cx="2243848" cy="120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1954 </a:t>
            </a:r>
          </a:p>
          <a:p>
            <a:pPr algn="ctr"/>
            <a:r>
              <a:rPr lang="tr-TR" dirty="0"/>
              <a:t>İngiliz askeri ve sivil hedefleri</a:t>
            </a:r>
          </a:p>
        </p:txBody>
      </p:sp>
      <p:sp>
        <p:nvSpPr>
          <p:cNvPr id="10" name="Yuvarlatılmış Dikdörtgen 9"/>
          <p:cNvSpPr/>
          <p:nvPr/>
        </p:nvSpPr>
        <p:spPr>
          <a:xfrm>
            <a:off x="8844256" y="4335148"/>
            <a:ext cx="2243848" cy="1204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1958 </a:t>
            </a:r>
          </a:p>
          <a:p>
            <a:pPr algn="ctr"/>
            <a:r>
              <a:rPr lang="tr-TR" dirty="0"/>
              <a:t>Kıbrıs Türkleri</a:t>
            </a:r>
          </a:p>
        </p:txBody>
      </p:sp>
      <p:sp>
        <p:nvSpPr>
          <p:cNvPr id="11" name="Sağ Ok 10"/>
          <p:cNvSpPr/>
          <p:nvPr/>
        </p:nvSpPr>
        <p:spPr>
          <a:xfrm>
            <a:off x="5709424" y="3113977"/>
            <a:ext cx="366827" cy="462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Dirsek Bağlayıcısı 12"/>
          <p:cNvCxnSpPr>
            <a:endCxn id="8" idx="1"/>
          </p:cNvCxnSpPr>
          <p:nvPr/>
        </p:nvCxnSpPr>
        <p:spPr>
          <a:xfrm flipV="1">
            <a:off x="7198175" y="1781295"/>
            <a:ext cx="1646081" cy="101208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Dirsek Bağlayıcısı 14"/>
          <p:cNvCxnSpPr>
            <a:endCxn id="10" idx="1"/>
          </p:cNvCxnSpPr>
          <p:nvPr/>
        </p:nvCxnSpPr>
        <p:spPr>
          <a:xfrm>
            <a:off x="7198175" y="3897351"/>
            <a:ext cx="1646081" cy="103996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a:stCxn id="3" idx="3"/>
          </p:cNvCxnSpPr>
          <p:nvPr/>
        </p:nvCxnSpPr>
        <p:spPr>
          <a:xfrm flipV="1">
            <a:off x="8320099" y="3345364"/>
            <a:ext cx="524157" cy="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15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B1A87774-AD9A-43F7-9A6A-53487B804956}" type="datetime1">
              <a:rPr lang="tr-TR" smtClean="0"/>
              <a:t>10.12.2024</a:t>
            </a:fld>
            <a:endParaRPr lang="tr-TR"/>
          </a:p>
        </p:txBody>
      </p:sp>
      <p:graphicFrame>
        <p:nvGraphicFramePr>
          <p:cNvPr id="3" name="Diyagram 2"/>
          <p:cNvGraphicFramePr/>
          <p:nvPr>
            <p:extLst>
              <p:ext uri="{D42A27DB-BD31-4B8C-83A1-F6EECF244321}">
                <p14:modId xmlns:p14="http://schemas.microsoft.com/office/powerpoint/2010/main" val="2320764327"/>
              </p:ext>
            </p:extLst>
          </p:nvPr>
        </p:nvGraphicFramePr>
        <p:xfrm>
          <a:off x="1206810" y="69736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687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EAC1E3E6-4F00-4DB3-92D2-00CCDD010973}" type="datetime1">
              <a:rPr lang="tr-TR" smtClean="0"/>
              <a:t>10.12.2024</a:t>
            </a:fld>
            <a:endParaRPr lang="tr-TR"/>
          </a:p>
        </p:txBody>
      </p:sp>
      <p:pic>
        <p:nvPicPr>
          <p:cNvPr id="4" name="Resim 3"/>
          <p:cNvPicPr>
            <a:picLocks noChangeAspect="1"/>
          </p:cNvPicPr>
          <p:nvPr/>
        </p:nvPicPr>
        <p:blipFill>
          <a:blip r:embed="rId2"/>
          <a:stretch>
            <a:fillRect/>
          </a:stretch>
        </p:blipFill>
        <p:spPr>
          <a:xfrm>
            <a:off x="1096536" y="453887"/>
            <a:ext cx="9552880" cy="5042996"/>
          </a:xfrm>
          <a:prstGeom prst="rect">
            <a:avLst/>
          </a:prstGeom>
        </p:spPr>
      </p:pic>
      <p:sp>
        <p:nvSpPr>
          <p:cNvPr id="5" name="Metin kutusu 4"/>
          <p:cNvSpPr txBox="1"/>
          <p:nvPr/>
        </p:nvSpPr>
        <p:spPr>
          <a:xfrm>
            <a:off x="568712" y="5678033"/>
            <a:ext cx="10582508" cy="646331"/>
          </a:xfrm>
          <a:prstGeom prst="rect">
            <a:avLst/>
          </a:prstGeom>
          <a:noFill/>
        </p:spPr>
        <p:txBody>
          <a:bodyPr wrap="square" rtlCol="0">
            <a:spAutoFit/>
          </a:bodyPr>
          <a:lstStyle/>
          <a:p>
            <a:pPr algn="ctr"/>
            <a:r>
              <a:rPr lang="tr-TR" dirty="0"/>
              <a:t>Zürih ve Londra antlaşmaları ile 16 Ağustos 1960’da Kıbrıs Cumhuriyeti ilan edildi. </a:t>
            </a:r>
          </a:p>
          <a:p>
            <a:pPr algn="ctr"/>
            <a:r>
              <a:rPr lang="tr-TR" dirty="0"/>
              <a:t>Cumhurbaşkanlığı’na Rum lider Makarios, yardımcılığına da Dr. Fazıl Küçük getirildi.</a:t>
            </a:r>
          </a:p>
        </p:txBody>
      </p:sp>
    </p:spTree>
    <p:extLst>
      <p:ext uri="{BB962C8B-B14F-4D97-AF65-F5344CB8AC3E}">
        <p14:creationId xmlns:p14="http://schemas.microsoft.com/office/powerpoint/2010/main" val="219079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B5A3D739-57BC-4CFA-BF89-92FE5B4721A3}" type="datetime1">
              <a:rPr lang="tr-TR" smtClean="0"/>
              <a:t>10.12.2024</a:t>
            </a:fld>
            <a:endParaRPr lang="tr-TR"/>
          </a:p>
        </p:txBody>
      </p:sp>
      <p:sp>
        <p:nvSpPr>
          <p:cNvPr id="5" name="Altbilgi Yer Tutucusu 4"/>
          <p:cNvSpPr>
            <a:spLocks noGrp="1"/>
          </p:cNvSpPr>
          <p:nvPr>
            <p:ph type="ftr" sz="quarter" idx="11"/>
          </p:nvPr>
        </p:nvSpPr>
        <p:spPr/>
        <p:txBody>
          <a:bodyPr/>
          <a:lstStyle/>
          <a:p>
            <a:r>
              <a:rPr lang="tr-TR"/>
              <a:t>Doç. Dr. Serkan Keleşoğlu</a:t>
            </a:r>
          </a:p>
        </p:txBody>
      </p:sp>
      <p:graphicFrame>
        <p:nvGraphicFramePr>
          <p:cNvPr id="8" name="Nesne 7"/>
          <p:cNvGraphicFramePr>
            <a:graphicFrameLocks noChangeAspect="1"/>
          </p:cNvGraphicFramePr>
          <p:nvPr>
            <p:extLst>
              <p:ext uri="{D42A27DB-BD31-4B8C-83A1-F6EECF244321}">
                <p14:modId xmlns:p14="http://schemas.microsoft.com/office/powerpoint/2010/main" val="704756778"/>
              </p:ext>
            </p:extLst>
          </p:nvPr>
        </p:nvGraphicFramePr>
        <p:xfrm>
          <a:off x="1643063" y="539750"/>
          <a:ext cx="8905875" cy="5776913"/>
        </p:xfrm>
        <a:graphic>
          <a:graphicData uri="http://schemas.openxmlformats.org/presentationml/2006/ole">
            <mc:AlternateContent xmlns:mc="http://schemas.openxmlformats.org/markup-compatibility/2006">
              <mc:Choice xmlns:v="urn:schemas-microsoft-com:vml" Requires="v">
                <p:oleObj name="Belge" r:id="rId2" imgW="8906542" imgH="5776458" progId="Word.Document.12">
                  <p:embed/>
                </p:oleObj>
              </mc:Choice>
              <mc:Fallback>
                <p:oleObj name="Belge" r:id="rId2" imgW="8906542" imgH="5776458" progId="Word.Document.12">
                  <p:embed/>
                  <p:pic>
                    <p:nvPicPr>
                      <p:cNvPr id="0" name=""/>
                      <p:cNvPicPr/>
                      <p:nvPr/>
                    </p:nvPicPr>
                    <p:blipFill>
                      <a:blip r:embed="rId3"/>
                      <a:stretch>
                        <a:fillRect/>
                      </a:stretch>
                    </p:blipFill>
                    <p:spPr>
                      <a:xfrm>
                        <a:off x="1643063" y="539750"/>
                        <a:ext cx="8905875" cy="5776913"/>
                      </a:xfrm>
                      <a:prstGeom prst="rect">
                        <a:avLst/>
                      </a:prstGeom>
                    </p:spPr>
                  </p:pic>
                </p:oleObj>
              </mc:Fallback>
            </mc:AlternateContent>
          </a:graphicData>
        </a:graphic>
      </p:graphicFrame>
    </p:spTree>
    <p:extLst>
      <p:ext uri="{BB962C8B-B14F-4D97-AF65-F5344CB8AC3E}">
        <p14:creationId xmlns:p14="http://schemas.microsoft.com/office/powerpoint/2010/main" val="239353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bilgi Yer Tutucusu 5"/>
          <p:cNvSpPr>
            <a:spLocks noGrp="1"/>
          </p:cNvSpPr>
          <p:nvPr>
            <p:ph type="ftr" sz="quarter" idx="4294967295"/>
          </p:nvPr>
        </p:nvSpPr>
        <p:spPr>
          <a:xfrm rot="5400000">
            <a:off x="8514186" y="3737240"/>
            <a:ext cx="3200400" cy="365760"/>
          </a:xfrm>
          <a:prstGeom prst="rect">
            <a:avLst/>
          </a:prstGeom>
        </p:spPr>
        <p:txBody>
          <a:bodyPr/>
          <a:lstStyle/>
          <a:p>
            <a:r>
              <a:rPr lang="tr-TR"/>
              <a:t>Doç. Dr. Serkan Keleşoğlu</a:t>
            </a:r>
          </a:p>
        </p:txBody>
      </p:sp>
      <p:sp>
        <p:nvSpPr>
          <p:cNvPr id="2" name="Veri Yer Tutucusu 1"/>
          <p:cNvSpPr>
            <a:spLocks noGrp="1"/>
          </p:cNvSpPr>
          <p:nvPr>
            <p:ph type="dt" sz="half" idx="4294967295"/>
          </p:nvPr>
        </p:nvSpPr>
        <p:spPr>
          <a:xfrm rot="5400000">
            <a:off x="9113520" y="1081851"/>
            <a:ext cx="2011680" cy="384048"/>
          </a:xfrm>
          <a:prstGeom prst="rect">
            <a:avLst/>
          </a:prstGeom>
        </p:spPr>
        <p:txBody>
          <a:bodyPr/>
          <a:lstStyle/>
          <a:p>
            <a:fld id="{3F83156B-7FB0-4117-A980-0FC183FB7690}" type="datetime1">
              <a:rPr lang="tr-TR" smtClean="0"/>
              <a:t>10.12.2024</a:t>
            </a:fld>
            <a:endParaRPr lang="tr-TR"/>
          </a:p>
        </p:txBody>
      </p:sp>
      <p:pic>
        <p:nvPicPr>
          <p:cNvPr id="3" name="Resim 2"/>
          <p:cNvPicPr>
            <a:picLocks noChangeAspect="1"/>
          </p:cNvPicPr>
          <p:nvPr/>
        </p:nvPicPr>
        <p:blipFill>
          <a:blip r:embed="rId2"/>
          <a:stretch>
            <a:fillRect/>
          </a:stretch>
        </p:blipFill>
        <p:spPr>
          <a:xfrm>
            <a:off x="2382868" y="284527"/>
            <a:ext cx="7270148" cy="6174646"/>
          </a:xfrm>
          <a:prstGeom prst="rect">
            <a:avLst/>
          </a:prstGeom>
        </p:spPr>
      </p:pic>
    </p:spTree>
    <p:extLst>
      <p:ext uri="{BB962C8B-B14F-4D97-AF65-F5344CB8AC3E}">
        <p14:creationId xmlns:p14="http://schemas.microsoft.com/office/powerpoint/2010/main" val="2723842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Yazı Tipi">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969</TotalTime>
  <Words>1323</Words>
  <Application>Microsoft Office PowerPoint</Application>
  <PresentationFormat>Geniş ekran</PresentationFormat>
  <Paragraphs>265</Paragraphs>
  <Slides>45</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45</vt:i4>
      </vt:variant>
    </vt:vector>
  </HeadingPairs>
  <TitlesOfParts>
    <vt:vector size="52" baseType="lpstr">
      <vt:lpstr>Arial</vt:lpstr>
      <vt:lpstr>Bookman Old Style</vt:lpstr>
      <vt:lpstr>Calibri</vt:lpstr>
      <vt:lpstr>Century Gothic</vt:lpstr>
      <vt:lpstr>Wingdings</vt:lpstr>
      <vt:lpstr>Wood Type Yazı Tipi</vt:lpstr>
      <vt:lpstr>Belge</vt:lpstr>
      <vt:lpstr>Barış mı, istila 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6.1. Empati ve Öğretimi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 ÖĞRETİMİ Kuram ve Uygulama</dc:title>
  <dc:creator>serkan kelesoglu</dc:creator>
  <cp:lastModifiedBy>Serkan.Kelesoglu</cp:lastModifiedBy>
  <cp:revision>130</cp:revision>
  <dcterms:created xsi:type="dcterms:W3CDTF">2015-02-24T17:12:12Z</dcterms:created>
  <dcterms:modified xsi:type="dcterms:W3CDTF">2024-12-10T12:38:32Z</dcterms:modified>
</cp:coreProperties>
</file>