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87" r:id="rId2"/>
    <p:sldId id="296" r:id="rId3"/>
    <p:sldId id="297" r:id="rId4"/>
    <p:sldId id="300" r:id="rId5"/>
    <p:sldId id="298" r:id="rId6"/>
    <p:sldId id="30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YATAK YAPMA</a:t>
            </a: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3584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Yastık Kılıfı Takma Teknikleri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r>
              <a:rPr lang="tr-TR" sz="2800" dirty="0" smtClean="0"/>
              <a:t>	Yastık </a:t>
            </a:r>
            <a:r>
              <a:rPr lang="tr-TR" sz="2800" dirty="0"/>
              <a:t>kılıfı, açık ucu yatağı yapan kişiye gelecek şekilde yatağın yastık için ayrılan kısmına serilir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r>
              <a:rPr lang="tr-TR" sz="2800" dirty="0" smtClean="0"/>
              <a:t>	Yastık </a:t>
            </a:r>
            <a:r>
              <a:rPr lang="tr-TR" sz="2800" dirty="0"/>
              <a:t>yatağın üzerine konularak boyuna doğru ikiye </a:t>
            </a:r>
            <a:r>
              <a:rPr lang="tr-TR" sz="2800" dirty="0" smtClean="0"/>
              <a:t>katlanır.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715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1988840"/>
            <a:ext cx="8503920" cy="4110208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İkiye </a:t>
            </a:r>
            <a:r>
              <a:rPr lang="tr-TR" dirty="0"/>
              <a:t>katlanmış yastık bir el ile tutulur. Diğer el ile yastık kılıfı açılarak boylamasına ikiye katlanmış yastık, kılıfın içine sokulur ve yastık kılıfın içine tam olarak girene kadar katlı tutulur.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42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Yatak</a:t>
            </a:r>
            <a:r>
              <a:rPr lang="en-US" sz="3200" dirty="0"/>
              <a:t> </a:t>
            </a:r>
            <a:r>
              <a:rPr lang="en-US" sz="3200" dirty="0" err="1"/>
              <a:t>Açma</a:t>
            </a:r>
            <a:r>
              <a:rPr lang="en-US" sz="3200" dirty="0"/>
              <a:t> </a:t>
            </a:r>
            <a:r>
              <a:rPr lang="en-US" sz="3200" dirty="0" err="1"/>
              <a:t>Servisi</a:t>
            </a:r>
            <a:r>
              <a:rPr lang="en-US" sz="3200" dirty="0"/>
              <a:t> </a:t>
            </a:r>
            <a:r>
              <a:rPr lang="en-US" sz="3200" dirty="0" err="1"/>
              <a:t>İşlemleri</a:t>
            </a:r>
            <a:r>
              <a:rPr lang="en-US" sz="3200" dirty="0"/>
              <a:t> (Turn Down Service)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4578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276872"/>
            <a:ext cx="8503920" cy="3822176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200" dirty="0" smtClean="0"/>
              <a:t>Odada </a:t>
            </a:r>
            <a:r>
              <a:rPr lang="tr-TR" sz="3200" dirty="0"/>
              <a:t>kalan konuğun özel isteği üzerine yapılan bir hizmettir. Konuğun odasının ve yatağının yatmaya hazır hale getirilmesi işlemidir. </a:t>
            </a:r>
          </a:p>
        </p:txBody>
      </p:sp>
    </p:spTree>
    <p:extLst>
      <p:ext uri="{BB962C8B-B14F-4D97-AF65-F5344CB8AC3E}">
        <p14:creationId xmlns:p14="http://schemas.microsoft.com/office/powerpoint/2010/main" val="116289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err="1"/>
              <a:t>Akoğlan</a:t>
            </a:r>
            <a:r>
              <a:rPr lang="tr-TR" dirty="0"/>
              <a:t>, K., (2006). Otel İşletmelerinde Kat Hizmetleri Yönetimi. Ankara: Detay Yayıncılık</a:t>
            </a:r>
          </a:p>
          <a:p>
            <a:endParaRPr lang="tr-TR" dirty="0"/>
          </a:p>
          <a:p>
            <a:r>
              <a:rPr lang="tr-TR" dirty="0" err="1"/>
              <a:t>Akoğlan</a:t>
            </a:r>
            <a:r>
              <a:rPr lang="tr-TR" dirty="0"/>
              <a:t>, K., M., Yıldız, E., (2006). Temizlik Ürünlerinin Kullanımı ve Denetimi. Ankara: Detay Yayıncılık</a:t>
            </a:r>
          </a:p>
          <a:p>
            <a:endParaRPr lang="tr-TR" dirty="0"/>
          </a:p>
          <a:p>
            <a:r>
              <a:rPr lang="tr-TR" dirty="0" err="1"/>
              <a:t>Akoğlan</a:t>
            </a:r>
            <a:r>
              <a:rPr lang="tr-TR" dirty="0"/>
              <a:t>, K., M., Yıldız, K., E., (2007). Temizlik Hizmetleri İşletmeciliği. Ankara: Detay Yayıncılık</a:t>
            </a:r>
          </a:p>
          <a:p>
            <a:endParaRPr lang="tr-TR" dirty="0"/>
          </a:p>
          <a:p>
            <a:r>
              <a:rPr lang="tr-TR" dirty="0"/>
              <a:t>Bulduk, S., (2003). Gıda ve Personel Hijyeni. Ankara: Detay Yayıncılık</a:t>
            </a:r>
          </a:p>
          <a:p>
            <a:endParaRPr lang="tr-TR" dirty="0"/>
          </a:p>
          <a:p>
            <a:r>
              <a:rPr lang="tr-TR" dirty="0"/>
              <a:t>Gül, Esra. Otel İşletmelerinde Kat Hizmetleri Departmanında Malzeme Yönetim Sürecinin Yerleştirilmesine Yönelik Bir Uygulama Çalışması, Anadolu Üniversitesi Sosyal Bilimler Enstitüsü, Yayınlanmamış Yüksek Lisans Tezi, Eskişehir, 2007</a:t>
            </a:r>
          </a:p>
          <a:p>
            <a:endParaRPr lang="tr-TR" dirty="0"/>
          </a:p>
          <a:p>
            <a:r>
              <a:rPr lang="tr-TR" dirty="0"/>
              <a:t>Koçak, N., (2007). Yiyecek ve İçecek İşletmelerinde Gıda ve Personel Hijyeni. Ankara: Detay Yayıncılık</a:t>
            </a:r>
          </a:p>
          <a:p>
            <a:endParaRPr lang="tr-TR" dirty="0"/>
          </a:p>
          <a:p>
            <a:r>
              <a:rPr lang="tr-TR" dirty="0"/>
              <a:t>Kültür ve Turizm Bakanlığı Araştırma ve Eğitim 0genel Müdürlüğü( 2009). Kat Hizmetleri. Ankara</a:t>
            </a:r>
          </a:p>
          <a:p>
            <a:endParaRPr lang="tr-TR" dirty="0"/>
          </a:p>
          <a:p>
            <a:r>
              <a:rPr lang="tr-TR" dirty="0"/>
              <a:t>Seymen, O., A., (2008). Konaklama İşletmelerinde Çağdaş Kat Hizmetleri. Ankara: Detay Yayıncılık</a:t>
            </a:r>
          </a:p>
          <a:p>
            <a:endParaRPr lang="tr-TR" dirty="0"/>
          </a:p>
          <a:p>
            <a:r>
              <a:rPr lang="tr-TR"/>
              <a:t>megep.meb.gov.tr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547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183</Words>
  <Application>Microsoft Office PowerPoint</Application>
  <PresentationFormat>Ekran Gösterisi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Kent</vt:lpstr>
      <vt:lpstr>PowerPoint Sunusu</vt:lpstr>
      <vt:lpstr>Yastık Kılıfı Takma Teknikleri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 TEMİZLEME I (YATAK YAPMA VE ÇÖP TOPLAMA)</dc:title>
  <dc:creator>hakan</dc:creator>
  <cp:lastModifiedBy>BEMYO ST</cp:lastModifiedBy>
  <cp:revision>44</cp:revision>
  <dcterms:created xsi:type="dcterms:W3CDTF">2014-03-08T08:35:47Z</dcterms:created>
  <dcterms:modified xsi:type="dcterms:W3CDTF">2017-10-28T05:28:09Z</dcterms:modified>
</cp:coreProperties>
</file>