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8" r:id="rId2"/>
    <p:sldId id="289" r:id="rId3"/>
    <p:sldId id="290" r:id="rId4"/>
    <p:sldId id="291" r:id="rId5"/>
    <p:sldId id="292" r:id="rId6"/>
    <p:sldId id="293" r:id="rId7"/>
    <p:sldId id="295" r:id="rId8"/>
    <p:sldId id="297"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03"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27552"/>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1E2A9A3B-39D4-44C9-81D1-FAC69EA3FFAF}"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1E2A9A3B-39D4-44C9-81D1-FAC69EA3FFA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1E2A9A3B-39D4-44C9-81D1-FAC69EA3FFAF}"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3822805-E8B8-4067-9912-06D10AC25EB2}"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E2A9A3B-39D4-44C9-81D1-FAC69EA3FFA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260648"/>
            <a:ext cx="7772400" cy="504056"/>
          </a:xfrm>
        </p:spPr>
        <p:txBody>
          <a:bodyPr>
            <a:noAutofit/>
          </a:bodyPr>
          <a:lstStyle/>
          <a:p>
            <a:r>
              <a:rPr lang="tr-TR" sz="2800" dirty="0" smtClean="0">
                <a:latin typeface="Book Antiqua" pitchFamily="18" charset="0"/>
              </a:rPr>
              <a:t>KUVER AÇMA</a:t>
            </a:r>
            <a:endParaRPr lang="tr-TR" sz="2800" dirty="0"/>
          </a:p>
        </p:txBody>
      </p:sp>
      <p:sp>
        <p:nvSpPr>
          <p:cNvPr id="3" name="2 İçerik Yer Tutucusu"/>
          <p:cNvSpPr>
            <a:spLocks noGrp="1"/>
          </p:cNvSpPr>
          <p:nvPr>
            <p:ph sz="quarter" idx="1"/>
          </p:nvPr>
        </p:nvSpPr>
        <p:spPr>
          <a:xfrm>
            <a:off x="0" y="1196752"/>
            <a:ext cx="8892480" cy="5661248"/>
          </a:xfrm>
        </p:spPr>
        <p:txBody>
          <a:bodyPr>
            <a:normAutofit lnSpcReduction="10000"/>
          </a:bodyPr>
          <a:lstStyle/>
          <a:p>
            <a:pPr algn="just"/>
            <a:r>
              <a:rPr lang="tr-TR" dirty="0" smtClean="0">
                <a:latin typeface="Book Antiqua" pitchFamily="18" charset="0"/>
              </a:rPr>
              <a:t>Diğer takımlar kuver tabağının çevresinde yer alır. Bazı restoranlarda kuver tabağı kullanılmayabilir. Bu durumda peçete kuver tabağından boşalan alanın tam ortasına yerleştirilir. Peçetede kuver tabağı gibi masada kuverin yerini belirler. Takımlar peçete çevresine servis kurallarına uygun olarak yerleştirilir.</a:t>
            </a:r>
          </a:p>
          <a:p>
            <a:pPr algn="just">
              <a:buNone/>
            </a:pPr>
            <a:r>
              <a:rPr lang="tr-TR" dirty="0" smtClean="0">
                <a:latin typeface="Book Antiqua" pitchFamily="18" charset="0"/>
              </a:rPr>
              <a:t>	Kuverde masaya ekmek tabağı ve tereyağı bıçağı da konur. Ekmek tabağı, kuver tabağının solunda yer alır ve üç değişik şekilde kullanılabilir.</a:t>
            </a:r>
          </a:p>
          <a:p>
            <a:pPr algn="just"/>
            <a:r>
              <a:rPr lang="tr-TR" dirty="0" smtClean="0">
                <a:latin typeface="Book Antiqua" pitchFamily="18" charset="0"/>
              </a:rPr>
              <a:t>Kuver tabağının alt kenarı ile aynı hizada</a:t>
            </a:r>
          </a:p>
          <a:p>
            <a:pPr algn="just"/>
            <a:r>
              <a:rPr lang="tr-TR" dirty="0" smtClean="0">
                <a:latin typeface="Book Antiqua" pitchFamily="18" charset="0"/>
              </a:rPr>
              <a:t>Kuver tabağının üst kenarı ile aynı hizada</a:t>
            </a:r>
          </a:p>
          <a:p>
            <a:pPr algn="just"/>
            <a:r>
              <a:rPr lang="tr-TR" dirty="0" smtClean="0">
                <a:latin typeface="Book Antiqua" pitchFamily="18" charset="0"/>
              </a:rPr>
              <a:t>Kuver tabağının üst hizası ekmek tabağının ortasına gelecek şekilde.</a:t>
            </a:r>
          </a:p>
          <a:p>
            <a:pPr algn="just">
              <a:buNone/>
            </a:pPr>
            <a:r>
              <a:rPr lang="tr-TR" dirty="0" smtClean="0">
                <a:latin typeface="Book Antiqua" pitchFamily="18" charset="0"/>
              </a:rPr>
              <a:t>	</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439718"/>
          </a:xfrm>
        </p:spPr>
        <p:txBody>
          <a:bodyPr>
            <a:noAutofit/>
          </a:bodyPr>
          <a:lstStyle/>
          <a:p>
            <a:r>
              <a:rPr lang="tr-TR" sz="2800" dirty="0" smtClean="0">
                <a:latin typeface="Book Antiqua" pitchFamily="18" charset="0"/>
              </a:rPr>
              <a:t>KUVER AÇMA</a:t>
            </a:r>
            <a:endParaRPr lang="tr-TR" sz="2800" dirty="0"/>
          </a:p>
        </p:txBody>
      </p:sp>
      <p:sp>
        <p:nvSpPr>
          <p:cNvPr id="3" name="2 İçerik Yer Tutucusu"/>
          <p:cNvSpPr>
            <a:spLocks noGrp="1"/>
          </p:cNvSpPr>
          <p:nvPr>
            <p:ph sz="quarter" idx="1"/>
          </p:nvPr>
        </p:nvSpPr>
        <p:spPr>
          <a:xfrm>
            <a:off x="0" y="1447800"/>
            <a:ext cx="8964488" cy="5221560"/>
          </a:xfrm>
        </p:spPr>
        <p:txBody>
          <a:bodyPr>
            <a:normAutofit/>
          </a:bodyPr>
          <a:lstStyle/>
          <a:p>
            <a:pPr>
              <a:buNone/>
            </a:pPr>
            <a:r>
              <a:rPr lang="tr-TR" b="1" dirty="0" smtClean="0"/>
              <a:t>	</a:t>
            </a:r>
            <a:r>
              <a:rPr lang="tr-TR" sz="2400" b="1" dirty="0" smtClean="0">
                <a:latin typeface="Book Antiqua" pitchFamily="18" charset="0"/>
              </a:rPr>
              <a:t>Metal Servis Takımlarının Kuverde Yerlerine Yerleştirilmesi:</a:t>
            </a:r>
          </a:p>
          <a:p>
            <a:endParaRPr lang="tr-TR" sz="2400" dirty="0" smtClean="0">
              <a:latin typeface="Book Antiqua" pitchFamily="18" charset="0"/>
            </a:endParaRPr>
          </a:p>
          <a:p>
            <a:pPr algn="just"/>
            <a:r>
              <a:rPr lang="tr-TR" sz="2400" dirty="0" smtClean="0">
                <a:latin typeface="Book Antiqua" pitchFamily="18" charset="0"/>
              </a:rPr>
              <a:t>Antre, ana yemek ve tatlı takımlarından oluşan metal servis takımları, servis edilecek yemek ve kuver çeşidine göre masaya yerleştirilir. Bu sıralamada esas, kullanılacak takımların, yemeklerin servis sırasına göre dıştan içe doğru yerleştirilmesidir. Bu sıralama, servis edilecek ilk yemeğin takımının en dışa, en son yenecek yemeğin takımının servis tabağına en yakın yerleştirilmesidir. Takımlar arasında yeterince boşluk bırakılarak kullanım kolaylığı sağlanmalıdır. Çatallar mönüye uygun olarak hem alandan kazanmak hem de estetik görünmesi amacı ile simetrik biçimde yerleştirilir.</a:t>
            </a:r>
            <a:endParaRPr lang="tr-TR" sz="2400" dirty="0">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634082"/>
          </a:xfrm>
        </p:spPr>
        <p:txBody>
          <a:bodyPr>
            <a:normAutofit/>
          </a:bodyPr>
          <a:lstStyle/>
          <a:p>
            <a:r>
              <a:rPr lang="tr-TR" sz="2800" dirty="0" smtClean="0">
                <a:latin typeface="Book Antiqua" pitchFamily="18" charset="0"/>
              </a:rPr>
              <a:t>KUVER AÇMA</a:t>
            </a:r>
            <a:endParaRPr lang="tr-TR" sz="2800" dirty="0"/>
          </a:p>
        </p:txBody>
      </p:sp>
      <p:sp>
        <p:nvSpPr>
          <p:cNvPr id="3" name="2 İçerik Yer Tutucusu"/>
          <p:cNvSpPr>
            <a:spLocks noGrp="1"/>
          </p:cNvSpPr>
          <p:nvPr>
            <p:ph sz="quarter" idx="1"/>
          </p:nvPr>
        </p:nvSpPr>
        <p:spPr>
          <a:xfrm>
            <a:off x="251520" y="1447800"/>
            <a:ext cx="8435280" cy="5221560"/>
          </a:xfrm>
        </p:spPr>
        <p:txBody>
          <a:bodyPr>
            <a:normAutofit fontScale="92500" lnSpcReduction="10000"/>
          </a:bodyPr>
          <a:lstStyle/>
          <a:p>
            <a:pPr algn="just"/>
            <a:r>
              <a:rPr lang="tr-TR" sz="2800" b="1" dirty="0" smtClean="0">
                <a:latin typeface="Book Antiqua" pitchFamily="18" charset="0"/>
              </a:rPr>
              <a:t>Metal Servis Takımlarının Kuverde Yerlerine Yerleştirilmesi:</a:t>
            </a:r>
          </a:p>
          <a:p>
            <a:pPr algn="just"/>
            <a:endParaRPr lang="tr-TR" dirty="0" smtClean="0">
              <a:latin typeface="Book Antiqua" pitchFamily="18" charset="0"/>
            </a:endParaRPr>
          </a:p>
          <a:p>
            <a:pPr algn="just"/>
            <a:r>
              <a:rPr lang="tr-TR" dirty="0" smtClean="0">
                <a:latin typeface="Book Antiqua" pitchFamily="18" charset="0"/>
              </a:rPr>
              <a:t>Tatlı takımları Tabldot mönü kuverinde servis tabağının üst kenarına dizilir. Tatlı takımları da diğer yemek takımlarında olduğu gibi öncelik sırasına göre servis tabağının üst kenarına dıştan içe doğru yerleştirilir. Tüm yemek takımları birbirlerine paralel, masa kanarına dik yerleştirilir. Tatlı takımları ise Tabldot mönü kuverinde masa kenarına paraleldir. Alakart servis kuverinde ise tatlı takımları ana yemek servisi tamamlandıktan sonra alınan sipariş doğrultusunda, diğer takımlarda olduğu gibi tatlı servisi yapılmadan önce kuver alanının sağına ve soluna masa kenarına dik olarak yerleştirilir. </a:t>
            </a:r>
            <a:endParaRPr lang="tr-TR" dirty="0">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7772400" cy="908720"/>
          </a:xfrm>
        </p:spPr>
        <p:txBody>
          <a:bodyPr>
            <a:normAutofit/>
          </a:bodyPr>
          <a:lstStyle/>
          <a:p>
            <a:r>
              <a:rPr lang="tr-TR" sz="2800" dirty="0" smtClean="0">
                <a:latin typeface="Book Antiqua" pitchFamily="18" charset="0"/>
              </a:rPr>
              <a:t>KUVER AÇMA</a:t>
            </a:r>
            <a:endParaRPr lang="tr-TR" sz="2800" dirty="0"/>
          </a:p>
        </p:txBody>
      </p:sp>
      <p:sp>
        <p:nvSpPr>
          <p:cNvPr id="3" name="2 İçerik Yer Tutucusu"/>
          <p:cNvSpPr>
            <a:spLocks noGrp="1"/>
          </p:cNvSpPr>
          <p:nvPr>
            <p:ph sz="quarter" idx="1"/>
          </p:nvPr>
        </p:nvSpPr>
        <p:spPr>
          <a:xfrm>
            <a:off x="179512" y="620688"/>
            <a:ext cx="8712968" cy="6237312"/>
          </a:xfrm>
        </p:spPr>
        <p:txBody>
          <a:bodyPr>
            <a:normAutofit fontScale="85000" lnSpcReduction="20000"/>
          </a:bodyPr>
          <a:lstStyle/>
          <a:p>
            <a:pPr>
              <a:buNone/>
            </a:pPr>
            <a:endParaRPr lang="tr-TR" b="1" dirty="0" smtClean="0"/>
          </a:p>
          <a:p>
            <a:r>
              <a:rPr lang="tr-TR" b="1" dirty="0" smtClean="0">
                <a:latin typeface="Book Antiqua" pitchFamily="18" charset="0"/>
              </a:rPr>
              <a:t>Bıçaklar :</a:t>
            </a:r>
          </a:p>
          <a:p>
            <a:endParaRPr lang="tr-TR" dirty="0" smtClean="0"/>
          </a:p>
          <a:p>
            <a:endParaRPr lang="tr-TR" dirty="0" smtClean="0"/>
          </a:p>
          <a:p>
            <a:endParaRPr lang="tr-TR" dirty="0" smtClean="0"/>
          </a:p>
          <a:p>
            <a:endParaRPr lang="tr-TR" dirty="0" smtClean="0"/>
          </a:p>
          <a:p>
            <a:endParaRPr lang="tr-TR" dirty="0" smtClean="0"/>
          </a:p>
          <a:p>
            <a:endParaRPr lang="tr-TR" dirty="0" smtClean="0"/>
          </a:p>
          <a:p>
            <a:pPr algn="just"/>
            <a:endParaRPr lang="tr-TR" dirty="0" smtClean="0">
              <a:latin typeface="Book Antiqua" pitchFamily="18" charset="0"/>
            </a:endParaRPr>
          </a:p>
          <a:p>
            <a:pPr algn="just"/>
            <a:endParaRPr lang="tr-TR" dirty="0" smtClean="0">
              <a:latin typeface="Book Antiqua" pitchFamily="18" charset="0"/>
            </a:endParaRPr>
          </a:p>
          <a:p>
            <a:pPr algn="just"/>
            <a:r>
              <a:rPr lang="tr-TR" dirty="0" smtClean="0">
                <a:latin typeface="Book Antiqua" pitchFamily="18" charset="0"/>
              </a:rPr>
              <a:t>Antre ve ana yemek bıçağı her çeşit kuverde servis tabağının sağında yer alır. Bıçak masa kenarına dik olarak masa kenarından 2 cm kadar içeri gelecek şekilde keskin tarafı tabağa bakacak şekilde yerleştirilir. İki veya daha fazla bıçak kullanıldığında da altları aynı hizada olmalıdır. Tatlı bıçağı Tabldot mönü kuverinde, servis tabağının üst kenarına keskin tarafı servis tabağına dönük olarak, sapı sağa bakacak şekilde masa kenarına paralel olarak yerleştirilir.</a:t>
            </a:r>
            <a:endParaRPr lang="tr-TR" dirty="0">
              <a:latin typeface="Book Antiqua" pitchFamily="18" charset="0"/>
            </a:endParaRPr>
          </a:p>
        </p:txBody>
      </p:sp>
      <p:pic>
        <p:nvPicPr>
          <p:cNvPr id="2050" name="Picture 2" descr="C:\Users\fransız mutfağı\Desktop\resimler\01163.jpg"/>
          <p:cNvPicPr>
            <a:picLocks noChangeAspect="1" noChangeArrowheads="1"/>
          </p:cNvPicPr>
          <p:nvPr/>
        </p:nvPicPr>
        <p:blipFill>
          <a:blip r:embed="rId2" cstate="print"/>
          <a:srcRect/>
          <a:stretch>
            <a:fillRect/>
          </a:stretch>
        </p:blipFill>
        <p:spPr bwMode="auto">
          <a:xfrm>
            <a:off x="2699792" y="1124744"/>
            <a:ext cx="4392488" cy="273630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634082"/>
          </a:xfrm>
        </p:spPr>
        <p:txBody>
          <a:bodyPr>
            <a:normAutofit/>
          </a:bodyPr>
          <a:lstStyle/>
          <a:p>
            <a:r>
              <a:rPr lang="tr-TR" sz="2800" dirty="0" smtClean="0">
                <a:latin typeface="Book Antiqua" pitchFamily="18" charset="0"/>
              </a:rPr>
              <a:t>KUVER AÇMA</a:t>
            </a:r>
            <a:endParaRPr lang="tr-TR" sz="2800" dirty="0"/>
          </a:p>
        </p:txBody>
      </p:sp>
      <p:sp>
        <p:nvSpPr>
          <p:cNvPr id="3" name="2 İçerik Yer Tutucusu"/>
          <p:cNvSpPr>
            <a:spLocks noGrp="1"/>
          </p:cNvSpPr>
          <p:nvPr>
            <p:ph sz="quarter" idx="1"/>
          </p:nvPr>
        </p:nvSpPr>
        <p:spPr>
          <a:xfrm>
            <a:off x="251520" y="908720"/>
            <a:ext cx="8712968" cy="5760640"/>
          </a:xfrm>
        </p:spPr>
        <p:txBody>
          <a:bodyPr>
            <a:normAutofit lnSpcReduction="10000"/>
          </a:bodyPr>
          <a:lstStyle/>
          <a:p>
            <a:pPr algn="just"/>
            <a:r>
              <a:rPr lang="tr-TR" b="1" dirty="0" smtClean="0">
                <a:latin typeface="Book Antiqua" pitchFamily="18" charset="0"/>
              </a:rPr>
              <a:t>Çatallar:</a:t>
            </a: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r>
              <a:rPr lang="tr-TR" dirty="0" smtClean="0">
                <a:latin typeface="Book Antiqua" pitchFamily="18" charset="0"/>
              </a:rPr>
              <a:t>Antre ve yemek çatalları genellikle servis tabağı veya (servis tabağı yerine peçete konmuşsa) peçetenin soluna konur. Ağızları yukarı gelecek şekilde, sapları masa kenarına dik olarak, masa kenarından 1–2 cm içeri yerleştirilir. Kuverde tek çatal olacaksa veya spagetti servisi yapılacaksa, çatal servis tabağının sağına yerleştirilir.</a:t>
            </a:r>
            <a:endParaRPr lang="tr-TR" dirty="0">
              <a:latin typeface="Book Antiqua" pitchFamily="18" charset="0"/>
            </a:endParaRPr>
          </a:p>
        </p:txBody>
      </p:sp>
      <p:pic>
        <p:nvPicPr>
          <p:cNvPr id="4" name="Picture 2" descr="C:\Users\fransız mutfağı\Desktop\resimler\01163.jpg"/>
          <p:cNvPicPr>
            <a:picLocks noChangeAspect="1" noChangeArrowheads="1"/>
          </p:cNvPicPr>
          <p:nvPr/>
        </p:nvPicPr>
        <p:blipFill>
          <a:blip r:embed="rId2" cstate="print"/>
          <a:srcRect/>
          <a:stretch>
            <a:fillRect/>
          </a:stretch>
        </p:blipFill>
        <p:spPr bwMode="auto">
          <a:xfrm>
            <a:off x="2699792" y="1124744"/>
            <a:ext cx="4608512" cy="273630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ook Antiqua" pitchFamily="18" charset="0"/>
              </a:rPr>
              <a:t>KUVER AÇMA</a:t>
            </a:r>
            <a:endParaRPr lang="tr-TR" dirty="0"/>
          </a:p>
        </p:txBody>
      </p:sp>
      <p:sp>
        <p:nvSpPr>
          <p:cNvPr id="3" name="2 İçerik Yer Tutucusu"/>
          <p:cNvSpPr>
            <a:spLocks noGrp="1"/>
          </p:cNvSpPr>
          <p:nvPr>
            <p:ph sz="quarter" idx="1"/>
          </p:nvPr>
        </p:nvSpPr>
        <p:spPr>
          <a:xfrm>
            <a:off x="0" y="1447800"/>
            <a:ext cx="9144000" cy="5410200"/>
          </a:xfrm>
        </p:spPr>
        <p:txBody>
          <a:bodyPr>
            <a:normAutofit lnSpcReduction="10000"/>
          </a:bodyPr>
          <a:lstStyle/>
          <a:p>
            <a:r>
              <a:rPr lang="tr-TR" b="1" dirty="0" smtClean="0"/>
              <a:t>Kaşıklar:</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r>
              <a:rPr lang="tr-TR" dirty="0" smtClean="0"/>
              <a:t>Çorba ve sulu yemekler için kaşık kuvere, ağzı yukarı bakacak şekilde, sapı masa kenarına dik olarak, masa kenarından 1–2 cm içeri, servis tabağının sağına yerleştirilir. İkinci kaşık birinci kaşığın yanında aynı hizada yer alır. Spagetti servisinde ise kaşık servis tabağının soluna yerleştirilir.</a:t>
            </a:r>
            <a:endParaRPr lang="tr-TR" dirty="0"/>
          </a:p>
        </p:txBody>
      </p:sp>
      <p:pic>
        <p:nvPicPr>
          <p:cNvPr id="4" name="Picture 2" descr="C:\Users\fransız mutfağı\Desktop\resimler\01163.jpg"/>
          <p:cNvPicPr>
            <a:picLocks noChangeAspect="1" noChangeArrowheads="1"/>
          </p:cNvPicPr>
          <p:nvPr/>
        </p:nvPicPr>
        <p:blipFill>
          <a:blip r:embed="rId2" cstate="print"/>
          <a:srcRect/>
          <a:stretch>
            <a:fillRect/>
          </a:stretch>
        </p:blipFill>
        <p:spPr bwMode="auto">
          <a:xfrm>
            <a:off x="2627784" y="1556792"/>
            <a:ext cx="4608512" cy="273630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ook Antiqua" pitchFamily="18" charset="0"/>
              </a:rPr>
              <a:t>KUVER AÇMA</a:t>
            </a:r>
            <a:endParaRPr lang="tr-TR" dirty="0"/>
          </a:p>
        </p:txBody>
      </p:sp>
      <p:sp>
        <p:nvSpPr>
          <p:cNvPr id="3" name="2 İçerik Yer Tutucusu"/>
          <p:cNvSpPr>
            <a:spLocks noGrp="1"/>
          </p:cNvSpPr>
          <p:nvPr>
            <p:ph sz="quarter" idx="1"/>
          </p:nvPr>
        </p:nvSpPr>
        <p:spPr>
          <a:xfrm>
            <a:off x="0" y="1447800"/>
            <a:ext cx="8964488" cy="5410200"/>
          </a:xfrm>
        </p:spPr>
        <p:txBody>
          <a:bodyPr>
            <a:normAutofit/>
          </a:bodyPr>
          <a:lstStyle/>
          <a:p>
            <a:pPr algn="just">
              <a:buNone/>
            </a:pPr>
            <a:r>
              <a:rPr lang="tr-TR" b="1" dirty="0" smtClean="0"/>
              <a:t>	</a:t>
            </a:r>
            <a:r>
              <a:rPr lang="tr-TR" b="1" dirty="0" smtClean="0">
                <a:latin typeface="Book Antiqua" pitchFamily="18" charset="0"/>
              </a:rPr>
              <a:t>Bardakların Kuverde Yerlerine Yerleştirilmesi:</a:t>
            </a:r>
          </a:p>
          <a:p>
            <a:pPr algn="just"/>
            <a:endParaRPr lang="tr-TR" dirty="0" smtClean="0">
              <a:latin typeface="Book Antiqua" pitchFamily="18" charset="0"/>
            </a:endParaRPr>
          </a:p>
          <a:p>
            <a:pPr algn="just">
              <a:buNone/>
            </a:pPr>
            <a:endParaRPr lang="tr-TR" dirty="0" smtClean="0">
              <a:latin typeface="Book Antiqua" pitchFamily="18" charset="0"/>
            </a:endParaRPr>
          </a:p>
          <a:p>
            <a:pPr algn="just"/>
            <a:r>
              <a:rPr lang="tr-TR" dirty="0" smtClean="0">
                <a:latin typeface="Book Antiqua" pitchFamily="18" charset="0"/>
              </a:rPr>
              <a:t>Kuver malzemelerinden en son bardaklar kuvere yerleştirilir. Masaya yerleştirilecek bardak çeşidi yemekle birlikte verilecek olan içeceğe bağlıdır. Bardaklar prensip olarak kuverin sağ tarafında bıçakların ilerisinde yer alır. Yemekte verilecek içki çeşitlerine göre kullanılacak bardaklar servis sırasına göre değişik şekillerde masaya yerleştirilir.</a:t>
            </a:r>
            <a:endParaRPr lang="tr-TR" dirty="0">
              <a:latin typeface="Book Antiqu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ook Antiqua" pitchFamily="18" charset="0"/>
              </a:rPr>
              <a:t>KUVER AÇMA</a:t>
            </a:r>
            <a:endParaRPr lang="tr-TR" dirty="0"/>
          </a:p>
        </p:txBody>
      </p:sp>
      <p:sp>
        <p:nvSpPr>
          <p:cNvPr id="3" name="2 İçerik Yer Tutucusu"/>
          <p:cNvSpPr>
            <a:spLocks noGrp="1"/>
          </p:cNvSpPr>
          <p:nvPr>
            <p:ph sz="quarter" idx="1"/>
          </p:nvPr>
        </p:nvSpPr>
        <p:spPr>
          <a:xfrm>
            <a:off x="0" y="1052736"/>
            <a:ext cx="8964488" cy="5805264"/>
          </a:xfrm>
        </p:spPr>
        <p:txBody>
          <a:bodyPr>
            <a:normAutofit/>
          </a:bodyPr>
          <a:lstStyle/>
          <a:p>
            <a:pPr>
              <a:buNone/>
            </a:pPr>
            <a:r>
              <a:rPr lang="tr-TR" b="1" dirty="0" smtClean="0"/>
              <a:t>	Bir Bardak:</a:t>
            </a:r>
          </a:p>
          <a:p>
            <a:endParaRPr lang="tr-TR" dirty="0" smtClean="0"/>
          </a:p>
          <a:p>
            <a:endParaRPr lang="tr-TR" dirty="0" smtClean="0"/>
          </a:p>
          <a:p>
            <a:pPr>
              <a:buNone/>
            </a:pPr>
            <a:r>
              <a:rPr lang="tr-TR" dirty="0" smtClean="0"/>
              <a:t>	</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r>
              <a:rPr lang="tr-TR" dirty="0" smtClean="0"/>
              <a:t>	Masaya bir bardak yerleştirilecek ise bardağın çeşidine bakılmaksızın, bardağın ayağından tutularak ana yemek bıçağının üst ilerisine 1–2 cm aralık bırakılarak yerleştirilir.</a:t>
            </a:r>
            <a:endParaRPr lang="tr-TR" dirty="0"/>
          </a:p>
        </p:txBody>
      </p:sp>
      <p:pic>
        <p:nvPicPr>
          <p:cNvPr id="1026" name="Picture 2" descr="C:\Users\fransız mutfağı\Desktop\resimler\Original_Table-Settings-Manvi-Drona-Hidalgo-Teal-Table-Place-Setting_s4x3.jpg.rend.hgtvcom.1280.960.jpeg"/>
          <p:cNvPicPr>
            <a:picLocks noChangeAspect="1" noChangeArrowheads="1"/>
          </p:cNvPicPr>
          <p:nvPr/>
        </p:nvPicPr>
        <p:blipFill>
          <a:blip r:embed="rId2" cstate="print"/>
          <a:srcRect/>
          <a:stretch>
            <a:fillRect/>
          </a:stretch>
        </p:blipFill>
        <p:spPr bwMode="auto">
          <a:xfrm>
            <a:off x="2267744" y="1556792"/>
            <a:ext cx="4752528" cy="342038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620</TotalTime>
  <Words>332</Words>
  <Application>Microsoft Office PowerPoint</Application>
  <PresentationFormat>Ekran Gösterisi (4:3)</PresentationFormat>
  <Paragraphs>62</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Book Antiqua</vt:lpstr>
      <vt:lpstr>Franklin Gothic Book</vt:lpstr>
      <vt:lpstr>Perpetua</vt:lpstr>
      <vt:lpstr>Wingdings 2</vt:lpstr>
      <vt:lpstr>Hisse Senedi</vt:lpstr>
      <vt:lpstr>KUVER AÇMA</vt:lpstr>
      <vt:lpstr>KUVER AÇMA</vt:lpstr>
      <vt:lpstr>KUVER AÇMA</vt:lpstr>
      <vt:lpstr>KUVER AÇMA</vt:lpstr>
      <vt:lpstr>KUVER AÇMA</vt:lpstr>
      <vt:lpstr>KUVER AÇMA</vt:lpstr>
      <vt:lpstr>KUVER AÇMA</vt:lpstr>
      <vt:lpstr>KUVER AÇMA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105</cp:revision>
  <dcterms:created xsi:type="dcterms:W3CDTF">2015-09-25T09:58:42Z</dcterms:created>
  <dcterms:modified xsi:type="dcterms:W3CDTF">2017-10-29T10:04:10Z</dcterms:modified>
</cp:coreProperties>
</file>