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3" r:id="rId3"/>
    <p:sldId id="259" r:id="rId4"/>
    <p:sldId id="260" r:id="rId5"/>
    <p:sldId id="265" r:id="rId6"/>
    <p:sldId id="274" r:id="rId7"/>
    <p:sldId id="275" r:id="rId8"/>
    <p:sldId id="276" r:id="rId9"/>
    <p:sldId id="277" r:id="rId10"/>
    <p:sldId id="278" r:id="rId11"/>
    <p:sldId id="261" r:id="rId12"/>
    <p:sldId id="262" r:id="rId13"/>
    <p:sldId id="279" r:id="rId14"/>
    <p:sldId id="280" r:id="rId15"/>
    <p:sldId id="281" r:id="rId16"/>
    <p:sldId id="282" r:id="rId17"/>
    <p:sldId id="264" r:id="rId18"/>
    <p:sldId id="267" r:id="rId19"/>
    <p:sldId id="268" r:id="rId20"/>
    <p:sldId id="269" r:id="rId21"/>
    <p:sldId id="287" r:id="rId22"/>
    <p:sldId id="283" r:id="rId23"/>
    <p:sldId id="272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10196-52DC-4FEC-A88C-0BB5A0061534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B3FF0-8579-4A3C-8615-878EE3D57B8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38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B3FF0-8579-4A3C-8615-878EE3D57B8F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10/29/2017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10/29/2017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513440" cy="5301208"/>
          </a:xfrm>
        </p:spPr>
        <p:txBody>
          <a:bodyPr>
            <a:normAutofit fontScale="25000" lnSpcReduction="20000"/>
          </a:bodyPr>
          <a:lstStyle/>
          <a:p>
            <a:pPr lvl="8"/>
            <a:r>
              <a:rPr lang="tr-TR" sz="11200" dirty="0" smtClean="0"/>
              <a:t>Düğme ; kapama ve süsleme amaçlı giysiye tutturulan üç boyutlu bir malzemedir ve giysiyi kapamak için bir ilikten geçirilir . Düğmeler , ceket ,palto önlerinde , kol manşetlerinde , gömlek ve bluzlarda fonksiyonel olarak , ceket ve paltonun kollarında süsleme amacı ile kullanılır .Yuvarlak şeklinde olan düğmeler süsleme amaçlı günümüzde farklı şekillerde üretilebilmektedir . Örneğin ; köşeli , oval , küresel , çubuk şeklinde vb. modellerde üretim yapılabilmektedir . </a:t>
            </a:r>
          </a:p>
          <a:p>
            <a:pPr>
              <a:buNone/>
            </a:pPr>
            <a:r>
              <a:rPr lang="tr-TR" sz="11200" dirty="0" smtClean="0"/>
              <a:t/>
            </a:r>
            <a:br>
              <a:rPr lang="tr-TR" sz="11200" dirty="0" smtClean="0"/>
            </a:br>
            <a:r>
              <a:rPr lang="tr-TR" sz="11200" dirty="0" smtClean="0"/>
              <a:t/>
            </a:r>
            <a:br>
              <a:rPr lang="tr-TR" sz="11200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en değişik düğmele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968149" cy="3998218"/>
          </a:xfrm>
          <a:prstGeom prst="rect">
            <a:avLst/>
          </a:prstGeom>
          <a:noFill/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DÜĞME NEDİR ?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YAPILARINA GÖRE DÜĞME ÇEŞİTLERİ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14528" cy="518457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&amp; YAPILARINA GÖRE DÜĞME ÇEŞİTLERİ </a:t>
            </a:r>
            <a:r>
              <a:rPr lang="tr-TR" dirty="0" smtClean="0"/>
              <a:t>:</a:t>
            </a:r>
          </a:p>
          <a:p>
            <a:r>
              <a:rPr lang="tr-TR" dirty="0" smtClean="0"/>
              <a:t>Tekstil yüzeyine tutturulmayı kolaylaştırmak için merkezden eşit uzaklıkta iki veya dört deliği bulunan düğmelerdir . </a:t>
            </a:r>
          </a:p>
          <a:p>
            <a:pPr lvl="6"/>
            <a:r>
              <a:rPr lang="tr-TR" sz="3200" dirty="0" smtClean="0">
                <a:solidFill>
                  <a:srgbClr val="002060"/>
                </a:solidFill>
              </a:rPr>
              <a:t>KULLANIM ALANLARI :</a:t>
            </a:r>
          </a:p>
          <a:p>
            <a:r>
              <a:rPr lang="tr-TR" dirty="0" smtClean="0"/>
              <a:t>&amp; Yassı , ince düğmenin kullanışlı olduğu belde kemerli kapamanın altında ; </a:t>
            </a:r>
          </a:p>
          <a:p>
            <a:r>
              <a:rPr lang="tr-TR" dirty="0" smtClean="0"/>
              <a:t>&amp; Arka kapamalarda </a:t>
            </a:r>
          </a:p>
          <a:p>
            <a:r>
              <a:rPr lang="tr-TR" dirty="0" smtClean="0"/>
              <a:t>&amp; Bant kapamalarında ; </a:t>
            </a:r>
          </a:p>
          <a:p>
            <a:r>
              <a:rPr lang="tr-TR" dirty="0" smtClean="0"/>
              <a:t>&amp; Pijamalarda</a:t>
            </a:r>
          </a:p>
          <a:p>
            <a:r>
              <a:rPr lang="tr-TR" dirty="0" smtClean="0"/>
              <a:t>&amp; Çocuk ve bebek giyiminde ;</a:t>
            </a:r>
          </a:p>
          <a:p>
            <a:r>
              <a:rPr lang="tr-TR" dirty="0" smtClean="0"/>
              <a:t>&amp; Erkek gömleklerinde ; </a:t>
            </a:r>
          </a:p>
          <a:p>
            <a:r>
              <a:rPr lang="tr-TR" dirty="0" smtClean="0"/>
              <a:t>Takviye düğmesi olarak  kullanılır . 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DELİKLİ DÜĞMELER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Giysiye tutturulmaları için </a:t>
            </a:r>
          </a:p>
          <a:p>
            <a:pPr>
              <a:buNone/>
            </a:pPr>
            <a:r>
              <a:rPr lang="tr-TR" dirty="0" smtClean="0"/>
              <a:t>Genellikle iki veya dört </a:t>
            </a:r>
          </a:p>
          <a:p>
            <a:pPr>
              <a:buNone/>
            </a:pPr>
            <a:r>
              <a:rPr lang="tr-TR" dirty="0" smtClean="0"/>
              <a:t>Delikleri vardır . </a:t>
            </a:r>
            <a:endParaRPr lang="tr-TR" dirty="0"/>
          </a:p>
        </p:txBody>
      </p:sp>
      <p:pic>
        <p:nvPicPr>
          <p:cNvPr id="20482" name="Picture 2" descr="DELİKLİ DÜĞMELE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833" y="1628800"/>
            <a:ext cx="3727908" cy="4415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AYAKLI DÜĞME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Giysiye tutturulmalarını</a:t>
            </a:r>
          </a:p>
          <a:p>
            <a:pPr>
              <a:buNone/>
            </a:pPr>
            <a:r>
              <a:rPr lang="tr-TR" dirty="0" smtClean="0"/>
              <a:t>Gizleyen , plastik , metalik</a:t>
            </a:r>
          </a:p>
          <a:p>
            <a:pPr>
              <a:buNone/>
            </a:pPr>
            <a:r>
              <a:rPr lang="tr-TR" dirty="0" smtClean="0"/>
              <a:t>Kumaş veya iplik ile </a:t>
            </a:r>
          </a:p>
          <a:p>
            <a:pPr>
              <a:buNone/>
            </a:pPr>
            <a:r>
              <a:rPr lang="tr-TR" dirty="0" smtClean="0"/>
              <a:t>Düğmenin alt kısmından </a:t>
            </a:r>
          </a:p>
          <a:p>
            <a:pPr>
              <a:buNone/>
            </a:pPr>
            <a:r>
              <a:rPr lang="tr-TR" dirty="0" smtClean="0"/>
              <a:t>Giysiye bağlantıyı </a:t>
            </a:r>
          </a:p>
          <a:p>
            <a:pPr>
              <a:buNone/>
            </a:pPr>
            <a:r>
              <a:rPr lang="tr-TR" dirty="0" smtClean="0"/>
              <a:t>Sağlayan düğme çeşitidir . </a:t>
            </a:r>
          </a:p>
        </p:txBody>
      </p:sp>
      <p:pic>
        <p:nvPicPr>
          <p:cNvPr id="22530" name="Picture 2" descr="AYAKLI DÜĞME 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211960" cy="3158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ALTTAN DİKİLEN AYAKLI DÜĞMELER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Alt kısmında bulunan bölümü metal , kumaş veya plastikten oluşmuş kendinden ayaklı olarak veya iki parçadan oluşturulan , dikiş gözü ayak bölümünde bulunan düğmelerdir .</a:t>
            </a:r>
            <a:endParaRPr lang="tr-TR" dirty="0"/>
          </a:p>
        </p:txBody>
      </p:sp>
      <p:pic>
        <p:nvPicPr>
          <p:cNvPr id="1026" name="Picture 2" descr="alttan dikilen ayaklı düğmele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3457575" cy="3181350"/>
          </a:xfrm>
          <a:prstGeom prst="rect">
            <a:avLst/>
          </a:prstGeom>
          <a:noFill/>
        </p:spPr>
      </p:pic>
      <p:pic>
        <p:nvPicPr>
          <p:cNvPr id="1028" name="Picture 4" descr="alttan dikilen ayaklı düğmeler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3466356" cy="3466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ÇOBAN DÜĞME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3700" dirty="0" smtClean="0">
                <a:solidFill>
                  <a:srgbClr val="002060"/>
                </a:solidFill>
              </a:rPr>
              <a:t>Çoban düğme </a:t>
            </a:r>
            <a:r>
              <a:rPr lang="tr-TR" sz="3700" dirty="0" smtClean="0"/>
              <a:t>: Plastik , bambu kaplamalı çubuk şeklinde yapılan kapama malzemesidir 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34818" name="Picture 2" descr="çoban  düğmele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01008"/>
            <a:ext cx="5220072" cy="2936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ÇAKMA DÜĞME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Nikel ve pirinç gibi madenlerden değişik boy ve yüzey şekillerinde sabit ya da oynar başlıklı olacak şekilde üretilen düğmelerdir . </a:t>
            </a:r>
            <a:endParaRPr lang="tr-TR" dirty="0"/>
          </a:p>
        </p:txBody>
      </p:sp>
      <p:pic>
        <p:nvPicPr>
          <p:cNvPr id="35842" name="Picture 2" descr="çakma düğmele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5031800" cy="3368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9906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HAMMEDDELERİNE GÖRE DÜĞME ÇEŞİTLERİ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Düğme yapımında çok sayıda doğal veya yapay maddeler kullanılabilir . </a:t>
            </a:r>
            <a:endParaRPr lang="tr-TR" dirty="0"/>
          </a:p>
        </p:txBody>
      </p:sp>
      <p:pic>
        <p:nvPicPr>
          <p:cNvPr id="10242" name="Picture 2" descr="düğmelerDEKİ DOĞAL MADDELE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7061051" cy="3973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7200" dirty="0" smtClean="0">
                <a:solidFill>
                  <a:schemeClr val="tx2">
                    <a:lumMod val="75000"/>
                  </a:schemeClr>
                </a:solidFill>
              </a:rPr>
              <a:t>Kemik düğme </a:t>
            </a:r>
            <a:endParaRPr lang="tr-TR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At veya sığır gibi hayvanların kemiklerinden veya geyik boynuzundan çeşitli şekillerde  ve boylarda yapılan düğmelerdir .</a:t>
            </a:r>
          </a:p>
          <a:p>
            <a:endParaRPr lang="tr-TR" dirty="0"/>
          </a:p>
        </p:txBody>
      </p:sp>
      <p:pic>
        <p:nvPicPr>
          <p:cNvPr id="23556" name="Picture 4" descr="Kemik Düğ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8114480" cy="1470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000" dirty="0" smtClean="0">
                <a:solidFill>
                  <a:srgbClr val="00B050"/>
                </a:solidFill>
              </a:rPr>
              <a:t>Metal düğme</a:t>
            </a:r>
            <a:endParaRPr lang="tr-TR" sz="8000" dirty="0">
              <a:solidFill>
                <a:srgbClr val="00B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Paslanmaz çelik veya diğer metal alaşımlarından kullanılarak üretilen gümüş ya da altın renginde düğmelerdir . </a:t>
            </a:r>
          </a:p>
        </p:txBody>
      </p:sp>
      <p:pic>
        <p:nvPicPr>
          <p:cNvPr id="26626" name="Picture 2" descr="Metal Düğ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8295859" cy="150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000" dirty="0" smtClean="0">
                <a:solidFill>
                  <a:srgbClr val="00B050"/>
                </a:solidFill>
              </a:rPr>
              <a:t>Sedef düğme</a:t>
            </a:r>
            <a:endParaRPr lang="tr-TR" sz="8000" dirty="0">
              <a:solidFill>
                <a:srgbClr val="00B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Midye ve diğer kabuklu deniz ürünlerinden elde edilen bir düğmedir. Her renge boyanabilen ve kullanım alanı hazır giyimden ev tekstiline kadar uzanan değerli bir üründür</a:t>
            </a:r>
          </a:p>
          <a:p>
            <a:endParaRPr lang="tr-TR" dirty="0"/>
          </a:p>
        </p:txBody>
      </p:sp>
      <p:pic>
        <p:nvPicPr>
          <p:cNvPr id="28674" name="Picture 2" descr="Sed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1128"/>
            <a:ext cx="7789086" cy="1411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DÜĞMELERDE KULLANILAN HAMMEDDELER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153400" cy="449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Düğme hammeddesi giysinin kullanım yerine göre seçilmelidir . Piyasada doğal ve yapay hammeddelerden yapılan düğmeler kullanılır .</a:t>
            </a:r>
          </a:p>
          <a:p>
            <a:r>
              <a:rPr lang="tr-TR" sz="2800" dirty="0" smtClean="0">
                <a:solidFill>
                  <a:srgbClr val="0070C0"/>
                </a:solidFill>
              </a:rPr>
              <a:t>Düğme yapımında kullanılan hammeddeler  : 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Düğmelerde kullanılan doğal malzemeler 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 tahta , inci , kumaş , sedef , kemik , kabuk , boynuz , cam , kauçuk , deri , pirinç , nikel , bakır , gümüş , kalay_kurşun alaşımı olabilir . </a:t>
            </a:r>
            <a:endParaRPr lang="tr-TR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düğmelerde kullanılan sedefle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653136"/>
            <a:ext cx="2438797" cy="2005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7200" dirty="0" smtClean="0">
                <a:solidFill>
                  <a:srgbClr val="00B0F0"/>
                </a:solidFill>
              </a:rPr>
              <a:t>Deri düğme</a:t>
            </a:r>
            <a:endParaRPr lang="tr-TR" sz="72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Hakiki , suni veya pres deriden çeşitli boyut ve şekillerde yapılan düğmelerdir . Deri düğmenin kullanıldıkları yer genellikle şık bayan ve erkek ceketleridir . 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9698" name="Picture 2" descr="Deri Düğ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7740352" cy="140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KULLANIM AMACINA GÖRE DÜĞMELER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KAPAMA DÜĞMESİ</a:t>
            </a:r>
            <a:r>
              <a:rPr lang="tr-TR" dirty="0" smtClean="0"/>
              <a:t> : Kapama düğmesinin içerisinde kullanılmasının asıl görevi kapama işlevinin gerçekleştirilmesidir . </a:t>
            </a:r>
          </a:p>
          <a:p>
            <a:r>
              <a:rPr lang="tr-TR" dirty="0" smtClean="0"/>
              <a:t>&amp; Takviye Düğmesi </a:t>
            </a:r>
          </a:p>
          <a:p>
            <a:r>
              <a:rPr lang="tr-TR" dirty="0" smtClean="0"/>
              <a:t>&amp; Sahte Düğme </a:t>
            </a:r>
          </a:p>
          <a:p>
            <a:r>
              <a:rPr lang="tr-TR" dirty="0" smtClean="0"/>
              <a:t>&amp; Çift Düğme </a:t>
            </a:r>
            <a:endParaRPr lang="tr-TR" dirty="0"/>
          </a:p>
        </p:txBody>
      </p:sp>
      <p:pic>
        <p:nvPicPr>
          <p:cNvPr id="1026" name="Picture 2" descr="cekette kapama düğmes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852936"/>
            <a:ext cx="4871864" cy="3372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DÜĞME KALİTESİ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Düğme dikişinin sağlamlığı düğme mukavemet testi ile ölçülür , bu amaçla kullanılan mukavemet cihazları mevcuttur . Genel olarak </a:t>
            </a:r>
          </a:p>
          <a:p>
            <a:pPr>
              <a:buNone/>
            </a:pPr>
            <a:r>
              <a:rPr lang="tr-TR" dirty="0" smtClean="0"/>
              <a:t>mukavemet cihazında düğmeye</a:t>
            </a:r>
          </a:p>
          <a:p>
            <a:pPr>
              <a:buNone/>
            </a:pPr>
            <a:r>
              <a:rPr lang="tr-TR" dirty="0" smtClean="0"/>
              <a:t>uygun çeneler kullanılarak yapıla</a:t>
            </a:r>
          </a:p>
          <a:p>
            <a:pPr>
              <a:buNone/>
            </a:pPr>
            <a:r>
              <a:rPr lang="tr-TR" dirty="0" smtClean="0"/>
              <a:t>bilir . Düğme iki çene arasına yerleş</a:t>
            </a:r>
          </a:p>
          <a:p>
            <a:pPr>
              <a:buNone/>
            </a:pPr>
            <a:r>
              <a:rPr lang="tr-TR" dirty="0" smtClean="0"/>
              <a:t>tirilir ; çekme ve dönme kuvvetleri</a:t>
            </a:r>
          </a:p>
          <a:p>
            <a:pPr>
              <a:buNone/>
            </a:pPr>
            <a:r>
              <a:rPr lang="tr-TR" dirty="0" smtClean="0"/>
              <a:t>uygulanarak düğme dikişinin </a:t>
            </a:r>
          </a:p>
          <a:p>
            <a:pPr>
              <a:buNone/>
            </a:pPr>
            <a:r>
              <a:rPr lang="tr-TR" dirty="0" smtClean="0"/>
              <a:t>sağlamlığı  ölçülür .</a:t>
            </a:r>
            <a:endParaRPr lang="tr-TR" dirty="0"/>
          </a:p>
        </p:txBody>
      </p:sp>
      <p:pic>
        <p:nvPicPr>
          <p:cNvPr id="4" name="Picture 2" descr="Produ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839434"/>
            <a:ext cx="2494732" cy="3235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DÜĞMENİN MUKAVEMETİ</a:t>
            </a:r>
            <a:endParaRPr lang="tr-T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Düğmenin sağlam dikilip dikilmediğini belirlemek için düğme kopma dayanımı ölçülür . Gelen düğme dikkate alınarak ütü ile yapıştırılmış tela ve kumaşın üzerine dikilir . Düğme mukavemet test cihazı ile test edilir . </a:t>
            </a:r>
            <a:endParaRPr lang="tr-TR" dirty="0"/>
          </a:p>
        </p:txBody>
      </p:sp>
      <p:pic>
        <p:nvPicPr>
          <p:cNvPr id="32770" name="Picture 2" descr="Produ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56992"/>
            <a:ext cx="2581489" cy="3347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ÜTÜ TESTİ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Alınan düğmeler beyaz bir kumaş parçasına dikilir .İşletme koşullarında düğme üzerine ütü ile buhar uygulanır . Düğmelerin renginin değişip değişmediğine ve kumaş üzerine renk geçip geçmediğine bakılır .</a:t>
            </a:r>
            <a:endParaRPr lang="tr-TR" dirty="0"/>
          </a:p>
        </p:txBody>
      </p:sp>
      <p:pic>
        <p:nvPicPr>
          <p:cNvPr id="36866" name="Picture 2" descr="düğmelerin ütülenmes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3457961" cy="2632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YIKAMA TESTİ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Düğmelerin yıkama sonrası renginde solma olup olmadığı ve dikildiği parçayı boyayıp boyamadığını test etmek için yapılır . </a:t>
            </a:r>
            <a:endParaRPr lang="tr-TR" dirty="0"/>
          </a:p>
        </p:txBody>
      </p:sp>
      <p:sp>
        <p:nvSpPr>
          <p:cNvPr id="39938" name="AutoShape 2" descr="düğmelerin yıkanmas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940" name="AutoShape 4" descr="düğmelerin yıkanmas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942" name="AutoShape 6" descr="düğmelerin yıkanmas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944" name="AutoShape 8" descr="düğmelerin yıkanmas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9946" name="Picture 10" descr="düğmelerin yıkanmas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00B0F0"/>
                </a:solidFill>
              </a:rPr>
              <a:t>DÜĞME SEÇİMİ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9458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4392488" cy="2928327"/>
          </a:xfrm>
          <a:prstGeom prst="rect">
            <a:avLst/>
          </a:prstGeom>
          <a:noFill/>
        </p:spPr>
      </p:pic>
      <p:pic>
        <p:nvPicPr>
          <p:cNvPr id="14338" name="Picture 2" descr="düğmeler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810000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>DÜĞME SEÇİMİNDE DİKKAT EDİLECEK NOKTALAR !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i="1" dirty="0" smtClean="0">
                <a:solidFill>
                  <a:srgbClr val="C00000"/>
                </a:solidFill>
              </a:rPr>
              <a:t>GİYSİ BAKIMI ÖZELLİKLERİNE</a:t>
            </a:r>
          </a:p>
          <a:p>
            <a:r>
              <a:rPr lang="tr-TR" i="1" dirty="0" smtClean="0">
                <a:solidFill>
                  <a:srgbClr val="C00000"/>
                </a:solidFill>
              </a:rPr>
              <a:t> GİYSİNİN TASARIM VE STİLİNE     </a:t>
            </a:r>
          </a:p>
          <a:p>
            <a:r>
              <a:rPr lang="tr-TR" i="1" dirty="0" smtClean="0">
                <a:solidFill>
                  <a:srgbClr val="C00000"/>
                </a:solidFill>
              </a:rPr>
              <a:t>KUMAŞ YAPISI VE AĞIRLIĞINA </a:t>
            </a:r>
          </a:p>
          <a:p>
            <a:r>
              <a:rPr lang="tr-TR" i="1" dirty="0" smtClean="0">
                <a:solidFill>
                  <a:srgbClr val="C00000"/>
                </a:solidFill>
              </a:rPr>
              <a:t>İLİK TİPİNE </a:t>
            </a:r>
          </a:p>
          <a:p>
            <a:r>
              <a:rPr lang="tr-TR" i="1" dirty="0" smtClean="0">
                <a:solidFill>
                  <a:srgbClr val="C00000"/>
                </a:solidFill>
              </a:rPr>
              <a:t>SÜS DÜĞMESİ OLUP OLMADIĞINA</a:t>
            </a:r>
          </a:p>
          <a:p>
            <a:r>
              <a:rPr lang="tr-TR" i="1" dirty="0" smtClean="0">
                <a:solidFill>
                  <a:srgbClr val="C00000"/>
                </a:solidFill>
              </a:rPr>
              <a:t>KULLANILACAK DÜĞME SAYISI</a:t>
            </a:r>
          </a:p>
          <a:p>
            <a:r>
              <a:rPr lang="tr-TR" i="1" dirty="0" smtClean="0">
                <a:solidFill>
                  <a:srgbClr val="C00000"/>
                </a:solidFill>
              </a:rPr>
              <a:t>DÜĞMENİN KULLANILACAĞI YER</a:t>
            </a:r>
          </a:p>
          <a:p>
            <a:r>
              <a:rPr lang="tr-TR" i="1" dirty="0" smtClean="0">
                <a:solidFill>
                  <a:srgbClr val="C00000"/>
                </a:solidFill>
              </a:rPr>
              <a:t>DÜĞMENİN ŞEKLİ, TASARIMI VE BOYUNA DİKKAT EDİLMELİDİR 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>
          <a:xfrm flipV="1">
            <a:off x="2771800" y="4437112"/>
            <a:ext cx="5863952" cy="1512167"/>
          </a:xfrm>
        </p:spPr>
        <p:txBody>
          <a:bodyPr>
            <a:normAutofit/>
          </a:bodyPr>
          <a:lstStyle/>
          <a:p>
            <a:r>
              <a:rPr lang="tr-TR" dirty="0" smtClean="0"/>
              <a:t>ş</a:t>
            </a:r>
            <a:endParaRPr lang="tr-TR" dirty="0"/>
          </a:p>
        </p:txBody>
      </p:sp>
      <p:pic>
        <p:nvPicPr>
          <p:cNvPr id="25602" name="Picture 2" descr="DÜĞME tipler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7576814" cy="3980874"/>
          </a:xfrm>
          <a:prstGeom prst="rect">
            <a:avLst/>
          </a:prstGeom>
          <a:noFill/>
        </p:spPr>
      </p:pic>
      <p:sp>
        <p:nvSpPr>
          <p:cNvPr id="6" name="5 Başlık"/>
          <p:cNvSpPr>
            <a:spLocks noGrp="1"/>
          </p:cNvSpPr>
          <p:nvPr>
            <p:ph type="ctrTitle"/>
          </p:nvPr>
        </p:nvSpPr>
        <p:spPr>
          <a:xfrm>
            <a:off x="1043608" y="4005064"/>
            <a:ext cx="6840760" cy="151216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6700" dirty="0" smtClean="0"/>
              <a:t>DÜĞME TİPLERİ :</a:t>
            </a:r>
            <a:endParaRPr lang="tr-TR" sz="6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52128"/>
          </a:xfrm>
        </p:spPr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FF0000"/>
                </a:solidFill>
              </a:rPr>
              <a:t>DELİKLİ DÜĞMELER </a:t>
            </a:r>
            <a:r>
              <a:rPr lang="tr-TR" sz="5400" dirty="0" smtClean="0"/>
              <a:t>: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525780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Giysiye tutturulmaları için genellikle iki veya dört delikleri vardır . 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AYAKLI DÜĞMELER </a:t>
            </a:r>
            <a:r>
              <a:rPr lang="tr-TR" dirty="0" smtClean="0"/>
              <a:t>: Giysiye tutturulmalarını gizleyen ; plastik , metalik  kumaş veya iplik ile düğmenin alt kısmından giysiye bağlantıyı sağlayan düğme çeşididir . </a:t>
            </a:r>
          </a:p>
          <a:p>
            <a:r>
              <a:rPr lang="tr-TR" dirty="0" smtClean="0"/>
              <a:t>Kalıplı dökülüp tek parça olarak</a:t>
            </a:r>
          </a:p>
          <a:p>
            <a:pPr>
              <a:buNone/>
            </a:pPr>
            <a:r>
              <a:rPr lang="tr-TR" dirty="0" smtClean="0"/>
              <a:t>veya iki parça şeklinde üretilip</a:t>
            </a:r>
          </a:p>
          <a:p>
            <a:pPr>
              <a:buNone/>
            </a:pPr>
            <a:r>
              <a:rPr lang="tr-TR" dirty="0" smtClean="0"/>
              <a:t>Sonra birleştirilerek oluşturulan </a:t>
            </a:r>
          </a:p>
          <a:p>
            <a:pPr>
              <a:buNone/>
            </a:pPr>
            <a:r>
              <a:rPr lang="tr-TR" dirty="0" smtClean="0"/>
              <a:t>düğmelerin dikiş gözü bulunan alt </a:t>
            </a:r>
          </a:p>
          <a:p>
            <a:pPr>
              <a:buNone/>
            </a:pPr>
            <a:r>
              <a:rPr lang="tr-TR" dirty="0" smtClean="0"/>
              <a:t>parçasına 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düğme ayağı denir .</a:t>
            </a:r>
            <a:endParaRPr lang="tr-TR" dirty="0"/>
          </a:p>
        </p:txBody>
      </p:sp>
      <p:pic>
        <p:nvPicPr>
          <p:cNvPr id="28674" name="Picture 2" descr="düğmele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933056"/>
            <a:ext cx="2757686" cy="2757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154488" cy="410716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Düğmelerin bazıları kendi orijinal renginde bazıları ise kumaşa uygun veya aynı renkte kullanılır . Kumaşla aynı renkte istenen düğmeler boyanır . Boyama işleminde düğmelerinin renginin solma ve akma dayanımına sahip olmasına dikkat edilmelidir . Yaygın kullanımda erkeklerde düğmeler sağda , kadınlarda solda bulunmaktadır . </a:t>
            </a:r>
            <a:endParaRPr lang="tr-TR" sz="3200" dirty="0"/>
          </a:p>
        </p:txBody>
      </p:sp>
      <p:pic>
        <p:nvPicPr>
          <p:cNvPr id="29698" name="Picture 2" descr="düğmelerin boyanması nasıl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5760640" cy="1975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6000" dirty="0" smtClean="0">
                <a:solidFill>
                  <a:srgbClr val="FF0000"/>
                </a:solidFill>
              </a:rPr>
              <a:t>DÜĞME ÖLÇÜLERİ</a:t>
            </a:r>
            <a:endParaRPr lang="tr-TR" sz="6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Düğme ölçüsü ifade edilirken </a:t>
            </a:r>
          </a:p>
          <a:p>
            <a:pPr>
              <a:buNone/>
            </a:pPr>
            <a:r>
              <a:rPr lang="tr-TR" dirty="0" smtClean="0"/>
              <a:t>Düğmenin çapı , kalınlığı delik</a:t>
            </a:r>
          </a:p>
          <a:p>
            <a:pPr>
              <a:buNone/>
            </a:pPr>
            <a:r>
              <a:rPr lang="tr-TR" dirty="0" smtClean="0"/>
              <a:t>Büyüklüğü olmak üzere üç boyut</a:t>
            </a:r>
          </a:p>
          <a:p>
            <a:pPr>
              <a:buNone/>
            </a:pPr>
            <a:r>
              <a:rPr lang="tr-TR" dirty="0" smtClean="0"/>
              <a:t>kullanılır . </a:t>
            </a:r>
          </a:p>
          <a:p>
            <a:pPr>
              <a:buNone/>
            </a:pPr>
            <a:r>
              <a:rPr lang="tr-TR" dirty="0" smtClean="0"/>
              <a:t>_ Ayaklı düğmelerde ise ayrıca</a:t>
            </a:r>
          </a:p>
          <a:p>
            <a:pPr>
              <a:buNone/>
            </a:pPr>
            <a:r>
              <a:rPr lang="tr-TR" dirty="0" smtClean="0"/>
              <a:t>ayak uzunluğu ve kalınlıkları </a:t>
            </a:r>
          </a:p>
          <a:p>
            <a:pPr>
              <a:buNone/>
            </a:pPr>
            <a:r>
              <a:rPr lang="tr-TR" dirty="0" smtClean="0"/>
              <a:t>belirtilmelidir .</a:t>
            </a:r>
          </a:p>
          <a:p>
            <a:pPr>
              <a:buNone/>
            </a:pPr>
            <a:r>
              <a:rPr lang="tr-TR" dirty="0" smtClean="0"/>
              <a:t>_Düğme boyutları , uygulanacak </a:t>
            </a:r>
          </a:p>
          <a:p>
            <a:pPr>
              <a:buNone/>
            </a:pPr>
            <a:r>
              <a:rPr lang="tr-TR" dirty="0" smtClean="0"/>
              <a:t>giysinin modeli , giyside kullanılması </a:t>
            </a:r>
          </a:p>
          <a:p>
            <a:pPr>
              <a:buNone/>
            </a:pPr>
            <a:r>
              <a:rPr lang="tr-TR" dirty="0" smtClean="0"/>
              <a:t>düşünülen düğme sayısı gibi kriterler </a:t>
            </a:r>
          </a:p>
          <a:p>
            <a:pPr>
              <a:buNone/>
            </a:pPr>
            <a:r>
              <a:rPr lang="tr-TR" dirty="0" smtClean="0"/>
              <a:t>göz önünde  tutularak belirlenir .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30722" name="Picture 2" descr="çakma düğme örnekler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33375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DÜĞMELERİN SINIFLANDIRILMASI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&amp;  YAPILARINA GÖRE ;</a:t>
            </a:r>
          </a:p>
          <a:p>
            <a:r>
              <a:rPr lang="tr-TR" dirty="0" smtClean="0"/>
              <a:t>&amp; HAMMEDDELERİNE GÖRE ;</a:t>
            </a:r>
          </a:p>
          <a:p>
            <a:r>
              <a:rPr lang="tr-TR" dirty="0" smtClean="0"/>
              <a:t>&amp; KULLANIM AMACINA GÖRE ; </a:t>
            </a:r>
          </a:p>
          <a:p>
            <a:r>
              <a:rPr lang="tr-TR" dirty="0" smtClean="0"/>
              <a:t>&amp; KULLANILDIKLARI YERE GÖRE ;</a:t>
            </a:r>
          </a:p>
          <a:p>
            <a:pPr>
              <a:buNone/>
            </a:pPr>
            <a:r>
              <a:rPr lang="tr-TR" dirty="0" smtClean="0"/>
              <a:t> ayrılmaktadır . 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278</TotalTime>
  <Words>777</Words>
  <Application>Microsoft Office PowerPoint</Application>
  <PresentationFormat>Ekran Gösterisi (4:3)</PresentationFormat>
  <Paragraphs>104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Default Theme</vt:lpstr>
      <vt:lpstr>DÜĞME NEDİR ?</vt:lpstr>
      <vt:lpstr>DÜĞMELERDE KULLANILAN HAMMEDDELER</vt:lpstr>
      <vt:lpstr>DÜĞME SEÇİMİ</vt:lpstr>
      <vt:lpstr>DÜĞME SEÇİMİNDE DİKKAT EDİLECEK NOKTALAR !</vt:lpstr>
      <vt:lpstr>  DÜĞME TİPLERİ :</vt:lpstr>
      <vt:lpstr>DELİKLİ DÜĞMELER :</vt:lpstr>
      <vt:lpstr>PowerPoint Sunusu</vt:lpstr>
      <vt:lpstr>DÜĞME ÖLÇÜLERİ</vt:lpstr>
      <vt:lpstr>DÜĞMELERİN SINIFLANDIRILMASI</vt:lpstr>
      <vt:lpstr>YAPILARINA GÖRE DÜĞME ÇEŞİTLERİ</vt:lpstr>
      <vt:lpstr>DELİKLİ DÜĞMELER</vt:lpstr>
      <vt:lpstr>AYAKLI DÜĞME </vt:lpstr>
      <vt:lpstr>ALTTAN DİKİLEN AYAKLI DÜĞMELER </vt:lpstr>
      <vt:lpstr>ÇOBAN DÜĞME</vt:lpstr>
      <vt:lpstr>ÇAKMA DÜĞME </vt:lpstr>
      <vt:lpstr>HAMMEDDELERİNE GÖRE DÜĞME ÇEŞİTLERİ</vt:lpstr>
      <vt:lpstr>Kemik düğme </vt:lpstr>
      <vt:lpstr>Metal düğme</vt:lpstr>
      <vt:lpstr>Sedef düğme</vt:lpstr>
      <vt:lpstr>Deri düğme</vt:lpstr>
      <vt:lpstr>KULLANIM AMACINA GÖRE DÜĞMELER</vt:lpstr>
      <vt:lpstr>DÜĞME KALİTESİ</vt:lpstr>
      <vt:lpstr>DÜĞMENİN MUKAVEMETİ</vt:lpstr>
      <vt:lpstr>ÜTÜ TESTİ</vt:lpstr>
      <vt:lpstr>YIKAMA TESTİ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DÜĞME</dc:title>
  <dc:creator>a.ü</dc:creator>
  <cp:lastModifiedBy>hatice</cp:lastModifiedBy>
  <cp:revision>31</cp:revision>
  <dcterms:created xsi:type="dcterms:W3CDTF">2016-12-01T14:58:26Z</dcterms:created>
  <dcterms:modified xsi:type="dcterms:W3CDTF">2017-10-29T10:57:37Z</dcterms:modified>
</cp:coreProperties>
</file>