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Bantlar ve şeritler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Konfeksiyon yardımcı malzemeleri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2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Arial Black" panose="020B0A04020102020204" pitchFamily="34" charset="0"/>
              </a:rPr>
              <a:t>Biritler</a:t>
            </a:r>
            <a:r>
              <a:rPr lang="tr-TR" dirty="0" smtClean="0">
                <a:latin typeface="Arial Black" panose="020B0A04020102020204" pitchFamily="34" charset="0"/>
              </a:rPr>
              <a:t>(köprüler)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Hazır giyimde kullanılan kumaş, astar, iplik gibi malzemelerden yapılan ince şeritlerdir.</a:t>
            </a:r>
          </a:p>
          <a:p>
            <a:r>
              <a:rPr lang="tr-TR" dirty="0" err="1" smtClean="0">
                <a:latin typeface="Arial Black" panose="020B0A04020102020204" pitchFamily="34" charset="0"/>
              </a:rPr>
              <a:t>Biritler</a:t>
            </a:r>
            <a:r>
              <a:rPr lang="tr-TR" dirty="0" smtClean="0">
                <a:latin typeface="Arial Black" panose="020B0A04020102020204" pitchFamily="34" charset="0"/>
              </a:rPr>
              <a:t> yapılış şekillerine göre ve kullanım yerlerine göre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1679448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63900" y="1666080"/>
            <a:ext cx="48387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95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28074" y="1655892"/>
            <a:ext cx="10363826" cy="3424107"/>
          </a:xfrm>
        </p:spPr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Kumaş </a:t>
            </a:r>
            <a:r>
              <a:rPr lang="tr-TR" dirty="0" err="1" smtClean="0">
                <a:latin typeface="Arial Black" panose="020B0A04020102020204" pitchFamily="34" charset="0"/>
              </a:rPr>
              <a:t>biritler</a:t>
            </a:r>
            <a:endParaRPr lang="tr-TR" dirty="0" smtClean="0">
              <a:latin typeface="Arial Black" panose="020B0A04020102020204" pitchFamily="34" charset="0"/>
            </a:endParaRPr>
          </a:p>
          <a:p>
            <a:r>
              <a:rPr lang="tr-TR" dirty="0" smtClean="0">
                <a:latin typeface="Arial Black" panose="020B0A04020102020204" pitchFamily="34" charset="0"/>
              </a:rPr>
              <a:t>İplik </a:t>
            </a:r>
            <a:r>
              <a:rPr lang="tr-TR" dirty="0" err="1" smtClean="0">
                <a:latin typeface="Arial Black" panose="020B0A04020102020204" pitchFamily="34" charset="0"/>
              </a:rPr>
              <a:t>biritler</a:t>
            </a:r>
            <a:endParaRPr lang="tr-TR" dirty="0" smtClean="0">
              <a:latin typeface="Arial Black" panose="020B0A04020102020204" pitchFamily="34" charset="0"/>
            </a:endParaRPr>
          </a:p>
          <a:p>
            <a:r>
              <a:rPr lang="tr-TR" dirty="0" smtClean="0">
                <a:latin typeface="Arial Black" panose="020B0A04020102020204" pitchFamily="34" charset="0"/>
              </a:rPr>
              <a:t>Askılık </a:t>
            </a:r>
            <a:r>
              <a:rPr lang="tr-TR" dirty="0" err="1" smtClean="0">
                <a:latin typeface="Arial Black" panose="020B0A04020102020204" pitchFamily="34" charset="0"/>
              </a:rPr>
              <a:t>birit</a:t>
            </a:r>
            <a:endParaRPr lang="tr-TR" dirty="0" smtClean="0">
              <a:latin typeface="Arial Black" panose="020B0A04020102020204" pitchFamily="34" charset="0"/>
            </a:endParaRPr>
          </a:p>
          <a:p>
            <a:r>
              <a:rPr lang="tr-TR" dirty="0" smtClean="0">
                <a:latin typeface="Arial Black" panose="020B0A04020102020204" pitchFamily="34" charset="0"/>
              </a:rPr>
              <a:t>Kapama </a:t>
            </a:r>
            <a:r>
              <a:rPr lang="tr-TR" dirty="0" err="1" smtClean="0">
                <a:latin typeface="Arial Black" panose="020B0A04020102020204" pitchFamily="34" charset="0"/>
              </a:rPr>
              <a:t>biriti</a:t>
            </a:r>
            <a:endParaRPr lang="tr-TR" dirty="0" smtClean="0">
              <a:latin typeface="Arial Black" panose="020B0A04020102020204" pitchFamily="34" charset="0"/>
            </a:endParaRPr>
          </a:p>
          <a:p>
            <a:r>
              <a:rPr lang="tr-TR" dirty="0" smtClean="0">
                <a:latin typeface="Arial Black" panose="020B0A04020102020204" pitchFamily="34" charset="0"/>
              </a:rPr>
              <a:t>Astar </a:t>
            </a:r>
            <a:r>
              <a:rPr lang="tr-TR" dirty="0" err="1" smtClean="0">
                <a:latin typeface="Arial Black" panose="020B0A04020102020204" pitchFamily="34" charset="0"/>
              </a:rPr>
              <a:t>biriti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57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95650" y="815181"/>
            <a:ext cx="4832350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7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Ekstrafor-kurdele-</a:t>
            </a:r>
            <a:r>
              <a:rPr lang="tr-TR" dirty="0" err="1" smtClean="0">
                <a:latin typeface="Arial Black" panose="020B0A04020102020204" pitchFamily="34" charset="0"/>
              </a:rPr>
              <a:t>biritler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Giyside süs amaçlı veya giysinin performansın özelliklerini korumak amacıyla kullanılır.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bantlar; örgü giysilerin omuz, yaka hatlarının esnememesi, klapa kenarlarının bozulmaması kol evlerinin sabitlenmesi için kullanılmaktadırlar.</a:t>
            </a:r>
          </a:p>
          <a:p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8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Bantların kullanımında karşılaşabileceğiniz sorunlar;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Bant, giysinin kullanıldığı bölgede ki esneme miktarına sahip değilse giysi formunu korumak yerine bozulmasına da neden olabilir.</a:t>
            </a:r>
          </a:p>
          <a:p>
            <a:r>
              <a:rPr lang="tr-TR" dirty="0" err="1" smtClean="0">
                <a:latin typeface="Arial Black" panose="020B0A04020102020204" pitchFamily="34" charset="0"/>
              </a:rPr>
              <a:t>Bantın</a:t>
            </a:r>
            <a:r>
              <a:rPr lang="tr-TR" dirty="0" smtClean="0">
                <a:latin typeface="Arial Black" panose="020B0A04020102020204" pitchFamily="34" charset="0"/>
              </a:rPr>
              <a:t> yıkama sonrası çekmesinin giysi ile uyumlu olması gerekmektedir.</a:t>
            </a:r>
          </a:p>
          <a:p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13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48075" y="1592263"/>
            <a:ext cx="4565649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1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Biye çeşitleri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>
                <a:latin typeface="Arial Black" panose="020B0A04020102020204" pitchFamily="34" charset="0"/>
              </a:rPr>
              <a:t>İnterlok</a:t>
            </a:r>
            <a:r>
              <a:rPr lang="tr-TR" dirty="0" smtClean="0">
                <a:latin typeface="Arial Black" panose="020B0A04020102020204" pitchFamily="34" charset="0"/>
              </a:rPr>
              <a:t> biye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Eşofman biyesi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Reflektör biye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Ayakkabı biyesi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Terlik </a:t>
            </a:r>
            <a:r>
              <a:rPr lang="tr-TR" dirty="0" err="1" smtClean="0">
                <a:latin typeface="Arial Black" panose="020B0A04020102020204" pitchFamily="34" charset="0"/>
              </a:rPr>
              <a:t>niyesi</a:t>
            </a:r>
            <a:endParaRPr lang="tr-TR" dirty="0" smtClean="0">
              <a:latin typeface="Arial Black" panose="020B0A04020102020204" pitchFamily="34" charset="0"/>
            </a:endParaRPr>
          </a:p>
          <a:p>
            <a:r>
              <a:rPr lang="tr-TR" dirty="0" smtClean="0">
                <a:latin typeface="Arial Black" panose="020B0A04020102020204" pitchFamily="34" charset="0"/>
              </a:rPr>
              <a:t>İpli biye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Saten biye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Şapka biye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7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kurdele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Arial Black" panose="020B0A04020102020204" pitchFamily="34" charset="0"/>
              </a:rPr>
              <a:t>Giysilerde özellikle görülen yerlerde süsleme ve </a:t>
            </a:r>
            <a:r>
              <a:rPr lang="tr-TR" dirty="0" err="1" smtClean="0">
                <a:latin typeface="Arial Black" panose="020B0A04020102020204" pitchFamily="34" charset="0"/>
              </a:rPr>
              <a:t>fonsiyonel</a:t>
            </a:r>
            <a:r>
              <a:rPr lang="tr-TR" dirty="0" smtClean="0">
                <a:latin typeface="Arial Black" panose="020B0A04020102020204" pitchFamily="34" charset="0"/>
              </a:rPr>
              <a:t> amaçlı veya aksesuar olarak kullanılan genellikle ipek malzemelerden yapılmakla </a:t>
            </a:r>
            <a:r>
              <a:rPr lang="tr-TR" dirty="0" err="1" smtClean="0">
                <a:latin typeface="Arial Black" panose="020B0A04020102020204" pitchFamily="34" charset="0"/>
              </a:rPr>
              <a:t>birlikrte</a:t>
            </a:r>
            <a:r>
              <a:rPr lang="tr-TR" dirty="0" smtClean="0">
                <a:latin typeface="Arial Black" panose="020B0A04020102020204" pitchFamily="34" charset="0"/>
              </a:rPr>
              <a:t>, günümüzde doğal ve sentetik ipliklerle de kullanılmaktadır.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8640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Kurdele çeşitleri</a:t>
            </a:r>
            <a:br>
              <a:rPr lang="tr-TR" dirty="0" smtClean="0">
                <a:latin typeface="Arial Black" panose="020B0A04020102020204" pitchFamily="34" charset="0"/>
              </a:rPr>
            </a:b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Kurdelenin ilk akla gelen çeşitleri arasında: kadife tafta file kurdele ekose fay kurdele muare kurdele lastikli </a:t>
            </a:r>
            <a:r>
              <a:rPr lang="tr-TR" dirty="0" err="1" smtClean="0">
                <a:latin typeface="Arial Black" panose="020B0A04020102020204" pitchFamily="34" charset="0"/>
              </a:rPr>
              <a:t>groglen</a:t>
            </a:r>
            <a:r>
              <a:rPr lang="tr-TR" dirty="0" smtClean="0">
                <a:latin typeface="Arial Black" panose="020B0A04020102020204" pitchFamily="34" charset="0"/>
              </a:rPr>
              <a:t> kurdele </a:t>
            </a:r>
            <a:r>
              <a:rPr lang="tr-TR" dirty="0" err="1" smtClean="0">
                <a:latin typeface="Arial Black" panose="020B0A04020102020204" pitchFamily="34" charset="0"/>
              </a:rPr>
              <a:t>sersnet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kurdelesı</a:t>
            </a:r>
            <a:r>
              <a:rPr lang="tr-TR" dirty="0" smtClean="0">
                <a:latin typeface="Arial Black" panose="020B0A04020102020204" pitchFamily="34" charset="0"/>
              </a:rPr>
              <a:t> ve çamaşır </a:t>
            </a:r>
            <a:r>
              <a:rPr lang="tr-TR" dirty="0" err="1" smtClean="0">
                <a:latin typeface="Arial Black" panose="020B0A04020102020204" pitchFamily="34" charset="0"/>
              </a:rPr>
              <a:t>kurdelesı</a:t>
            </a:r>
            <a:r>
              <a:rPr lang="tr-TR" dirty="0" smtClean="0">
                <a:latin typeface="Arial Black" panose="020B0A04020102020204" pitchFamily="34" charset="0"/>
              </a:rPr>
              <a:t> sıralanabilir.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32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Kurdele kullanım talimatları ve kalite </a:t>
            </a:r>
            <a:r>
              <a:rPr lang="tr-TR" dirty="0" err="1" smtClean="0">
                <a:latin typeface="Arial Black" panose="020B0A04020102020204" pitchFamily="34" charset="0"/>
              </a:rPr>
              <a:t>kontrolu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>
                <a:latin typeface="Arial Black" panose="020B0A04020102020204" pitchFamily="34" charset="0"/>
              </a:rPr>
              <a:t>Tüm kadife şeritler için kullanım talimatı olarak; maksimum 60 derecede yıkama, kurutma makinesinde kurutulmaması, düşük sıcaklıkta ütüleme ve ağartıcı maddelerle muamele edilmemesi önerilir.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Giysi üzerinde kurdelenin kullanılan, giysinin esneme ve yıkama sonrası çekme davranışları ile uyum sağlaması gerekmektedir.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Buhar çekmesi ütü sonrası büzülmeye neden olur, kurdele kullanmadan önce yıkama ve ütü sonrası çekme değerleri kontrol edilmelidir.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Tüm kurdele çeşitlerinin yıkama ve sürtünme haslıkları kontrol edilmelidir. Özellikle açık renkli giysilerde kullanılacak kurdelelerde bu test edilmelidir.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9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22</TotalTime>
  <Words>270</Words>
  <Application>Microsoft Office PowerPoint</Application>
  <PresentationFormat>Geniş ekran</PresentationFormat>
  <Paragraphs>34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Tw Cen MT</vt:lpstr>
      <vt:lpstr>Damla</vt:lpstr>
      <vt:lpstr>Bantlar ve şeritler</vt:lpstr>
      <vt:lpstr>PowerPoint Sunusu</vt:lpstr>
      <vt:lpstr>Ekstrafor-kurdele-biritler</vt:lpstr>
      <vt:lpstr>Bantların kullanımında karşılaşabileceğiniz sorunlar;</vt:lpstr>
      <vt:lpstr>PowerPoint Sunusu</vt:lpstr>
      <vt:lpstr>Biye çeşitleri</vt:lpstr>
      <vt:lpstr>kurdele</vt:lpstr>
      <vt:lpstr>Kurdele çeşitleri </vt:lpstr>
      <vt:lpstr>Kurdele kullanım talimatları ve kalite kontrolu</vt:lpstr>
      <vt:lpstr>Biritler(köprüler)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Bantlar ve şeritler</dc:title>
  <dc:creator>Yurt</dc:creator>
  <cp:lastModifiedBy>Yurt</cp:lastModifiedBy>
  <cp:revision>3</cp:revision>
  <dcterms:created xsi:type="dcterms:W3CDTF">2016-12-25T16:06:11Z</dcterms:created>
  <dcterms:modified xsi:type="dcterms:W3CDTF">2016-12-25T16:29:08Z</dcterms:modified>
</cp:coreProperties>
</file>