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CF73-6636-4C48-960E-B98FAC7966C1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463D-2000-4C77-A185-FF95C18708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42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0CE25D-2C44-4086-8DCE-233E76AEBFBC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94507-5848-4462-BE4C-F09867EF8CD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Konfeksiyon yardımcı malzemelerin çeşitleri, yardımcı malzemelerde aranan özellikler </a:t>
            </a:r>
          </a:p>
        </p:txBody>
      </p:sp>
    </p:spTree>
    <p:extLst>
      <p:ext uri="{BB962C8B-B14F-4D97-AF65-F5344CB8AC3E}">
        <p14:creationId xmlns:p14="http://schemas.microsoft.com/office/powerpoint/2010/main" val="281922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Kumaş</a:t>
            </a:r>
          </a:p>
          <a:p>
            <a:r>
              <a:rPr lang="tr-TR" sz="4400" dirty="0" smtClean="0"/>
              <a:t>Dikiş İpliği</a:t>
            </a:r>
          </a:p>
          <a:p>
            <a:r>
              <a:rPr lang="tr-TR" sz="4400" dirty="0" smtClean="0"/>
              <a:t>Makine İğnesi</a:t>
            </a:r>
          </a:p>
          <a:p>
            <a:r>
              <a:rPr lang="tr-TR" sz="4400" dirty="0" smtClean="0"/>
              <a:t>Tela ve Çeşitleri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7840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4000" dirty="0" smtClean="0"/>
              <a:t>Fermuar</a:t>
            </a:r>
          </a:p>
          <a:p>
            <a:r>
              <a:rPr lang="tr-TR" sz="4000" dirty="0" smtClean="0"/>
              <a:t>Düğme</a:t>
            </a:r>
          </a:p>
          <a:p>
            <a:r>
              <a:rPr lang="tr-TR" sz="4000" dirty="0" smtClean="0"/>
              <a:t>Bant ve Şeritler</a:t>
            </a:r>
          </a:p>
          <a:p>
            <a:r>
              <a:rPr lang="tr-TR" sz="4000" dirty="0" smtClean="0"/>
              <a:t>Astar çeşitleri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383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4000" dirty="0"/>
              <a:t>Çıt </a:t>
            </a:r>
            <a:r>
              <a:rPr lang="tr-TR" sz="4000" dirty="0" err="1"/>
              <a:t>Çıt</a:t>
            </a:r>
            <a:r>
              <a:rPr lang="tr-TR" sz="4000" dirty="0"/>
              <a:t>, </a:t>
            </a:r>
            <a:r>
              <a:rPr lang="tr-TR" sz="4000" dirty="0" err="1"/>
              <a:t>Rivet</a:t>
            </a:r>
            <a:r>
              <a:rPr lang="tr-TR" sz="4000" dirty="0"/>
              <a:t>, Agraf, Kanca Kuş </a:t>
            </a:r>
            <a:r>
              <a:rPr lang="tr-TR" sz="4000" dirty="0" smtClean="0"/>
              <a:t>Gözü</a:t>
            </a:r>
          </a:p>
          <a:p>
            <a:r>
              <a:rPr lang="tr-TR" sz="4000" dirty="0" smtClean="0"/>
              <a:t>Vatka </a:t>
            </a:r>
          </a:p>
          <a:p>
            <a:r>
              <a:rPr lang="tr-TR" sz="4000" dirty="0" smtClean="0"/>
              <a:t>Etiket</a:t>
            </a:r>
          </a:p>
          <a:p>
            <a:r>
              <a:rPr lang="tr-TR" sz="4000" dirty="0" smtClean="0"/>
              <a:t>Paketleme malzemeleri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9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Hazır Giyimde Kullanılan Malzemelerde Aranan Özellikler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İ</a:t>
            </a:r>
            <a:r>
              <a:rPr lang="tr-TR" dirty="0" smtClean="0"/>
              <a:t>stenilen özelliklerde olup olmadığı</a:t>
            </a:r>
          </a:p>
          <a:p>
            <a:pPr lvl="1"/>
            <a:r>
              <a:rPr lang="tr-TR" dirty="0" smtClean="0"/>
              <a:t>Fiyatı</a:t>
            </a:r>
          </a:p>
          <a:p>
            <a:pPr lvl="1"/>
            <a:r>
              <a:rPr lang="tr-TR" dirty="0" smtClean="0"/>
              <a:t>Kullanım kolaylığı</a:t>
            </a:r>
          </a:p>
          <a:p>
            <a:pPr lvl="1"/>
            <a:r>
              <a:rPr lang="tr-TR" dirty="0" smtClean="0"/>
              <a:t>Renk yelpazesi</a:t>
            </a:r>
          </a:p>
          <a:p>
            <a:pPr lvl="1"/>
            <a:r>
              <a:rPr lang="tr-TR" dirty="0" smtClean="0"/>
              <a:t>Kalite</a:t>
            </a:r>
          </a:p>
          <a:p>
            <a:pPr lvl="1"/>
            <a:r>
              <a:rPr lang="tr-TR" smtClean="0"/>
              <a:t>Standart vb.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74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4000" dirty="0"/>
              <a:t>Malzeme Kontrolü </a:t>
            </a:r>
            <a:endParaRPr lang="tr-TR" sz="4000" dirty="0" smtClean="0"/>
          </a:p>
          <a:p>
            <a:pPr lvl="1" algn="just"/>
            <a:r>
              <a:rPr lang="tr-TR" sz="4000" dirty="0"/>
              <a:t>Üretime başlamadan önce beklenilen ve garanti edilen kalite özelliklerine uygun olup olmadığı kontrol edilmelidir. 	</a:t>
            </a: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68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Malzemenin kontrol edilmesiyle; </a:t>
            </a:r>
          </a:p>
          <a:p>
            <a:pPr lvl="1"/>
            <a:r>
              <a:rPr lang="tr-TR" dirty="0" smtClean="0"/>
              <a:t>Kalite </a:t>
            </a:r>
            <a:r>
              <a:rPr lang="tr-TR" dirty="0"/>
              <a:t>düzeyi yükselir. </a:t>
            </a:r>
          </a:p>
          <a:p>
            <a:pPr lvl="1"/>
            <a:r>
              <a:rPr lang="tr-TR" dirty="0" smtClean="0"/>
              <a:t>Müşteri </a:t>
            </a:r>
            <a:r>
              <a:rPr lang="tr-TR" dirty="0"/>
              <a:t>şikâyetleri azalır. </a:t>
            </a:r>
          </a:p>
          <a:p>
            <a:pPr lvl="1"/>
            <a:r>
              <a:rPr lang="tr-TR" dirty="0" smtClean="0"/>
              <a:t>Üretim </a:t>
            </a:r>
            <a:r>
              <a:rPr lang="tr-TR" dirty="0"/>
              <a:t>kolaylaşır. </a:t>
            </a:r>
          </a:p>
          <a:p>
            <a:pPr lvl="1"/>
            <a:r>
              <a:rPr lang="tr-TR" dirty="0" smtClean="0"/>
              <a:t>Firmanın </a:t>
            </a:r>
            <a:r>
              <a:rPr lang="tr-TR" dirty="0"/>
              <a:t>prestiji artar. </a:t>
            </a:r>
          </a:p>
          <a:p>
            <a:pPr lvl="1"/>
            <a:r>
              <a:rPr lang="tr-TR" dirty="0" smtClean="0"/>
              <a:t>Ürün </a:t>
            </a:r>
            <a:r>
              <a:rPr lang="tr-TR" dirty="0"/>
              <a:t>iadeleri olmaz. </a:t>
            </a:r>
          </a:p>
          <a:p>
            <a:pPr lvl="1"/>
            <a:r>
              <a:rPr lang="tr-TR" dirty="0" smtClean="0"/>
              <a:t>İmalat </a:t>
            </a:r>
            <a:r>
              <a:rPr lang="tr-TR" dirty="0"/>
              <a:t>sırasında kullanılan malzemelerle nasıl çalışılacağına dair bilgiler verir. </a:t>
            </a:r>
          </a:p>
          <a:p>
            <a:pPr lvl="1"/>
            <a:r>
              <a:rPr lang="tr-TR" dirty="0" smtClean="0"/>
              <a:t>Satışlar </a:t>
            </a:r>
            <a:r>
              <a:rPr lang="tr-TR" dirty="0"/>
              <a:t>artar.</a:t>
            </a:r>
          </a:p>
        </p:txBody>
      </p:sp>
    </p:spTree>
    <p:extLst>
      <p:ext uri="{BB962C8B-B14F-4D97-AF65-F5344CB8AC3E}">
        <p14:creationId xmlns:p14="http://schemas.microsoft.com/office/powerpoint/2010/main" val="406543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dirty="0"/>
              <a:t>Malzeme Kontrol Yöntemleri 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lvl="1" algn="just"/>
            <a:r>
              <a:rPr lang="tr-TR" sz="2800" dirty="0" smtClean="0"/>
              <a:t>Malzeme </a:t>
            </a:r>
            <a:r>
              <a:rPr lang="tr-TR" sz="2800" dirty="0"/>
              <a:t>kontrol yöntemleri belirlenirken her ürün için ortak bir kalite kontrolü yapılamaz. </a:t>
            </a:r>
            <a:endParaRPr lang="tr-TR" sz="2800" dirty="0" smtClean="0"/>
          </a:p>
          <a:p>
            <a:pPr lvl="1" algn="just"/>
            <a:r>
              <a:rPr lang="tr-TR" sz="2800" dirty="0" smtClean="0"/>
              <a:t>Ürünün </a:t>
            </a:r>
            <a:r>
              <a:rPr lang="tr-TR" sz="2800" dirty="0"/>
              <a:t>kullanılacağı yere ve amacına uygun olarak farklı kontrol yöntemleri uygulanmalıdır. </a:t>
            </a:r>
          </a:p>
        </p:txBody>
      </p:sp>
    </p:spTree>
    <p:extLst>
      <p:ext uri="{BB962C8B-B14F-4D97-AF65-F5344CB8AC3E}">
        <p14:creationId xmlns:p14="http://schemas.microsoft.com/office/powerpoint/2010/main" val="653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flythroug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138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Konfeksiyon yardımcı malzemelerin çeşitleri, yardımcı malzemelerde aranan özellikler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hatice</cp:lastModifiedBy>
  <cp:revision>50</cp:revision>
  <dcterms:created xsi:type="dcterms:W3CDTF">2017-05-05T17:48:15Z</dcterms:created>
  <dcterms:modified xsi:type="dcterms:W3CDTF">2017-10-29T13:23:45Z</dcterms:modified>
</cp:coreProperties>
</file>